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sldIdLst>
    <p:sldId id="314" r:id="rId5"/>
    <p:sldId id="340" r:id="rId6"/>
    <p:sldId id="356" r:id="rId7"/>
    <p:sldId id="348" r:id="rId8"/>
    <p:sldId id="349" r:id="rId9"/>
    <p:sldId id="355" r:id="rId10"/>
    <p:sldId id="357" r:id="rId11"/>
    <p:sldId id="358" r:id="rId12"/>
    <p:sldId id="359" r:id="rId13"/>
    <p:sldId id="363" r:id="rId14"/>
    <p:sldId id="364" r:id="rId15"/>
    <p:sldId id="328" r:id="rId16"/>
    <p:sldId id="339" r:id="rId17"/>
    <p:sldId id="329" r:id="rId18"/>
    <p:sldId id="351" r:id="rId19"/>
    <p:sldId id="353" r:id="rId20"/>
    <p:sldId id="361" r:id="rId21"/>
    <p:sldId id="365" r:id="rId22"/>
    <p:sldId id="330" r:id="rId23"/>
    <p:sldId id="352" r:id="rId24"/>
    <p:sldId id="354" r:id="rId25"/>
    <p:sldId id="362" r:id="rId26"/>
    <p:sldId id="366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7E6E6"/>
    <a:srgbClr val="1ABC9C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8" autoAdjust="0"/>
    <p:restoredTop sz="81356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0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VbaProject\20180126_SmartCut\Models\LowSeimic%204Floor%2012M\01_1%20&#19968;&#33324;&#22320;&#21312;&#22320;&#38663;&#21147;&#35336;&#31639;%20v20170712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886448404475759E-2"/>
          <c:y val="5.1400554097404488E-2"/>
          <c:w val="0.86944652971010206"/>
          <c:h val="0.8326195683872849"/>
        </c:manualLayout>
      </c:layout>
      <c:scatterChart>
        <c:scatterStyle val="lineMarker"/>
        <c:varyColors val="0"/>
        <c:ser>
          <c:idx val="0"/>
          <c:order val="0"/>
          <c:tx>
            <c:strRef>
              <c:f>耐震_Spectrum!$B$65</c:f>
              <c:strCache>
                <c:ptCount val="1"/>
                <c:pt idx="0">
                  <c:v>SaD</c:v>
                </c:pt>
              </c:strCache>
            </c:strRef>
          </c:tx>
          <c:marker>
            <c:symbol val="none"/>
          </c:marker>
          <c:xVal>
            <c:numRef>
              <c:f>耐震_Spectrum!$A$66:$A$112</c:f>
              <c:numCache>
                <c:formatCode>0.000_ </c:formatCode>
                <c:ptCount val="47"/>
                <c:pt idx="0">
                  <c:v>0</c:v>
                </c:pt>
                <c:pt idx="1">
                  <c:v>0.16875000000000001</c:v>
                </c:pt>
                <c:pt idx="2">
                  <c:v>0.84375</c:v>
                </c:pt>
                <c:pt idx="3">
                  <c:v>0.94374999999999998</c:v>
                </c:pt>
                <c:pt idx="4">
                  <c:v>1.04375</c:v>
                </c:pt>
                <c:pt idx="5">
                  <c:v>1.14375</c:v>
                </c:pt>
                <c:pt idx="6">
                  <c:v>1.2437500000000001</c:v>
                </c:pt>
                <c:pt idx="7">
                  <c:v>1.3437500000000002</c:v>
                </c:pt>
                <c:pt idx="8">
                  <c:v>1.4437500000000003</c:v>
                </c:pt>
                <c:pt idx="9">
                  <c:v>1.5437500000000004</c:v>
                </c:pt>
                <c:pt idx="10">
                  <c:v>1.6437500000000005</c:v>
                </c:pt>
                <c:pt idx="11">
                  <c:v>1.7437500000000006</c:v>
                </c:pt>
                <c:pt idx="12">
                  <c:v>1.8437500000000007</c:v>
                </c:pt>
                <c:pt idx="13">
                  <c:v>1.9437500000000008</c:v>
                </c:pt>
                <c:pt idx="14">
                  <c:v>2.0437500000000006</c:v>
                </c:pt>
                <c:pt idx="15">
                  <c:v>2.1437500000000007</c:v>
                </c:pt>
                <c:pt idx="16">
                  <c:v>2.2437500000000008</c:v>
                </c:pt>
                <c:pt idx="17">
                  <c:v>2.3437500000000009</c:v>
                </c:pt>
                <c:pt idx="18">
                  <c:v>2.443750000000001</c:v>
                </c:pt>
                <c:pt idx="19">
                  <c:v>2.5437500000000011</c:v>
                </c:pt>
                <c:pt idx="20">
                  <c:v>2.6437500000000012</c:v>
                </c:pt>
                <c:pt idx="21">
                  <c:v>2.7437500000000012</c:v>
                </c:pt>
                <c:pt idx="22">
                  <c:v>2.8437500000000013</c:v>
                </c:pt>
                <c:pt idx="23">
                  <c:v>2.9437500000000014</c:v>
                </c:pt>
                <c:pt idx="24">
                  <c:v>3.0437500000000015</c:v>
                </c:pt>
                <c:pt idx="25">
                  <c:v>3.1437500000000016</c:v>
                </c:pt>
                <c:pt idx="26">
                  <c:v>3.2437500000000017</c:v>
                </c:pt>
                <c:pt idx="27">
                  <c:v>3.3437500000000018</c:v>
                </c:pt>
                <c:pt idx="28">
                  <c:v>3.4437500000000019</c:v>
                </c:pt>
                <c:pt idx="29">
                  <c:v>3.543750000000002</c:v>
                </c:pt>
                <c:pt idx="30">
                  <c:v>3.643750000000002</c:v>
                </c:pt>
                <c:pt idx="31">
                  <c:v>3.7437500000000021</c:v>
                </c:pt>
                <c:pt idx="32">
                  <c:v>3.8437500000000022</c:v>
                </c:pt>
                <c:pt idx="33">
                  <c:v>3.9437500000000023</c:v>
                </c:pt>
                <c:pt idx="34">
                  <c:v>4.043750000000002</c:v>
                </c:pt>
                <c:pt idx="35">
                  <c:v>4.1437500000000016</c:v>
                </c:pt>
                <c:pt idx="36">
                  <c:v>4.2437500000000012</c:v>
                </c:pt>
                <c:pt idx="37">
                  <c:v>4.3437500000000009</c:v>
                </c:pt>
                <c:pt idx="38">
                  <c:v>4.4437500000000005</c:v>
                </c:pt>
                <c:pt idx="39">
                  <c:v>4.5437500000000002</c:v>
                </c:pt>
                <c:pt idx="40">
                  <c:v>4.6437499999999998</c:v>
                </c:pt>
                <c:pt idx="41">
                  <c:v>4.7437499999999995</c:v>
                </c:pt>
                <c:pt idx="42">
                  <c:v>4.8437499999999991</c:v>
                </c:pt>
                <c:pt idx="43">
                  <c:v>4.9437499999999988</c:v>
                </c:pt>
                <c:pt idx="44">
                  <c:v>5.0437499999999984</c:v>
                </c:pt>
                <c:pt idx="45">
                  <c:v>5.143749999999998</c:v>
                </c:pt>
                <c:pt idx="46">
                  <c:v>5.2437499999999977</c:v>
                </c:pt>
              </c:numCache>
            </c:numRef>
          </c:xVal>
          <c:yVal>
            <c:numRef>
              <c:f>耐震_Spectrum!$B$66:$B$112</c:f>
              <c:numCache>
                <c:formatCode>0.000_ </c:formatCode>
                <c:ptCount val="47"/>
                <c:pt idx="0">
                  <c:v>0.32000000000000006</c:v>
                </c:pt>
                <c:pt idx="1">
                  <c:v>0.8</c:v>
                </c:pt>
                <c:pt idx="2">
                  <c:v>0.8</c:v>
                </c:pt>
                <c:pt idx="3">
                  <c:v>0.7152317880794703</c:v>
                </c:pt>
                <c:pt idx="4">
                  <c:v>0.64670658682634741</c:v>
                </c:pt>
                <c:pt idx="5">
                  <c:v>0.5901639344262295</c:v>
                </c:pt>
                <c:pt idx="6">
                  <c:v>0.542713567839196</c:v>
                </c:pt>
                <c:pt idx="7">
                  <c:v>0.50232558139534877</c:v>
                </c:pt>
                <c:pt idx="8">
                  <c:v>0.46753246753246747</c:v>
                </c:pt>
                <c:pt idx="9">
                  <c:v>0.43724696356275294</c:v>
                </c:pt>
                <c:pt idx="10">
                  <c:v>0.41064638783269952</c:v>
                </c:pt>
                <c:pt idx="11">
                  <c:v>0.38709677419354827</c:v>
                </c:pt>
                <c:pt idx="12">
                  <c:v>0.36610169491525413</c:v>
                </c:pt>
                <c:pt idx="13">
                  <c:v>0.34726688102893877</c:v>
                </c:pt>
                <c:pt idx="14">
                  <c:v>0.33027522935779807</c:v>
                </c:pt>
                <c:pt idx="15">
                  <c:v>0.32000000000000006</c:v>
                </c:pt>
                <c:pt idx="16">
                  <c:v>0.32000000000000006</c:v>
                </c:pt>
                <c:pt idx="17">
                  <c:v>0.32000000000000006</c:v>
                </c:pt>
                <c:pt idx="18">
                  <c:v>0.32000000000000006</c:v>
                </c:pt>
                <c:pt idx="19">
                  <c:v>0.32000000000000006</c:v>
                </c:pt>
                <c:pt idx="20">
                  <c:v>0.32000000000000006</c:v>
                </c:pt>
                <c:pt idx="21">
                  <c:v>0.32000000000000006</c:v>
                </c:pt>
                <c:pt idx="22">
                  <c:v>0.32000000000000006</c:v>
                </c:pt>
                <c:pt idx="23">
                  <c:v>0.32000000000000006</c:v>
                </c:pt>
                <c:pt idx="24">
                  <c:v>0.32000000000000006</c:v>
                </c:pt>
                <c:pt idx="25">
                  <c:v>0.32000000000000006</c:v>
                </c:pt>
                <c:pt idx="26">
                  <c:v>0.32000000000000006</c:v>
                </c:pt>
                <c:pt idx="27">
                  <c:v>0.32000000000000006</c:v>
                </c:pt>
                <c:pt idx="28">
                  <c:v>0.32000000000000006</c:v>
                </c:pt>
                <c:pt idx="29">
                  <c:v>0.32000000000000006</c:v>
                </c:pt>
                <c:pt idx="30">
                  <c:v>0.32000000000000006</c:v>
                </c:pt>
                <c:pt idx="31">
                  <c:v>0.32000000000000006</c:v>
                </c:pt>
                <c:pt idx="32">
                  <c:v>0.32000000000000006</c:v>
                </c:pt>
                <c:pt idx="33">
                  <c:v>0.32000000000000006</c:v>
                </c:pt>
                <c:pt idx="34">
                  <c:v>0.32000000000000006</c:v>
                </c:pt>
                <c:pt idx="35">
                  <c:v>0.32000000000000006</c:v>
                </c:pt>
                <c:pt idx="36">
                  <c:v>0.32000000000000006</c:v>
                </c:pt>
                <c:pt idx="37">
                  <c:v>0.32000000000000006</c:v>
                </c:pt>
                <c:pt idx="38">
                  <c:v>0.32000000000000006</c:v>
                </c:pt>
                <c:pt idx="39">
                  <c:v>0.32000000000000006</c:v>
                </c:pt>
                <c:pt idx="40">
                  <c:v>0.32000000000000006</c:v>
                </c:pt>
                <c:pt idx="41">
                  <c:v>0.32000000000000006</c:v>
                </c:pt>
                <c:pt idx="42">
                  <c:v>0.32000000000000006</c:v>
                </c:pt>
                <c:pt idx="43">
                  <c:v>0.32000000000000006</c:v>
                </c:pt>
                <c:pt idx="44">
                  <c:v>0.32000000000000006</c:v>
                </c:pt>
                <c:pt idx="45">
                  <c:v>0.32000000000000006</c:v>
                </c:pt>
                <c:pt idx="46">
                  <c:v>0.32000000000000006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31-4BA5-9758-C5C2D2AB998D}"/>
            </c:ext>
          </c:extLst>
        </c:ser>
        <c:ser>
          <c:idx val="1"/>
          <c:order val="1"/>
          <c:tx>
            <c:strRef>
              <c:f>耐震_Spectrum!$M$44</c:f>
              <c:strCache>
                <c:ptCount val="1"/>
                <c:pt idx="0">
                  <c:v>Tx</c:v>
                </c:pt>
              </c:strCache>
            </c:strRef>
          </c:tx>
          <c:spPr>
            <a:ln>
              <a:prstDash val="dashDot"/>
            </a:ln>
          </c:spPr>
          <c:marker>
            <c:symbol val="none"/>
          </c:marker>
          <c:xVal>
            <c:numRef>
              <c:f>耐震_Spectrum!$M$45:$M$46</c:f>
              <c:numCache>
                <c:formatCode>General</c:formatCode>
                <c:ptCount val="2"/>
                <c:pt idx="0">
                  <c:v>0.95679999999999998</c:v>
                </c:pt>
                <c:pt idx="1">
                  <c:v>0.95679999999999998</c:v>
                </c:pt>
              </c:numCache>
            </c:numRef>
          </c:xVal>
          <c:yVal>
            <c:numRef>
              <c:f>耐震_Spectrum!$N$45:$N$46</c:f>
              <c:numCache>
                <c:formatCode>General</c:formatCode>
                <c:ptCount val="2"/>
                <c:pt idx="0">
                  <c:v>0</c:v>
                </c:pt>
                <c:pt idx="1">
                  <c:v>0.70547658862876261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831-4BA5-9758-C5C2D2AB998D}"/>
            </c:ext>
          </c:extLst>
        </c:ser>
        <c:ser>
          <c:idx val="2"/>
          <c:order val="2"/>
          <c:tx>
            <c:strRef>
              <c:f>耐震_Spectrum!$O$44</c:f>
              <c:strCache>
                <c:ptCount val="1"/>
                <c:pt idx="0">
                  <c:v>Ty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耐震_Spectrum!$O$45:$O$46</c:f>
              <c:numCache>
                <c:formatCode>General</c:formatCode>
                <c:ptCount val="2"/>
                <c:pt idx="0">
                  <c:v>0.95679999999999998</c:v>
                </c:pt>
                <c:pt idx="1">
                  <c:v>0.95679999999999998</c:v>
                </c:pt>
              </c:numCache>
            </c:numRef>
          </c:xVal>
          <c:yVal>
            <c:numRef>
              <c:f>耐震_Spectrum!$P$45:$P$46</c:f>
              <c:numCache>
                <c:formatCode>General</c:formatCode>
                <c:ptCount val="2"/>
                <c:pt idx="0">
                  <c:v>0</c:v>
                </c:pt>
                <c:pt idx="1">
                  <c:v>0.70547658862876261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831-4BA5-9758-C5C2D2AB998D}"/>
            </c:ext>
          </c:extLst>
        </c:ser>
        <c:ser>
          <c:idx val="3"/>
          <c:order val="3"/>
          <c:tx>
            <c:strRef>
              <c:f>耐震_Spectrum!$Q$44</c:f>
              <c:strCache>
                <c:ptCount val="1"/>
                <c:pt idx="0">
                  <c:v>1.4Tcode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耐震_Spectrum!$Q$45:$Q$46</c:f>
              <c:numCache>
                <c:formatCode>General</c:formatCode>
                <c:ptCount val="2"/>
                <c:pt idx="0">
                  <c:v>0.80230414115503668</c:v>
                </c:pt>
                <c:pt idx="1">
                  <c:v>0.80230414115503668</c:v>
                </c:pt>
              </c:numCache>
            </c:numRef>
          </c:xVal>
          <c:yVal>
            <c:numRef>
              <c:f>耐震_Spectrum!$R$45:$R$46</c:f>
              <c:numCache>
                <c:formatCode>General</c:formatCode>
                <c:ptCount val="2"/>
                <c:pt idx="0">
                  <c:v>0</c:v>
                </c:pt>
                <c:pt idx="1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831-4BA5-9758-C5C2D2AB9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1862559"/>
        <c:axId val="1"/>
      </c:scatterChart>
      <c:valAx>
        <c:axId val="1591862559"/>
        <c:scaling>
          <c:orientation val="minMax"/>
          <c:max val="5"/>
          <c:min val="0"/>
        </c:scaling>
        <c:delete val="0"/>
        <c:axPos val="b"/>
        <c:majorGridlines/>
        <c:numFmt formatCode="0.00_ 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  <c:majorUnit val="0.5"/>
      </c:valAx>
      <c:valAx>
        <c:axId val="1"/>
        <c:scaling>
          <c:orientation val="minMax"/>
          <c:min val="0"/>
        </c:scaling>
        <c:delete val="0"/>
        <c:axPos val="l"/>
        <c:majorGridlines/>
        <c:numFmt formatCode="0.000_ 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zh-TW"/>
          </a:p>
        </c:txPr>
        <c:crossAx val="1591862559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9108280254777066"/>
          <c:y val="0.10069444444444445"/>
          <c:w val="0.25477707006369421"/>
          <c:h val="0.33333333333333337"/>
        </c:manualLayout>
      </c:layout>
      <c:overlay val="0"/>
      <c:spPr>
        <a:noFill/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zh-TW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</a:t>
            </a:r>
            <a:r>
              <a:rPr lang="zh-CN" altLang="en-US" dirty="0"/>
              <a:t>講清楚脈絡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定義非線性驗證的邊界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814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比較 </a:t>
            </a:r>
            <a:r>
              <a:rPr lang="en-US" altLang="zh-TW" dirty="0" smtClean="0"/>
              <a:t>Ra,</a:t>
            </a:r>
            <a:r>
              <a:rPr lang="en-US" altLang="zh-TW" baseline="0" dirty="0" smtClean="0"/>
              <a:t> R</a:t>
            </a:r>
            <a:r>
              <a:rPr lang="zh-TW" altLang="en-US" dirty="0" smtClean="0"/>
              <a:t> 值</a:t>
            </a:r>
            <a:endParaRPr lang="en-US" altLang="zh-TW" dirty="0" smtClean="0"/>
          </a:p>
          <a:p>
            <a:r>
              <a:rPr lang="en-US" altLang="zh-TW" dirty="0" smtClean="0"/>
              <a:t>DBE, MCE </a:t>
            </a:r>
            <a:r>
              <a:rPr lang="zh-TW" altLang="en-US" dirty="0" smtClean="0"/>
              <a:t>的性能績效點對應到 </a:t>
            </a:r>
            <a:r>
              <a:rPr lang="en-US" altLang="zh-TW" dirty="0" err="1" smtClean="0"/>
              <a:t>delta_u</a:t>
            </a:r>
            <a:endParaRPr lang="en-US" altLang="zh-TW" dirty="0" smtClean="0"/>
          </a:p>
          <a:p>
            <a:r>
              <a:rPr lang="zh-TW" altLang="en-US" dirty="0" smtClean="0"/>
              <a:t>雙線性化找到 </a:t>
            </a:r>
            <a:r>
              <a:rPr lang="en-US" altLang="zh-TW" dirty="0" err="1" smtClean="0"/>
              <a:t>delta_y,eff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2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50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49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(16)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Normal Side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750" y="1427000"/>
            <a:ext cx="5344500" cy="4004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902995" y="2415330"/>
            <a:ext cx="94032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Ra=1.56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380921" y="2425962"/>
            <a:ext cx="8152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R=1.74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88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95" y="1757191"/>
            <a:ext cx="5344500" cy="4004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92865" y="6145619"/>
            <a:ext cx="94032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Ra=1.66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870791" y="6156251"/>
            <a:ext cx="81849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R=1.84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602279" y="6145619"/>
            <a:ext cx="8489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Ra=0.3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53568" y="6122120"/>
            <a:ext cx="85376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R=0.36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618074" y="1596623"/>
            <a:ext cx="90024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Ra=1.61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96000" y="1607255"/>
            <a:ext cx="8136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R=1.80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300" y="1993560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7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83"/>
          <a:stretch/>
        </p:blipFill>
        <p:spPr>
          <a:xfrm>
            <a:off x="6106633" y="2179674"/>
            <a:ext cx="5530409" cy="4678326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Pushover Result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9" y="1880868"/>
            <a:ext cx="5256212" cy="422414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506673" y="1965961"/>
            <a:ext cx="73032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Hinge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0785" y="1880868"/>
            <a:ext cx="1232930" cy="7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Pushover </a:t>
            </a:r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0188" y="2371060"/>
            <a:ext cx="4395258" cy="390022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483146" y="1943635"/>
            <a:ext cx="86934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ATC-40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81443" y="1943635"/>
            <a:ext cx="217290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耐震性能檢測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PGA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793" y="2727899"/>
            <a:ext cx="5255207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3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Time </a:t>
            </a:r>
            <a:r>
              <a:rPr lang="en-US" altLang="zh-TW" dirty="0" smtClean="0"/>
              <a:t>history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799553"/>
              </p:ext>
            </p:extLst>
          </p:nvPr>
        </p:nvGraphicFramePr>
        <p:xfrm>
          <a:off x="839788" y="3003697"/>
          <a:ext cx="52562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358135" y="2542032"/>
            <a:ext cx="221951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Scaled to DBE, MCE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5774" y="1927749"/>
            <a:ext cx="3019048" cy="425714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517219" y="1362131"/>
            <a:ext cx="11952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Story Drift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888279" y="3640821"/>
            <a:ext cx="1232069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DBE &lt; 2%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MCE &lt; 3%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80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Two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009" y="1550621"/>
            <a:ext cx="6095238" cy="456190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2533"/>
            <a:ext cx="6095238" cy="456190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410353" y="1362131"/>
            <a:ext cx="81208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0.0049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26964" y="1550621"/>
            <a:ext cx="81689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0.0044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32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Normal Multi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58" y="1690307"/>
            <a:ext cx="6095238" cy="456190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410353" y="1362131"/>
            <a:ext cx="81208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0.0049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26964" y="1550621"/>
            <a:ext cx="81689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0.0044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307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7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Normal </a:t>
            </a:r>
            <a:r>
              <a:rPr lang="en-US" altLang="zh-TW" dirty="0" err="1" smtClean="0"/>
              <a:t>NoLd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16" y="1594615"/>
            <a:ext cx="6095238" cy="456190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410353" y="1362131"/>
            <a:ext cx="81208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0.0049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26964" y="1550621"/>
            <a:ext cx="81689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0.0044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816" y="1794445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4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Normal Side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49" y="1794445"/>
            <a:ext cx="6095238" cy="45619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94445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IDA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0"/>
            <a:ext cx="4591130" cy="3429001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3429000"/>
            <a:ext cx="4591129" cy="3429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90895" y="2721934"/>
            <a:ext cx="3226011" cy="181030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Limit-State</a:t>
            </a:r>
          </a:p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4% FEMA273</a:t>
            </a:r>
          </a:p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2.5% SEAOC 2000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9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82007" cy="1311128"/>
          </a:xfrm>
        </p:spPr>
        <p:txBody>
          <a:bodyPr/>
          <a:lstStyle/>
          <a:p>
            <a:r>
              <a:rPr lang="en-US" altLang="zh-TW" dirty="0" smtClean="0"/>
              <a:t>Pushover Load Pattern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6232" y="3397101"/>
            <a:ext cx="895238" cy="191428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88764" y="2721935"/>
            <a:ext cx="91935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Triangle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495758" y="3439633"/>
                <a:ext cx="1690656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758" y="3439633"/>
                <a:ext cx="1690656" cy="871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947115" y="2721935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Multi-Modes Combination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272129" y="2724327"/>
            <a:ext cx="275331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Modal Pushover Analysis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097" y="3439633"/>
            <a:ext cx="3416703" cy="1902897"/>
          </a:xfrm>
          <a:prstGeom prst="rect">
            <a:avLst/>
          </a:prstGeom>
        </p:spPr>
      </p:pic>
      <p:sp>
        <p:nvSpPr>
          <p:cNvPr id="48" name="文字方塊 47"/>
          <p:cNvSpPr txBox="1"/>
          <p:nvPr/>
        </p:nvSpPr>
        <p:spPr>
          <a:xfrm>
            <a:off x="9335587" y="5928925"/>
            <a:ext cx="6197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SRSS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645446" y="5428542"/>
            <a:ext cx="1" cy="39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11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Normal Two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381" y="1977007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6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439368"/>
          </a:xfrm>
        </p:spPr>
        <p:txBody>
          <a:bodyPr/>
          <a:lstStyle/>
          <a:p>
            <a:r>
              <a:rPr lang="en-US" altLang="zh-TW" dirty="0"/>
              <a:t>Normal </a:t>
            </a:r>
            <a:r>
              <a:rPr lang="en-US" altLang="zh-TW" dirty="0" smtClean="0"/>
              <a:t>Multi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953" y="2159570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Normal </a:t>
            </a:r>
            <a:r>
              <a:rPr lang="en-US" altLang="zh-TW" dirty="0" err="1" smtClean="0"/>
              <a:t>NoLd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381" y="1148047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4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Normal Side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297" y="1605247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7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MMC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750" y="1427000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8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Normal Two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22" y="2011791"/>
            <a:ext cx="5344500" cy="4004000"/>
          </a:xfrm>
          <a:prstGeom prst="rect">
            <a:avLst/>
          </a:prstGeom>
        </p:spPr>
      </p:pic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517212"/>
              </p:ext>
            </p:extLst>
          </p:nvPr>
        </p:nvGraphicFramePr>
        <p:xfrm>
          <a:off x="6417044" y="2375233"/>
          <a:ext cx="990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990360" imgH="241200" progId="Equation.DSMT4">
                  <p:embed/>
                </p:oleObj>
              </mc:Choice>
              <mc:Fallback>
                <p:oleObj name="Equation" r:id="rId4" imgW="990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7044" y="2375233"/>
                        <a:ext cx="990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915221"/>
              </p:ext>
            </p:extLst>
          </p:nvPr>
        </p:nvGraphicFramePr>
        <p:xfrm>
          <a:off x="6493244" y="2993361"/>
          <a:ext cx="914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6" imgW="914400" imgH="241200" progId="Equation.DSMT4">
                  <p:embed/>
                </p:oleObj>
              </mc:Choice>
              <mc:Fallback>
                <p:oleObj name="Equation" r:id="rId6" imgW="914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93244" y="2993361"/>
                        <a:ext cx="914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469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9" y="1894832"/>
            <a:ext cx="5344500" cy="400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350" y="1994070"/>
            <a:ext cx="5344500" cy="4004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392865" y="6145619"/>
            <a:ext cx="98039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Ra=2.02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870791" y="6156251"/>
            <a:ext cx="85376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R=2.25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602279" y="6145619"/>
            <a:ext cx="98039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Ra=0.38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953568" y="6122120"/>
            <a:ext cx="85856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R=0.46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18074" y="1596623"/>
            <a:ext cx="94032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Ra=1.98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096000" y="1607255"/>
            <a:ext cx="85376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R=2.20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2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Normal Multi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750" y="1427000"/>
            <a:ext cx="5344500" cy="4004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92865" y="6145619"/>
            <a:ext cx="93391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Ra=1.77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870791" y="6156251"/>
            <a:ext cx="8136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R=1.98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75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748" y="1735344"/>
            <a:ext cx="5344500" cy="4004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92865" y="6145619"/>
            <a:ext cx="93391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Ra=1.77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870791" y="6156251"/>
            <a:ext cx="8136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R=1.98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602279" y="6145619"/>
            <a:ext cx="8489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Ra=0.3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53568" y="6122120"/>
            <a:ext cx="85376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R=0.36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618074" y="1596623"/>
            <a:ext cx="93711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Ra=1.72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96000" y="1607255"/>
            <a:ext cx="8136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R=1.93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300" y="1946190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0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Normal </a:t>
            </a:r>
            <a:r>
              <a:rPr lang="en-US" altLang="zh-TW" dirty="0" err="1" smtClean="0"/>
              <a:t>NoLd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750" y="1427000"/>
            <a:ext cx="5344500" cy="4004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92865" y="6145619"/>
            <a:ext cx="93711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Ra=1.57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870791" y="6156251"/>
            <a:ext cx="81047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R=1.76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52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1392865" y="6145619"/>
            <a:ext cx="93391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Ra=1.77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870791" y="6156251"/>
            <a:ext cx="8136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R=1.98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02279" y="6145619"/>
            <a:ext cx="8489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Ra=0.3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953568" y="6122120"/>
            <a:ext cx="85376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R=0.36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18074" y="1596623"/>
            <a:ext cx="93711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Ra=1.72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096000" y="1607255"/>
            <a:ext cx="8136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R=1.93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7" y="1836916"/>
            <a:ext cx="5344500" cy="40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318" y="1944933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7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8937</TotalTime>
  <Words>177</Words>
  <Application>Microsoft Office PowerPoint</Application>
  <PresentationFormat>寬螢幕</PresentationFormat>
  <Paragraphs>104</Paragraphs>
  <Slides>23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等线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MathType 7.0 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485</cp:revision>
  <dcterms:created xsi:type="dcterms:W3CDTF">2015-10-12T10:51:44Z</dcterms:created>
  <dcterms:modified xsi:type="dcterms:W3CDTF">2019-05-15T13:26:50Z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