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0" r:id="rId27"/>
    <p:sldId id="518" r:id="rId28"/>
    <p:sldId id="345" r:id="rId29"/>
    <p:sldId id="341" r:id="rId30"/>
    <p:sldId id="543" r:id="rId31"/>
    <p:sldId id="409" r:id="rId32"/>
    <p:sldId id="544" r:id="rId33"/>
    <p:sldId id="558" r:id="rId34"/>
    <p:sldId id="560" r:id="rId35"/>
    <p:sldId id="561" r:id="rId36"/>
    <p:sldId id="563" r:id="rId37"/>
    <p:sldId id="564" r:id="rId38"/>
    <p:sldId id="553" r:id="rId39"/>
    <p:sldId id="506" r:id="rId40"/>
    <p:sldId id="517" r:id="rId41"/>
    <p:sldId id="464" r:id="rId42"/>
    <p:sldId id="528" r:id="rId43"/>
    <p:sldId id="471" r:id="rId44"/>
    <p:sldId id="509" r:id="rId45"/>
    <p:sldId id="510" r:id="rId46"/>
    <p:sldId id="474" r:id="rId47"/>
    <p:sldId id="532" r:id="rId48"/>
    <p:sldId id="533" r:id="rId49"/>
    <p:sldId id="476" r:id="rId50"/>
    <p:sldId id="487" r:id="rId51"/>
    <p:sldId id="541" r:id="rId52"/>
    <p:sldId id="536" r:id="rId53"/>
    <p:sldId id="550" r:id="rId54"/>
    <p:sldId id="547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0"/>
            <p14:sldId id="518"/>
            <p14:sldId id="345"/>
            <p14:sldId id="341"/>
            <p14:sldId id="543"/>
            <p14:sldId id="409"/>
            <p14:sldId id="544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emf"/><Relationship Id="rId5" Type="http://schemas.openxmlformats.org/officeDocument/2006/relationships/image" Target="../media/image51.wmf"/><Relationship Id="rId10" Type="http://schemas.openxmlformats.org/officeDocument/2006/relationships/image" Target="../media/image5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93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0005" y="2726336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7474" y="4644044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8986" y="2477353"/>
            <a:ext cx="329609" cy="126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42129" y="3193257"/>
            <a:ext cx="648000" cy="54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1996" y="4769484"/>
            <a:ext cx="758422" cy="3356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40372" y="5041935"/>
            <a:ext cx="352474" cy="58268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52345" y="2477354"/>
            <a:ext cx="522393" cy="127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742935" y="5126411"/>
            <a:ext cx="100933" cy="50884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499027" y="4871988"/>
            <a:ext cx="1437346" cy="35923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012873" y="2632951"/>
            <a:ext cx="439472" cy="634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55056" y="5269467"/>
            <a:ext cx="120838" cy="35515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900692" y="2491342"/>
            <a:ext cx="112181" cy="1136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521596" y="5226937"/>
            <a:ext cx="45719" cy="280728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 smtClean="0">
                <a:solidFill>
                  <a:schemeClr val="accent1"/>
                </a:solidFill>
              </a:rPr>
              <a:t>Decay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 </a:t>
            </a: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3806" y="443975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43578"/>
              </p:ext>
            </p:extLst>
          </p:nvPr>
        </p:nvGraphicFramePr>
        <p:xfrm>
          <a:off x="4659189" y="91609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189" y="91609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17646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828024" y="5841520"/>
            <a:ext cx="35981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鋼筋綁紮工資增加</a:t>
            </a: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$23442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95.4%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00.0</m:t>
                      </m:r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3993345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3992533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856617" y="3632981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650504" y="552967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 smtClean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 </a:t>
            </a:r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MCE Spectrum</a:t>
            </a:r>
            <a:endParaRPr lang="zh-TW" altLang="en-US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6135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6728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895434" y="1731754"/>
            <a:ext cx="49789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12238</TotalTime>
  <Words>1064</Words>
  <Application>Microsoft Office PowerPoint</Application>
  <PresentationFormat>寬螢幕</PresentationFormat>
  <Paragraphs>503</Paragraphs>
  <Slides>51</Slides>
  <Notes>25</Notes>
  <HiddenSlides>3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673</cp:revision>
  <dcterms:created xsi:type="dcterms:W3CDTF">2015-10-12T10:51:44Z</dcterms:created>
  <dcterms:modified xsi:type="dcterms:W3CDTF">2019-05-22T05:21:01Z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