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314" r:id="rId5"/>
    <p:sldId id="340" r:id="rId6"/>
    <p:sldId id="356" r:id="rId7"/>
    <p:sldId id="348" r:id="rId8"/>
    <p:sldId id="349" r:id="rId9"/>
    <p:sldId id="355" r:id="rId10"/>
    <p:sldId id="357" r:id="rId11"/>
    <p:sldId id="358" r:id="rId12"/>
    <p:sldId id="359" r:id="rId13"/>
    <p:sldId id="363" r:id="rId14"/>
    <p:sldId id="364" r:id="rId15"/>
    <p:sldId id="328" r:id="rId16"/>
    <p:sldId id="339" r:id="rId17"/>
    <p:sldId id="329" r:id="rId18"/>
    <p:sldId id="351" r:id="rId19"/>
    <p:sldId id="353" r:id="rId20"/>
    <p:sldId id="361" r:id="rId21"/>
    <p:sldId id="365" r:id="rId22"/>
    <p:sldId id="330" r:id="rId23"/>
    <p:sldId id="352" r:id="rId24"/>
    <p:sldId id="354" r:id="rId25"/>
    <p:sldId id="362" r:id="rId26"/>
    <p:sldId id="366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定義非線性驗證的邊界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1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 </a:t>
            </a:r>
            <a:r>
              <a:rPr lang="en-US" altLang="zh-TW" dirty="0" smtClean="0"/>
              <a:t>Ra,</a:t>
            </a:r>
            <a:r>
              <a:rPr lang="en-US" altLang="zh-TW" baseline="0" dirty="0" smtClean="0"/>
              <a:t> R</a:t>
            </a:r>
            <a:r>
              <a:rPr lang="zh-TW" altLang="en-US" dirty="0" smtClean="0"/>
              <a:t> 值</a:t>
            </a:r>
            <a:endParaRPr lang="en-US" altLang="zh-TW" dirty="0" smtClean="0"/>
          </a:p>
          <a:p>
            <a:r>
              <a:rPr lang="en-US" altLang="zh-TW" dirty="0" smtClean="0"/>
              <a:t>DBE, MCE </a:t>
            </a:r>
            <a:r>
              <a:rPr lang="zh-TW" altLang="en-US" dirty="0" smtClean="0"/>
              <a:t>的性能績效點對應到 </a:t>
            </a:r>
            <a:r>
              <a:rPr lang="en-US" altLang="zh-TW" dirty="0" err="1" smtClean="0"/>
              <a:t>delta_u</a:t>
            </a:r>
            <a:endParaRPr lang="en-US" altLang="zh-TW" dirty="0" smtClean="0"/>
          </a:p>
          <a:p>
            <a:r>
              <a:rPr lang="zh-TW" altLang="en-US" dirty="0" smtClean="0"/>
              <a:t>雙線性化找到 </a:t>
            </a:r>
            <a:r>
              <a:rPr lang="en-US" altLang="zh-TW" dirty="0" err="1" smtClean="0"/>
              <a:t>delta_y,eff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2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49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02995" y="2415330"/>
            <a:ext cx="94032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Ra=1.56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80921" y="2425962"/>
            <a:ext cx="8152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R=1.74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5" y="1757191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92865" y="6145619"/>
            <a:ext cx="94032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Ra=1.66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70791" y="6156251"/>
            <a:ext cx="8184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R=1.84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02279" y="6145619"/>
            <a:ext cx="8489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Ra=0.3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53568" y="6122120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R=0.36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8074" y="1596623"/>
            <a:ext cx="90024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Ra=1.61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1607255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R=1.80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300" y="199356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232069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 &lt; 2%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 &lt; 3%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Two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009" y="1550621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2533"/>
            <a:ext cx="6095238" cy="456190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10353" y="1362131"/>
            <a:ext cx="8120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26964" y="1550621"/>
            <a:ext cx="81689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Multi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8" y="1690307"/>
            <a:ext cx="6095238" cy="45619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10353" y="1362131"/>
            <a:ext cx="8120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26964" y="1550621"/>
            <a:ext cx="81689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30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6" y="1594615"/>
            <a:ext cx="6095238" cy="45619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10353" y="1362131"/>
            <a:ext cx="8120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26964" y="1550621"/>
            <a:ext cx="81689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0.0044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16" y="1794445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9" y="1794445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4445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 smtClean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Two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1" y="197700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Normal </a:t>
            </a:r>
            <a:r>
              <a:rPr lang="en-US" altLang="zh-TW" dirty="0" smtClean="0"/>
              <a:t>Multi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53" y="2159570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1" y="114804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97" y="160524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MMC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Two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2" y="2011791"/>
            <a:ext cx="5344500" cy="4004000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17212"/>
              </p:ext>
            </p:extLst>
          </p:nvPr>
        </p:nvGraphicFramePr>
        <p:xfrm>
          <a:off x="6417044" y="2375233"/>
          <a:ext cx="990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990360" imgH="241200" progId="Equation.DSMT4">
                  <p:embed/>
                </p:oleObj>
              </mc:Choice>
              <mc:Fallback>
                <p:oleObj name="Equation" r:id="rId4" imgW="990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7044" y="2375233"/>
                        <a:ext cx="990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15221"/>
              </p:ext>
            </p:extLst>
          </p:nvPr>
        </p:nvGraphicFramePr>
        <p:xfrm>
          <a:off x="6493244" y="2993361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914400" imgH="241200" progId="Equation.DSMT4">
                  <p:embed/>
                </p:oleObj>
              </mc:Choice>
              <mc:Fallback>
                <p:oleObj name="Equation" r:id="rId6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93244" y="2993361"/>
                        <a:ext cx="914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6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9" y="1894832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50" y="1994070"/>
            <a:ext cx="5344500" cy="4004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92865" y="6145619"/>
            <a:ext cx="9803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Ra=2.02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70791" y="6156251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R=2.25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602279" y="6145619"/>
            <a:ext cx="9803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Ra=0.38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53568" y="6122120"/>
            <a:ext cx="85856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R=0.46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18074" y="1596623"/>
            <a:ext cx="94032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Ra=1.98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6000" y="1607255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R=2.20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Multi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92865" y="6145619"/>
            <a:ext cx="9339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Ra=1.77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70791" y="6156251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748" y="1735344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92865" y="6145619"/>
            <a:ext cx="9339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Ra=1.77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70791" y="6156251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02279" y="6145619"/>
            <a:ext cx="8489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Ra=0.3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53568" y="6122120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R=0.36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8074" y="1596623"/>
            <a:ext cx="93711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1607255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300" y="194619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92865" y="6145619"/>
            <a:ext cx="93711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Ra=1.57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70791" y="6156251"/>
            <a:ext cx="81047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R=1.76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392865" y="6145619"/>
            <a:ext cx="9339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Ra=1.77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70791" y="6156251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02279" y="6145619"/>
            <a:ext cx="8489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Ra=0.3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53568" y="6122120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R=0.36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18074" y="1596623"/>
            <a:ext cx="93711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96000" y="1607255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" y="1836916"/>
            <a:ext cx="5344500" cy="40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18" y="194493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7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8965</TotalTime>
  <Words>177</Words>
  <Application>Microsoft Office PowerPoint</Application>
  <PresentationFormat>寬螢幕</PresentationFormat>
  <Paragraphs>104</Paragraphs>
  <Slides>23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485</cp:revision>
  <dcterms:created xsi:type="dcterms:W3CDTF">2015-10-12T10:51:44Z</dcterms:created>
  <dcterms:modified xsi:type="dcterms:W3CDTF">2019-05-15T13:55:33Z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