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1" r:id="rId27"/>
    <p:sldId id="520" r:id="rId28"/>
    <p:sldId id="518" r:id="rId29"/>
    <p:sldId id="345" r:id="rId30"/>
    <p:sldId id="341" r:id="rId31"/>
    <p:sldId id="543" r:id="rId32"/>
    <p:sldId id="409" r:id="rId33"/>
    <p:sldId id="544" r:id="rId34"/>
    <p:sldId id="399" r:id="rId35"/>
    <p:sldId id="400" r:id="rId36"/>
    <p:sldId id="401" r:id="rId37"/>
    <p:sldId id="553" r:id="rId38"/>
    <p:sldId id="506" r:id="rId39"/>
    <p:sldId id="517" r:id="rId40"/>
    <p:sldId id="464" r:id="rId41"/>
    <p:sldId id="528" r:id="rId42"/>
    <p:sldId id="471" r:id="rId43"/>
    <p:sldId id="509" r:id="rId44"/>
    <p:sldId id="510" r:id="rId45"/>
    <p:sldId id="474" r:id="rId46"/>
    <p:sldId id="532" r:id="rId47"/>
    <p:sldId id="533" r:id="rId48"/>
    <p:sldId id="476" r:id="rId49"/>
    <p:sldId id="487" r:id="rId50"/>
    <p:sldId id="541" r:id="rId51"/>
    <p:sldId id="536" r:id="rId52"/>
    <p:sldId id="550" r:id="rId53"/>
    <p:sldId id="547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1"/>
            <p14:sldId id="520"/>
            <p14:sldId id="518"/>
            <p14:sldId id="345"/>
            <p14:sldId id="341"/>
            <p14:sldId id="543"/>
            <p14:sldId id="409"/>
            <p14:sldId id="544"/>
            <p14:sldId id="399"/>
            <p14:sldId id="400"/>
            <p14:sldId id="401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2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7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8.e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76.w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15453" y="2589624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07032" y="2725307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7032" y="4590902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143285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882294" y="681620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882294" y="113825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7670" y="114328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094929" y="681620"/>
            <a:ext cx="151567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 smtClean="0">
                <a:solidFill>
                  <a:schemeClr val="accent1"/>
                </a:solidFill>
              </a:rPr>
              <a:t>Decay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5185" y="1537573"/>
            <a:ext cx="5968529" cy="348827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CB793AD-9480-4876-989D-3BB3E01B9EE4}"/>
              </a:ext>
            </a:extLst>
          </p:cNvPr>
          <p:cNvCxnSpPr/>
          <p:nvPr/>
        </p:nvCxnSpPr>
        <p:spPr>
          <a:xfrm>
            <a:off x="5884433" y="556529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7611AFF-0732-A14D-A64D-3D060CE15BDE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放公式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5ACE28-AEDC-1C4A-B73D-9A85C2F3E9DC}"/>
              </a:ext>
            </a:extLst>
          </p:cNvPr>
          <p:cNvSpPr txBox="1"/>
          <p:nvPr/>
        </p:nvSpPr>
        <p:spPr>
          <a:xfrm>
            <a:off x="1920124" y="2831955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00748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29930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29930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0320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86.0%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上層筋優化結果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84574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104.4%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315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1717"/>
            <a:ext cx="8409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103.4%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1717"/>
            <a:ext cx="74635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97.4%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4561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6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6"/>
            <a:ext cx="6095238" cy="45714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77669" y="1709140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22400" y="1731756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754379" y="4393790"/>
            <a:ext cx="265232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Smaller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7019" y="4393789"/>
            <a:ext cx="2544927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Bigger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BE24F0-7B3B-6C40-89D5-760C0BD99A0C}"/>
              </a:ext>
            </a:extLst>
          </p:cNvPr>
          <p:cNvSpPr txBox="1"/>
          <p:nvPr/>
        </p:nvSpPr>
        <p:spPr>
          <a:xfrm>
            <a:off x="4191837" y="1067770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需要更好懂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8F0CA6-34AA-984A-BBE7-BAE11AA53214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放公式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3540642" y="4391247"/>
            <a:ext cx="4476307" cy="12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8857"/>
            <a:ext cx="6096000" cy="26955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B78273C-9A05-CB4B-A212-45F5F7185301}"/>
              </a:ext>
            </a:extLst>
          </p:cNvPr>
          <p:cNvSpPr txBox="1"/>
          <p:nvPr/>
        </p:nvSpPr>
        <p:spPr>
          <a:xfrm>
            <a:off x="6472238" y="925551"/>
            <a:ext cx="111825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說明梁長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8857"/>
            <a:ext cx="6096000" cy="2695575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476847" y="5103628"/>
            <a:ext cx="6166883" cy="14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476847" y="5103628"/>
            <a:ext cx="7948391" cy="58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090246" y="2083337"/>
            <a:ext cx="34826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Reduced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96793" y="4164586"/>
            <a:ext cx="186929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 Used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6200000" flipH="1">
            <a:off x="4139767" y="4149006"/>
            <a:ext cx="481010" cy="263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521569" y="2134819"/>
            <a:ext cx="0" cy="101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49808" y="1506349"/>
            <a:ext cx="317003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6734907" y="3957204"/>
            <a:ext cx="1441939" cy="11283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02162" y="4804869"/>
            <a:ext cx="207204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71597" y="2991359"/>
                <a:ext cx="804880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2991359"/>
                <a:ext cx="804880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72730" y="4486208"/>
                <a:ext cx="785003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0" y="4486208"/>
                <a:ext cx="7850034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866136" y="1750920"/>
            <a:ext cx="2770950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</a:p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>
            <a:off x="3763107" y="5659127"/>
            <a:ext cx="791312" cy="64386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2158" y="5920711"/>
            <a:ext cx="227395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 Wage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27231" y="1787548"/>
            <a:ext cx="2072042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4932158" y="1750920"/>
            <a:ext cx="0" cy="4082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932158" y="1750920"/>
            <a:ext cx="5188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679944" y="1750920"/>
            <a:ext cx="325221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4BBE7F-D800-554B-BCDA-B7FFA5DAB48A}"/>
              </a:ext>
            </a:extLst>
          </p:cNvPr>
          <p:cNvSpPr txBox="1"/>
          <p:nvPr/>
        </p:nvSpPr>
        <p:spPr>
          <a:xfrm>
            <a:off x="6472238" y="925551"/>
            <a:ext cx="111825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大於小於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64098" y="2778369"/>
                <a:ext cx="6906571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2778369"/>
                <a:ext cx="6906571" cy="1029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64098" y="4073769"/>
                <a:ext cx="6736652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4073769"/>
                <a:ext cx="6736652" cy="1029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64098" y="1637079"/>
                <a:ext cx="6918754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                          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1637079"/>
                <a:ext cx="6918754" cy="1029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64098" y="5259222"/>
                <a:ext cx="6674135" cy="102944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=−$54/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098" y="5259222"/>
                <a:ext cx="6674135" cy="102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0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818864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98156" y="1711852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81348" y="1711852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65247" y="213630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796782" y="213630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30326" y="193408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93408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8871" y="170740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912338" y="170740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321324" y="21266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104888" y="213630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816946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93217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93217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302536" y="550560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7894431" y="1063256"/>
            <a:ext cx="0" cy="4997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C9D4DC-DD05-3C4A-8670-52E9DD2CDD02}"/>
              </a:ext>
            </a:extLst>
          </p:cNvPr>
          <p:cNvSpPr txBox="1"/>
          <p:nvPr/>
        </p:nvSpPr>
        <p:spPr>
          <a:xfrm>
            <a:off x="5159148" y="3868544"/>
            <a:ext cx="60529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放圖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752" y="1526063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3881040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77402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77402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499626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499626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769584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769584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188815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198479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816946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1932171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1932171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10113" y="1278939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8220" y="3423684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22167"/>
            <a:ext cx="6774873" cy="21294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25" y="1995986"/>
            <a:ext cx="2127851" cy="21798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2506808"/>
            <a:ext cx="6096000" cy="325747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8420986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89632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1218" y="2719697"/>
            <a:ext cx="1577996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 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Case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963246" y="2488864"/>
            <a:ext cx="2913618" cy="461665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這裡需要看看怎麼會這樣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1311128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2368893" y="2509758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2278C-34C2-E941-AD83-88B4F886509B}"/>
              </a:ext>
            </a:extLst>
          </p:cNvPr>
          <p:cNvSpPr txBox="1"/>
          <p:nvPr/>
        </p:nvSpPr>
        <p:spPr>
          <a:xfrm>
            <a:off x="6472238" y="925551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放圖例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28F2ECA-A911-4638-9745-29AA1006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66582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3653C1-D3F6-4F8E-84AF-78D29BED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66582"/>
            <a:ext cx="6095238" cy="45714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0504F2-541E-4363-8138-1F34B8C8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66159"/>
            <a:ext cx="6095238" cy="45714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AA93F1-08E6-4F85-980C-E3977AD5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66268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88149" y="1169581"/>
            <a:ext cx="861774" cy="461665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換圖標</a:t>
            </a: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11883</TotalTime>
  <Words>940</Words>
  <Application>Microsoft Office PowerPoint</Application>
  <PresentationFormat>寬螢幕</PresentationFormat>
  <Paragraphs>447</Paragraphs>
  <Slides>50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649</cp:revision>
  <dcterms:created xsi:type="dcterms:W3CDTF">2015-10-12T10:51:44Z</dcterms:created>
  <dcterms:modified xsi:type="dcterms:W3CDTF">2019-05-21T17:43:02Z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