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314" r:id="rId5"/>
    <p:sldId id="315" r:id="rId6"/>
    <p:sldId id="321" r:id="rId7"/>
    <p:sldId id="319" r:id="rId8"/>
    <p:sldId id="320" r:id="rId9"/>
    <p:sldId id="322" r:id="rId10"/>
    <p:sldId id="324" r:id="rId11"/>
    <p:sldId id="323" r:id="rId12"/>
    <p:sldId id="318" r:id="rId13"/>
    <p:sldId id="316" r:id="rId14"/>
    <p:sldId id="31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30/05/2019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7500" y="1756610"/>
            <a:ext cx="5344500" cy="4004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217888" y="3338623"/>
            <a:ext cx="1499191" cy="14991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94" y="180445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6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3669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3669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1063254" y="1275906"/>
            <a:ext cx="4093428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梁鋼筋配置之最佳化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方法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梁受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之最佳切斷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點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分斷區域探討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3254" y="2913317"/>
            <a:ext cx="4606389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章	鋼筋配置最佳化之效益量化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探討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4.2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影響最佳化效益之參數與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條件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4.3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結構數值模型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建立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4.4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撓曲鋼筋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切斷點效益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	</a:t>
            </a:r>
            <a:r>
              <a:rPr lang="zh-TW" alt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剪力鋼筋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分斷區域效益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評估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4.6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真實世界之數值模型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驗證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4.7	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施工成本初步評估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26098" y="4160222"/>
            <a:ext cx="477951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/>
              <a:t>梁鋼筋配置最佳化應用於施工可行性評估 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26099" y="4880351"/>
            <a:ext cx="459913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Feasibility of Optimization Beam Reinforcement </a:t>
            </a:r>
            <a:endParaRPr lang="en-US" altLang="zh-TW" sz="2000" dirty="0" smtClean="0"/>
          </a:p>
          <a:p>
            <a:pPr>
              <a:lnSpc>
                <a:spcPct val="120000"/>
              </a:lnSpc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Construction Application 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826098" y="1988296"/>
            <a:ext cx="459914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Feasibility of Multi-Cut-Off Rebar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Construction Application</a:t>
            </a:r>
          </a:p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973878" y="2939902"/>
            <a:ext cx="0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826098" y="1280500"/>
            <a:ext cx="4196020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之最佳化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研究與數值驗證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701731"/>
          </a:xfrm>
        </p:spPr>
        <p:txBody>
          <a:bodyPr/>
          <a:lstStyle/>
          <a:p>
            <a:r>
              <a:rPr lang="en-US" altLang="zh-TW" dirty="0"/>
              <a:t>Pushover Method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9909729" cy="701731"/>
          </a:xfrm>
        </p:spPr>
        <p:txBody>
          <a:bodyPr/>
          <a:lstStyle/>
          <a:p>
            <a:r>
              <a:rPr lang="en-US" altLang="zh-TW" dirty="0" smtClean="0"/>
              <a:t>Multi-Modes Combination </a:t>
            </a:r>
            <a:r>
              <a:rPr lang="zh-TW" altLang="en-US" dirty="0" smtClean="0"/>
              <a:t>不穩定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5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298872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11299" y="1784332"/>
            <a:ext cx="10107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31619" y="1784332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3466214" y="2583712"/>
            <a:ext cx="245195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放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Low412 MMC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塑角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5" y="2246996"/>
            <a:ext cx="592380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826286" cy="2048766"/>
          </a:xfrm>
        </p:spPr>
        <p:txBody>
          <a:bodyPr/>
          <a:lstStyle/>
          <a:p>
            <a:r>
              <a:rPr lang="en-US" altLang="zh-TW" dirty="0"/>
              <a:t>Modal Pushover Analysis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349" y="2299189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150" y="2299185"/>
            <a:ext cx="5344500" cy="4004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73689" y="1871760"/>
            <a:ext cx="8858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32490" y="1871760"/>
            <a:ext cx="9258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189" y="0"/>
            <a:ext cx="5141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989" y="2298871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2298871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3497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283497" cy="3429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97" y="1485945"/>
            <a:ext cx="5126857" cy="1355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84" y="1"/>
            <a:ext cx="5143870" cy="14039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483" y="2841369"/>
            <a:ext cx="4609595" cy="40166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3831" y="2688372"/>
            <a:ext cx="2613713" cy="41696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1190"/>
          <a:stretch/>
        </p:blipFill>
        <p:spPr>
          <a:xfrm>
            <a:off x="8993831" y="0"/>
            <a:ext cx="3198169" cy="2685714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993831" y="2275367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993831" y="2523996"/>
            <a:ext cx="318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12466</TotalTime>
  <Words>116</Words>
  <Application>Microsoft Office PowerPoint</Application>
  <PresentationFormat>寬螢幕</PresentationFormat>
  <Paragraphs>52</Paragraphs>
  <Slides>11</Slides>
  <Notes>3</Notes>
  <HiddenSlides>3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689</cp:revision>
  <dcterms:created xsi:type="dcterms:W3CDTF">2015-10-12T10:51:44Z</dcterms:created>
  <dcterms:modified xsi:type="dcterms:W3CDTF">2019-05-30T10:05:15Z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