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9" r:id="rId3"/>
    <p:sldId id="261" r:id="rId4"/>
    <p:sldId id="262" r:id="rId5"/>
    <p:sldId id="265" r:id="rId6"/>
    <p:sldId id="263" r:id="rId7"/>
    <p:sldId id="264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2020-12-20(Sunday)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2020-12-20(Sunday)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2020-12-20(Sunday)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2020-12-20(Sunday)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2020-12-20(Sunday)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2020-12-20(Sunday)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2020-12-20(Sunday)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2020-12-20(Sunday)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2020-12-20(Sunday)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2020-12-20(Sunday)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2020-12-20(Sunday)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2020-12-20(Sunday)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2020-12-20(Sunday)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2020-12-20(Sunday)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ko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400" cy="3748193"/>
          </a:xfrm>
        </p:spPr>
        <p:txBody>
          <a:bodyPr rtlCol="0">
            <a:normAutofit/>
          </a:bodyPr>
          <a:lstStyle/>
          <a:p>
            <a:pPr algn="just" rtl="0">
              <a:buFont typeface="Arial" panose="020B0604020202020204" pitchFamily="34" charset="0"/>
              <a:buChar char="•"/>
            </a:pPr>
            <a:r>
              <a:rPr lang="en-US" alt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넘파이는 파이썬 프로그래밍 언어를 위한 라이브러리입니다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파이썬에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이상의 배열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행렬을 할 수 있게 지원해주고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배열 등에서 작동하는 수학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과학 연산도 추가해줍니다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파이썬의 다른 패키지인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SciPy, Matplotlib, Pandas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이들의 패키지를 같이 조합해서 사용하면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MATLAB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같은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전문적인 수치해석 공학 소프트웨어처럼 사용 가능합니다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오픈소스 소프트웨어입니다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자유롭게 쓸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A2100D-4866-4358-B750-BAFB23A74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94" y="2827838"/>
            <a:ext cx="4139113" cy="1862600"/>
          </a:xfrm>
          <a:prstGeom prst="rect">
            <a:avLst/>
          </a:prstGeom>
          <a:noFill/>
        </p:spPr>
      </p:pic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D07DB301-1824-4614-854B-83644C43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오픈소스 프로그래밍 </a:t>
            </a:r>
            <a:r>
              <a:rPr lang="en-US" altLang="ko-KR" dirty="0"/>
              <a:t>201620931 </a:t>
            </a:r>
            <a:r>
              <a:rPr lang="ko-KR" altLang="en-US" dirty="0"/>
              <a:t>김영우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사용하는 이유</a:t>
            </a:r>
            <a:endParaRPr lang="ko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400" cy="3748193"/>
          </a:xfrm>
        </p:spPr>
        <p:txBody>
          <a:bodyPr rtlCol="0">
            <a:normAutofit/>
          </a:bodyPr>
          <a:lstStyle/>
          <a:p>
            <a:pPr algn="just"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빠르다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! 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파이썬의 리스트보다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앞서 말한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Pandas, Matplotlib, SciPy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같이 써서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더 큰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시너지를 만들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행렬을 지원해서 행렬 산술이 가능해서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매우 편리하게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 가능하다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지원하는 함수들이 많아서 다양한 기능을 쓸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위와 같은 이유들로 빅데이터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머신 러닝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딥러닝과 같은 데이터 사이언스 분야에서 이들을 진행하는데 있어 필수적이다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A2100D-4866-4358-B750-BAFB23A74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94" y="2827838"/>
            <a:ext cx="4139113" cy="1862600"/>
          </a:xfrm>
          <a:prstGeom prst="rect">
            <a:avLst/>
          </a:prstGeom>
          <a:noFill/>
        </p:spPr>
      </p:pic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D07DB301-1824-4614-854B-83644C43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오픈소스 프로그래밍 </a:t>
            </a:r>
            <a:r>
              <a:rPr lang="en-US" altLang="ko-KR" dirty="0"/>
              <a:t>201620931 </a:t>
            </a:r>
            <a:r>
              <a:rPr lang="ko-KR" altLang="en-US" dirty="0"/>
              <a:t>김영우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1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endParaRPr lang="ko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400" cy="4013893"/>
          </a:xfrm>
        </p:spPr>
        <p:txBody>
          <a:bodyPr rtlCol="0">
            <a:normAutofit/>
          </a:bodyPr>
          <a:lstStyle/>
          <a:p>
            <a:pPr algn="just"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훨씬 빠르다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파이썬이 다른 언어에 비해 느린 단점이 있음에도 불구하고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핵심 연산은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돌아가기 때문에 연산에 속도가 붙는다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데이터가 직접 들어가 있는게 아니라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포인터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주소 값이 들어가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이들을 메모리에서 찾는 데부터 시간이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걸린다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언어처럼 배열에 데이터에 값이 직접 들어갈 수 있기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때문에 고정된 값을 가지고 파이썬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 더 빠른 연산이 가능하다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배열의 크기에 대해서도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더 작은 용량으로 배열을 만드는 것이 가능하다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지원하는 함수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기능들이 매우 많기 때문에 파이썬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 더 편리하게 쓸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기본 파이썬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Performance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Size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Convenience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더 월등하다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A2100D-4866-4358-B750-BAFB23A74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94" y="2827838"/>
            <a:ext cx="4139113" cy="1862600"/>
          </a:xfrm>
          <a:prstGeom prst="rect">
            <a:avLst/>
          </a:prstGeom>
          <a:noFill/>
        </p:spPr>
      </p:pic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D07DB301-1824-4614-854B-83644C43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오픈소스 프로그래밍 </a:t>
            </a:r>
            <a:r>
              <a:rPr lang="en-US" altLang="ko-KR" dirty="0"/>
              <a:t>201620931 </a:t>
            </a:r>
            <a:r>
              <a:rPr lang="ko-KR" altLang="en-US" dirty="0"/>
              <a:t>김영우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6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D79B692-3ED6-4A2F-8823-646A8F3EB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57" y="5272326"/>
            <a:ext cx="2962275" cy="8763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 방법</a:t>
            </a:r>
            <a:endParaRPr lang="ko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400" cy="3748193"/>
          </a:xfrm>
        </p:spPr>
        <p:txBody>
          <a:bodyPr rtlCol="0">
            <a:normAutofit lnSpcReduction="10000"/>
          </a:bodyPr>
          <a:lstStyle/>
          <a:p>
            <a:pPr algn="just"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당연히 파이썬 설치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Windows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사이트에 직접 들어가서 파일을 다운로드 받고 실행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Linux(ubuntu, debian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terminal, Windows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 프롬프트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(CMD,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권한으로 실행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pip install 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이후 밑의 코드를 입력했는데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RuntimeError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등의 문구가 뜨면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pip uninstall numpy -&gt;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pip install numpy==1.19.3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입력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rtl="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파이썬을 실행해서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(Windows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경우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 numpy as np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실행하고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밑의 빨간색 단어가 나오지 않고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실행되면 설치 완료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A2100D-4866-4358-B750-BAFB23A74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94" y="2827838"/>
            <a:ext cx="4139113" cy="1862600"/>
          </a:xfrm>
          <a:prstGeom prst="rect">
            <a:avLst/>
          </a:prstGeom>
          <a:noFill/>
        </p:spPr>
      </p:pic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D07DB301-1824-4614-854B-83644C43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오픈소스 프로그래밍 </a:t>
            </a:r>
            <a:r>
              <a:rPr lang="en-US" altLang="ko-KR" dirty="0"/>
              <a:t>201620931 </a:t>
            </a:r>
            <a:r>
              <a:rPr lang="ko-KR" altLang="en-US" dirty="0"/>
              <a:t>김영우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1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">
                <a:latin typeface="나눔고딕" panose="020D0604000000000000" pitchFamily="50" charset="-127"/>
                <a:ea typeface="나눔고딕" panose="020D0604000000000000" pitchFamily="50" charset="-127"/>
              </a:rPr>
              <a:t>Pandas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ko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400" cy="3748193"/>
          </a:xfrm>
        </p:spPr>
        <p:txBody>
          <a:bodyPr rtlCol="0">
            <a:normAutofit/>
          </a:bodyPr>
          <a:lstStyle/>
          <a:p>
            <a:pPr algn="just"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Pandas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판다스는 파이썬에서 사용하는 데이터 분석 라이브러리입니다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테이블 형식의 데이터를 쉽게 처리할 수 있게 해줍니다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테이블 형식으로 보이면 가독성이 매우 좋기 때문에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분석을 할 때 사용하기에 매우 좋습니다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역시 오픈소스 소프트웨어입니다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쉽고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편리하고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자유롭게 이용할 수 있는 소프트웨어라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분야에서 사용되고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D07DB301-1824-4614-854B-83644C43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오픈소스 프로그래밍 </a:t>
            </a:r>
            <a:r>
              <a:rPr lang="en-US" altLang="ko-KR" dirty="0"/>
              <a:t>201620931 </a:t>
            </a:r>
            <a:r>
              <a:rPr lang="ko-KR" altLang="en-US" dirty="0"/>
              <a:t>김영우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635E1-C8FA-479F-84CA-1BB0719C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69" y="2922971"/>
            <a:ext cx="4305373" cy="173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1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Pandas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자료구조</a:t>
            </a:r>
            <a:endParaRPr lang="ko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400" cy="3748193"/>
          </a:xfrm>
        </p:spPr>
        <p:txBody>
          <a:bodyPr rtlCol="0"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사용하는 자료구조는 크게 두가지로 나뉩니다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첫번째는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Series,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두번째는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Frame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자료구조의 가장 큰 차이점은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배열과 같고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Frame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배열과 같은 형태를 가진다는 점입니다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자료구조의 차이를 그림으로 보이면 다음과 같습니다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D07DB301-1824-4614-854B-83644C43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오픈소스 프로그래밍 </a:t>
            </a:r>
            <a:r>
              <a:rPr lang="en-US" altLang="ko-KR" dirty="0"/>
              <a:t>201620931 </a:t>
            </a:r>
            <a:r>
              <a:rPr lang="ko-KR" altLang="en-US" dirty="0"/>
              <a:t>김영우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28F3FD-584F-4C94-8B74-5DD2D92A1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69" y="2922971"/>
            <a:ext cx="4305373" cy="1736501"/>
          </a:xfrm>
          <a:prstGeom prst="rect">
            <a:avLst/>
          </a:prstGeom>
        </p:spPr>
      </p:pic>
      <p:pic>
        <p:nvPicPr>
          <p:cNvPr id="5" name="그림 4" descr="텍스트, 쇼지, 스크린샷이(가) 표시된 사진&#10;&#10;자동 생성된 설명">
            <a:extLst>
              <a:ext uri="{FF2B5EF4-FFF2-40B4-BE49-F238E27FC236}">
                <a16:creationId xmlns:a16="http://schemas.microsoft.com/office/drawing/2014/main" id="{F8F27E4F-704F-4196-A0B1-83D9C9352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4364170"/>
            <a:ext cx="85248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Pandas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 방법</a:t>
            </a:r>
            <a:endParaRPr lang="ko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400" cy="3748193"/>
          </a:xfrm>
        </p:spPr>
        <p:txBody>
          <a:bodyPr rtlCol="0">
            <a:normAutofit/>
          </a:bodyPr>
          <a:lstStyle/>
          <a:p>
            <a:pPr algn="just"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완전히 설치한 다음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Linux(ubuntu, debian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terminal, Windows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 프롬프트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(CMD,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권한으로 실행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pip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install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파이썬을 실행해서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(Windows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경우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 pandas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실행하고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역시 빨간색 단어가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나오지 않고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실행되면 설치 완료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같이 동일하게 설치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실행하면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 rtl="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D07DB301-1824-4614-854B-83644C43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오픈소스 프로그래밍 </a:t>
            </a:r>
            <a:r>
              <a:rPr lang="en-US" altLang="ko-KR" dirty="0"/>
              <a:t>201620931 </a:t>
            </a:r>
            <a:r>
              <a:rPr lang="ko-KR" altLang="en-US" dirty="0"/>
              <a:t>김영우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A72621-079F-48FB-92F2-CC9BE1525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69" y="2922971"/>
            <a:ext cx="4305373" cy="173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1854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590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맑은 고딕</vt:lpstr>
      <vt:lpstr>맑은 고딕</vt:lpstr>
      <vt:lpstr>Arial</vt:lpstr>
      <vt:lpstr>Calibri</vt:lpstr>
      <vt:lpstr>1_RetrospectVTI</vt:lpstr>
      <vt:lpstr>Numpy 소개</vt:lpstr>
      <vt:lpstr>Numpy를 사용하는 이유</vt:lpstr>
      <vt:lpstr>Numpy VS 파이썬 List</vt:lpstr>
      <vt:lpstr>Numpy 설치 방법</vt:lpstr>
      <vt:lpstr>Pandas 소개</vt:lpstr>
      <vt:lpstr>Pandas 자료구조</vt:lpstr>
      <vt:lpstr>Pandas 설치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소개</dc:title>
  <dc:creator>김영우</dc:creator>
  <cp:lastModifiedBy>skysaver00@ajou.ac.kr</cp:lastModifiedBy>
  <cp:revision>2</cp:revision>
  <dcterms:created xsi:type="dcterms:W3CDTF">2020-12-19T07:09:04Z</dcterms:created>
  <dcterms:modified xsi:type="dcterms:W3CDTF">2020-12-20T08:17:37Z</dcterms:modified>
</cp:coreProperties>
</file>