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458"/>
  </p:normalViewPr>
  <p:slideViewPr>
    <p:cSldViewPr snapToGrid="0" snapToObjects="1">
      <p:cViewPr>
        <p:scale>
          <a:sx n="65" d="100"/>
          <a:sy n="65" d="100"/>
        </p:scale>
        <p:origin x="5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48C-CB78-9941-9342-E5F021DACFC9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FE-8698-1845-9A3E-BF236ED2AE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49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48C-CB78-9941-9342-E5F021DACFC9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FE-8698-1845-9A3E-BF236ED2AE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25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48C-CB78-9941-9342-E5F021DACFC9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FE-8698-1845-9A3E-BF236ED2AE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97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48C-CB78-9941-9342-E5F021DACFC9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FE-8698-1845-9A3E-BF236ED2AE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68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48C-CB78-9941-9342-E5F021DACFC9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FE-8698-1845-9A3E-BF236ED2AE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69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48C-CB78-9941-9342-E5F021DACFC9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FE-8698-1845-9A3E-BF236ED2AE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87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48C-CB78-9941-9342-E5F021DACFC9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FE-8698-1845-9A3E-BF236ED2AE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9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48C-CB78-9941-9342-E5F021DACFC9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FE-8698-1845-9A3E-BF236ED2AE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92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48C-CB78-9941-9342-E5F021DACFC9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FE-8698-1845-9A3E-BF236ED2AE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64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48C-CB78-9941-9342-E5F021DACFC9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FE-8698-1845-9A3E-BF236ED2AE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43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D48C-CB78-9941-9342-E5F021DACFC9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FE-8698-1845-9A3E-BF236ED2AE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34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D48C-CB78-9941-9342-E5F021DACFC9}" type="datetimeFigureOut">
              <a:rPr kumimoji="1" lang="zh-CN" altLang="en-US" smtClean="0"/>
              <a:t>2018/6/27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4E5FE-8698-1845-9A3E-BF236ED2AE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9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0379" y="986589"/>
            <a:ext cx="2767263" cy="11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队列（</a:t>
            </a:r>
            <a:r>
              <a:rPr kumimoji="1" lang="en-US" altLang="zh-CN" dirty="0" smtClean="0"/>
              <a:t>queue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队列中是放待爬取的任务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84601" y="2941983"/>
            <a:ext cx="3458817" cy="155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调度器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84601" y="5292849"/>
            <a:ext cx="3660216" cy="151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引擎</a:t>
            </a:r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4075043" y="4492487"/>
            <a:ext cx="0" cy="80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3927961" y="2141621"/>
            <a:ext cx="0" cy="80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76233" y="5292849"/>
            <a:ext cx="1828800" cy="99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下载器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5744817" y="5705060"/>
            <a:ext cx="1590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98365" y="145111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单机版（只有一个服务器去执行）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662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931" y="258417"/>
            <a:ext cx="2663686" cy="496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分布式（主从分布式）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6139" y="1033670"/>
            <a:ext cx="2623931" cy="115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队列（共享队列，同样是存放请求任务的）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4400" y="2862470"/>
            <a:ext cx="1769165" cy="115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调度器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96139" y="2888974"/>
            <a:ext cx="1769165" cy="115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调度器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77878" y="2888974"/>
            <a:ext cx="1769165" cy="115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调度器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03635" y="2888974"/>
            <a:ext cx="1769165" cy="115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调度器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1798982" y="1928191"/>
            <a:ext cx="1878496" cy="93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 flipV="1">
            <a:off x="4957142" y="2267780"/>
            <a:ext cx="213691" cy="52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 flipV="1">
            <a:off x="6778488" y="2186609"/>
            <a:ext cx="472108" cy="60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 flipV="1">
            <a:off x="7056783" y="1928191"/>
            <a:ext cx="2382078" cy="86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4035" y="4591878"/>
            <a:ext cx="804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从服务器（调度器）会从共享队列中获取任务，拿到任务之后进行下载请求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0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97357" y="854765"/>
            <a:ext cx="2067339" cy="1172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主服务器（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6598" y="3213652"/>
            <a:ext cx="1969589" cy="106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从服务器（</a:t>
            </a:r>
            <a:r>
              <a:rPr kumimoji="1" lang="en-US" altLang="zh-CN" dirty="0" smtClean="0"/>
              <a:t>Salve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97357" y="3322983"/>
            <a:ext cx="1848679" cy="1073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从服务器（</a:t>
            </a:r>
            <a:r>
              <a:rPr kumimoji="1" lang="en-US" altLang="zh-CN" dirty="0" smtClean="0"/>
              <a:t>Salve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86939" y="3366053"/>
            <a:ext cx="1848679" cy="1073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从服务器（</a:t>
            </a:r>
            <a:r>
              <a:rPr kumimoji="1" lang="en-US" altLang="zh-CN" dirty="0" smtClean="0"/>
              <a:t>Salve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064487" y="3366053"/>
            <a:ext cx="1848679" cy="1073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从服务器（</a:t>
            </a:r>
            <a:r>
              <a:rPr kumimoji="1" lang="en-US" altLang="zh-CN" dirty="0" smtClean="0"/>
              <a:t>Salve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75862" y="4707548"/>
            <a:ext cx="10296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从服务器：运行我们分布式爬虫代码，从主服务器获取请求任务，主要作用，拿到请求，发起请求，获取响应、数据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提取处理、提取的结果有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（想要的数据）、新的的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请求，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最后会将这些东西给主服务器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983356" y="1047211"/>
            <a:ext cx="588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负责任务队列的维护（去重）、数据的统一</a:t>
            </a:r>
            <a:r>
              <a:rPr kumimoji="1" lang="zh-CN" altLang="en-US" smtClean="0"/>
              <a:t>存储处理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1541392" y="2027583"/>
            <a:ext cx="1897547" cy="103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4308635" y="2158448"/>
            <a:ext cx="585582" cy="103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 flipV="1">
            <a:off x="5546036" y="2179983"/>
            <a:ext cx="1298687" cy="113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983356" y="1979977"/>
            <a:ext cx="3250923" cy="127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21024" y="6111990"/>
            <a:ext cx="945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涉及到</a:t>
            </a:r>
            <a:r>
              <a:rPr kumimoji="1" lang="en-US" altLang="zh-CN" dirty="0" err="1" smtClean="0"/>
              <a:t>scrapy</a:t>
            </a:r>
            <a:r>
              <a:rPr kumimoji="1" lang="zh-CN" altLang="en-US" dirty="0" smtClean="0"/>
              <a:t> 、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的集合，内容不能重复的特性、以及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基于内容的读写的效率很高，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将两则结合就形成了分布式爬虫框架</a:t>
            </a:r>
            <a:r>
              <a:rPr kumimoji="1" lang="en-US" altLang="zh-CN" dirty="0" err="1" smtClean="0"/>
              <a:t>scrapy-redis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91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211</Words>
  <Application>Microsoft Macintosh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</cp:revision>
  <dcterms:created xsi:type="dcterms:W3CDTF">2018-06-27T00:41:02Z</dcterms:created>
  <dcterms:modified xsi:type="dcterms:W3CDTF">2018-06-27T11:37:17Z</dcterms:modified>
</cp:coreProperties>
</file>