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8C2CF6-C1D4-4453-94B1-B5E379981294}">
  <a:tblStyle styleId="{DC8C2CF6-C1D4-4453-94B1-B5E379981294}" styleName="Table_0">
    <a:wholeTbl>
      <a:tcTxStyle b="off" i="off">
        <a:font>
          <a:latin typeface="Lucida Sans Unicode"/>
          <a:ea typeface="Lucida Sans Unicode"/>
          <a:cs typeface="Lucida Sans Unicode"/>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1540" y="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9" name="Google Shape;26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3" name="Google Shape;283;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7" name="Google Shape;297;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3" name="Google Shape;303;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9" name="Google Shape;309;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5" name="Google Shape;315;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2" name="Google Shape;322;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3" name="Google Shape;33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5" name="Google Shape;345;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6" name="Google Shape;35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7" name="Google Shape;367;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4" name="Google Shape;374;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7" name="Google Shape;387;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3" name="Google Shape;393;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9" name="Google Shape;399;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5" name="Google Shape;405;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1" name="Google Shape;411;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7" name="Google Shape;417;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3" name="Google Shape;423;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1" name="Google Shape;441;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0" name="Google Shape;460;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0" name="Google Shape;480;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8" name="Google Shape;498;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7" name="Google Shape;517;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7" name="Google Shape;537;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5" name="Google Shape;555;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4" name="Google Shape;574;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3" name="Google Shape;593;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4" name="Google Shape;594;p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9"/>
        <p:cNvGrpSpPr/>
        <p:nvPr/>
      </p:nvGrpSpPr>
      <p:grpSpPr>
        <a:xfrm>
          <a:off x="0" y="0"/>
          <a:ext cx="0" cy="0"/>
          <a:chOff x="0" y="0"/>
          <a:chExt cx="0" cy="0"/>
        </a:xfrm>
      </p:grpSpPr>
      <p:sp>
        <p:nvSpPr>
          <p:cNvPr id="20" name="Google Shape;20;p2"/>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ucida Sans"/>
              <a:ea typeface="Lucida Sans"/>
              <a:cs typeface="Lucida Sans"/>
              <a:sym typeface="Lucida Sans"/>
            </a:endParaRPr>
          </a:p>
        </p:txBody>
      </p:sp>
      <p:sp>
        <p:nvSpPr>
          <p:cNvPr id="21" name="Google Shape;21;p2"/>
          <p:cNvSpPr txBox="1">
            <a:spLocks noGrp="1"/>
          </p:cNvSpPr>
          <p:nvPr>
            <p:ph type="ctrTitle"/>
          </p:nvPr>
        </p:nvSpPr>
        <p:spPr>
          <a:xfrm>
            <a:off x="685800" y="1752601"/>
            <a:ext cx="7772400" cy="1829761"/>
          </a:xfrm>
          <a:prstGeom prst="rect">
            <a:avLst/>
          </a:prstGeom>
          <a:noFill/>
          <a:ln>
            <a:noFill/>
          </a:ln>
        </p:spPr>
        <p:txBody>
          <a:bodyPr spcFirstLastPara="1" wrap="square" lIns="91425" tIns="45700" rIns="91425" bIns="45700" anchor="b" anchorCtr="0">
            <a:normAutofit/>
          </a:bodyPr>
          <a:lstStyle>
            <a:lvl1pPr lvl="0" algn="r">
              <a:lnSpc>
                <a:spcPct val="100000"/>
              </a:lnSpc>
              <a:spcBef>
                <a:spcPts val="0"/>
              </a:spcBef>
              <a:spcAft>
                <a:spcPts val="0"/>
              </a:spcAft>
              <a:buClr>
                <a:schemeClr val="dk2"/>
              </a:buClr>
              <a:buSzPts val="4800"/>
              <a:buFont typeface="Lucida Sans"/>
              <a:buNone/>
              <a:defRPr sz="48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subTitle" idx="1"/>
          </p:nvPr>
        </p:nvSpPr>
        <p:spPr>
          <a:xfrm>
            <a:off x="685800" y="3611607"/>
            <a:ext cx="7772400" cy="1199704"/>
          </a:xfrm>
          <a:prstGeom prst="rect">
            <a:avLst/>
          </a:prstGeom>
          <a:noFill/>
          <a:ln>
            <a:noFill/>
          </a:ln>
        </p:spPr>
        <p:txBody>
          <a:bodyPr spcFirstLastPara="1" wrap="square" lIns="45700" tIns="45700" rIns="45700" bIns="45700" anchor="t" anchorCtr="0">
            <a:normAutofit/>
          </a:bodyPr>
          <a:lstStyle>
            <a:lvl1pPr marR="64008" lvl="0" algn="r">
              <a:lnSpc>
                <a:spcPct val="100000"/>
              </a:lnSpc>
              <a:spcBef>
                <a:spcPts val="400"/>
              </a:spcBef>
              <a:spcAft>
                <a:spcPts val="0"/>
              </a:spcAft>
              <a:buSzPts val="1836"/>
              <a:buNone/>
              <a:defRPr>
                <a:solidFill>
                  <a:schemeClr val="dk2"/>
                </a:solidFill>
              </a:defRPr>
            </a:lvl1pPr>
            <a:lvl2pPr lvl="1" algn="ctr">
              <a:lnSpc>
                <a:spcPct val="100000"/>
              </a:lnSpc>
              <a:spcBef>
                <a:spcPts val="324"/>
              </a:spcBef>
              <a:spcAft>
                <a:spcPts val="0"/>
              </a:spcAft>
              <a:buSzPts val="1800"/>
              <a:buNone/>
              <a:defRPr/>
            </a:lvl2pPr>
            <a:lvl3pPr lvl="2" algn="ctr">
              <a:lnSpc>
                <a:spcPct val="100000"/>
              </a:lnSpc>
              <a:spcBef>
                <a:spcPts val="350"/>
              </a:spcBef>
              <a:spcAft>
                <a:spcPts val="0"/>
              </a:spcAft>
              <a:buSzPts val="1800"/>
              <a:buNone/>
              <a:defRPr/>
            </a:lvl3pPr>
            <a:lvl4pPr lvl="3" algn="ctr">
              <a:lnSpc>
                <a:spcPct val="100000"/>
              </a:lnSpc>
              <a:spcBef>
                <a:spcPts val="350"/>
              </a:spcBef>
              <a:spcAft>
                <a:spcPts val="0"/>
              </a:spcAft>
              <a:buSzPts val="1800"/>
              <a:buNone/>
              <a:defRPr/>
            </a:lvl4pPr>
            <a:lvl5pPr lvl="4" algn="ctr">
              <a:lnSpc>
                <a:spcPct val="100000"/>
              </a:lnSpc>
              <a:spcBef>
                <a:spcPts val="350"/>
              </a:spcBef>
              <a:spcAft>
                <a:spcPts val="0"/>
              </a:spcAft>
              <a:buSzPts val="1800"/>
              <a:buNone/>
              <a:defRPr/>
            </a:lvl5pPr>
            <a:lvl6pPr lvl="5" algn="ctr">
              <a:lnSpc>
                <a:spcPct val="100000"/>
              </a:lnSpc>
              <a:spcBef>
                <a:spcPts val="350"/>
              </a:spcBef>
              <a:spcAft>
                <a:spcPts val="0"/>
              </a:spcAft>
              <a:buSzPts val="1800"/>
              <a:buNone/>
              <a:defRPr/>
            </a:lvl6pPr>
            <a:lvl7pPr lvl="6" algn="ctr">
              <a:lnSpc>
                <a:spcPct val="100000"/>
              </a:lnSpc>
              <a:spcBef>
                <a:spcPts val="350"/>
              </a:spcBef>
              <a:spcAft>
                <a:spcPts val="0"/>
              </a:spcAft>
              <a:buSzPts val="1800"/>
              <a:buNone/>
              <a:defRPr/>
            </a:lvl7pPr>
            <a:lvl8pPr lvl="7" algn="ctr">
              <a:lnSpc>
                <a:spcPct val="100000"/>
              </a:lnSpc>
              <a:spcBef>
                <a:spcPts val="350"/>
              </a:spcBef>
              <a:spcAft>
                <a:spcPts val="0"/>
              </a:spcAft>
              <a:buSzPts val="1800"/>
              <a:buNone/>
              <a:defRPr/>
            </a:lvl8pPr>
            <a:lvl9pPr lvl="8" algn="ctr">
              <a:lnSpc>
                <a:spcPct val="100000"/>
              </a:lnSpc>
              <a:spcBef>
                <a:spcPts val="350"/>
              </a:spcBef>
              <a:spcAft>
                <a:spcPts val="0"/>
              </a:spcAft>
              <a:buSzPts val="1800"/>
              <a:buNone/>
              <a:defRPr/>
            </a:lvl9pPr>
          </a:lstStyle>
          <a:p>
            <a:endParaRPr/>
          </a:p>
        </p:txBody>
      </p:sp>
      <p:grpSp>
        <p:nvGrpSpPr>
          <p:cNvPr id="23" name="Google Shape;23;p2"/>
          <p:cNvGrpSpPr/>
          <p:nvPr/>
        </p:nvGrpSpPr>
        <p:grpSpPr>
          <a:xfrm>
            <a:off x="-3765" y="4953000"/>
            <a:ext cx="9147765" cy="1912088"/>
            <a:chOff x="-3765" y="4832896"/>
            <a:chExt cx="9147765" cy="2032192"/>
          </a:xfrm>
        </p:grpSpPr>
        <p:sp>
          <p:nvSpPr>
            <p:cNvPr id="24" name="Google Shape;24;p2"/>
            <p:cNvSpPr/>
            <p:nvPr/>
          </p:nvSpPr>
          <p:spPr>
            <a:xfrm>
              <a:off x="1687513" y="4832896"/>
              <a:ext cx="7456487" cy="518816"/>
            </a:xfrm>
            <a:custGeom>
              <a:avLst/>
              <a:gdLst/>
              <a:ahLst/>
              <a:cxnLst/>
              <a:rect l="l" t="t" r="r" b="b"/>
              <a:pathLst>
                <a:path w="4697" h="367" extrusionOk="0">
                  <a:moveTo>
                    <a:pt x="4697" y="0"/>
                  </a:moveTo>
                  <a:lnTo>
                    <a:pt x="4697" y="367"/>
                  </a:lnTo>
                  <a:lnTo>
                    <a:pt x="0" y="218"/>
                  </a:lnTo>
                  <a:lnTo>
                    <a:pt x="4697" y="0"/>
                  </a:lnTo>
                  <a:close/>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ucida Sans"/>
                <a:ea typeface="Lucida Sans"/>
                <a:cs typeface="Lucida Sans"/>
                <a:sym typeface="Lucida Sans"/>
              </a:endParaRPr>
            </a:p>
          </p:txBody>
        </p:sp>
        <p:sp>
          <p:nvSpPr>
            <p:cNvPr id="25" name="Google Shape;25;p2"/>
            <p:cNvSpPr/>
            <p:nvPr/>
          </p:nvSpPr>
          <p:spPr>
            <a:xfrm>
              <a:off x="35443" y="5135526"/>
              <a:ext cx="9108557" cy="838200"/>
            </a:xfrm>
            <a:custGeom>
              <a:avLst/>
              <a:gdLst/>
              <a:ahLst/>
              <a:cxnLst/>
              <a:rect l="l" t="t" r="r" b="b"/>
              <a:pathLst>
                <a:path w="5760" h="528" extrusionOk="0">
                  <a:moveTo>
                    <a:pt x="0" y="0"/>
                  </a:moveTo>
                  <a:lnTo>
                    <a:pt x="5760" y="0"/>
                  </a:lnTo>
                  <a:lnTo>
                    <a:pt x="5760" y="528"/>
                  </a:lnTo>
                  <a:lnTo>
                    <a:pt x="48" y="0"/>
                  </a:lnTo>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ucida Sans"/>
                <a:ea typeface="Lucida Sans"/>
                <a:cs typeface="Lucida Sans"/>
                <a:sym typeface="Lucida Sans"/>
              </a:endParaRPr>
            </a:p>
          </p:txBody>
        </p:sp>
        <p:sp>
          <p:nvSpPr>
            <p:cNvPr id="26" name="Google Shape;26;p2"/>
            <p:cNvSpPr/>
            <p:nvPr/>
          </p:nvSpPr>
          <p:spPr>
            <a:xfrm>
              <a:off x="0" y="4883888"/>
              <a:ext cx="9144000" cy="1981200"/>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ucida Sans"/>
                <a:ea typeface="Lucida Sans"/>
                <a:cs typeface="Lucida Sans"/>
                <a:sym typeface="Lucida Sans"/>
              </a:endParaRPr>
            </a:p>
          </p:txBody>
        </p:sp>
        <p:cxnSp>
          <p:nvCxnSpPr>
            <p:cNvPr id="27" name="Google Shape;27;p2"/>
            <p:cNvCxnSpPr/>
            <p:nvPr/>
          </p:nvCxnSpPr>
          <p:spPr>
            <a:xfrm>
              <a:off x="-3765" y="4880373"/>
              <a:ext cx="9147765" cy="839943"/>
            </a:xfrm>
            <a:prstGeom prst="straightConnector1">
              <a:avLst/>
            </a:prstGeom>
            <a:noFill/>
            <a:ln w="12050" cap="flat" cmpd="sng">
              <a:solidFill>
                <a:srgbClr val="93C5D8"/>
              </a:solidFill>
              <a:prstDash val="solid"/>
              <a:miter lim="800000"/>
              <a:headEnd type="none" w="sm" len="sm"/>
              <a:tailEnd type="none" w="sm" len="sm"/>
            </a:ln>
          </p:spPr>
        </p:cxnSp>
      </p:grpSp>
      <p:sp>
        <p:nvSpPr>
          <p:cNvPr id="28" name="Google Shape;28;p2"/>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solidFill>
                  <a:srgbClr val="E7F0F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rot="5400000">
            <a:off x="4936367" y="2182286"/>
            <a:ext cx="5592761" cy="177747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1"/>
          <p:cNvSpPr txBox="1">
            <a:spLocks noGrp="1"/>
          </p:cNvSpPr>
          <p:nvPr>
            <p:ph type="body" idx="1"/>
          </p:nvPr>
        </p:nvSpPr>
        <p:spPr>
          <a:xfrm rot="5400000">
            <a:off x="823120" y="-91279"/>
            <a:ext cx="5592760" cy="6324600"/>
          </a:xfrm>
          <a:prstGeom prst="rect">
            <a:avLst/>
          </a:prstGeom>
          <a:noFill/>
          <a:ln>
            <a:noFill/>
          </a:ln>
        </p:spPr>
        <p:txBody>
          <a:bodyPr spcFirstLastPara="1" wrap="square" lIns="91425" tIns="45700" rIns="91425" bIns="45700" anchor="t" anchorCtr="0">
            <a:normAutofit/>
          </a:bodyPr>
          <a:lstStyle>
            <a:lvl1pPr marL="457200" lvl="0" indent="-306324" algn="l">
              <a:lnSpc>
                <a:spcPct val="100000"/>
              </a:lnSpc>
              <a:spcBef>
                <a:spcPts val="400"/>
              </a:spcBef>
              <a:spcAft>
                <a:spcPts val="0"/>
              </a:spcAft>
              <a:buSzPts val="1224"/>
              <a:buChar char="?"/>
              <a:defRPr/>
            </a:lvl1pPr>
            <a:lvl2pPr marL="914400" lvl="1" indent="-342900" algn="l">
              <a:lnSpc>
                <a:spcPct val="100000"/>
              </a:lnSpc>
              <a:spcBef>
                <a:spcPts val="324"/>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100000"/>
              </a:lnSpc>
              <a:spcBef>
                <a:spcPts val="350"/>
              </a:spcBef>
              <a:spcAft>
                <a:spcPts val="0"/>
              </a:spcAft>
              <a:buSzPts val="1800"/>
              <a:buChar char="■"/>
              <a:defRPr/>
            </a:lvl6pPr>
            <a:lvl7pPr marL="3200400" lvl="6" indent="-342900" algn="l">
              <a:lnSpc>
                <a:spcPct val="100000"/>
              </a:lnSpc>
              <a:spcBef>
                <a:spcPts val="350"/>
              </a:spcBef>
              <a:spcAft>
                <a:spcPts val="0"/>
              </a:spcAft>
              <a:buSzPts val="1800"/>
              <a:buChar char="■"/>
              <a:defRPr/>
            </a:lvl7pPr>
            <a:lvl8pPr marL="3657600" lvl="7" indent="-342900" algn="l">
              <a:lnSpc>
                <a:spcPct val="100000"/>
              </a:lnSpc>
              <a:spcBef>
                <a:spcPts val="350"/>
              </a:spcBef>
              <a:spcAft>
                <a:spcPts val="0"/>
              </a:spcAft>
              <a:buSzPts val="1800"/>
              <a:buChar char="■"/>
              <a:defRPr/>
            </a:lvl8pPr>
            <a:lvl9pPr marL="4114800" lvl="8" indent="-342900" algn="l">
              <a:lnSpc>
                <a:spcPct val="100000"/>
              </a:lnSpc>
              <a:spcBef>
                <a:spcPts val="350"/>
              </a:spcBef>
              <a:spcAft>
                <a:spcPts val="0"/>
              </a:spcAft>
              <a:buSzPts val="1800"/>
              <a:buChar char="■"/>
              <a:defRPr/>
            </a:lvl9pPr>
          </a:lstStyle>
          <a:p>
            <a:endParaRPr/>
          </a:p>
        </p:txBody>
      </p:sp>
      <p:sp>
        <p:nvSpPr>
          <p:cNvPr id="95" name="Google Shape;95;p11"/>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1"/>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1"/>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3"/>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lvl1pPr marL="457200" lvl="0" indent="-306324" algn="l">
              <a:lnSpc>
                <a:spcPct val="100000"/>
              </a:lnSpc>
              <a:spcBef>
                <a:spcPts val="400"/>
              </a:spcBef>
              <a:spcAft>
                <a:spcPts val="0"/>
              </a:spcAft>
              <a:buSzPts val="1224"/>
              <a:buChar char="?"/>
              <a:defRPr/>
            </a:lvl1pPr>
            <a:lvl2pPr marL="914400" lvl="1" indent="-342900" algn="l">
              <a:lnSpc>
                <a:spcPct val="100000"/>
              </a:lnSpc>
              <a:spcBef>
                <a:spcPts val="324"/>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100000"/>
              </a:lnSpc>
              <a:spcBef>
                <a:spcPts val="350"/>
              </a:spcBef>
              <a:spcAft>
                <a:spcPts val="0"/>
              </a:spcAft>
              <a:buSzPts val="1800"/>
              <a:buChar char="■"/>
              <a:defRPr/>
            </a:lvl6pPr>
            <a:lvl7pPr marL="3200400" lvl="6" indent="-342900" algn="l">
              <a:lnSpc>
                <a:spcPct val="100000"/>
              </a:lnSpc>
              <a:spcBef>
                <a:spcPts val="350"/>
              </a:spcBef>
              <a:spcAft>
                <a:spcPts val="0"/>
              </a:spcAft>
              <a:buSzPts val="1800"/>
              <a:buChar char="■"/>
              <a:defRPr/>
            </a:lvl7pPr>
            <a:lvl8pPr marL="3657600" lvl="7" indent="-342900" algn="l">
              <a:lnSpc>
                <a:spcPct val="100000"/>
              </a:lnSpc>
              <a:spcBef>
                <a:spcPts val="350"/>
              </a:spcBef>
              <a:spcAft>
                <a:spcPts val="0"/>
              </a:spcAft>
              <a:buSzPts val="1800"/>
              <a:buChar char="■"/>
              <a:defRPr/>
            </a:lvl8pPr>
            <a:lvl9pPr marL="4114800" lvl="8" indent="-342900" algn="l">
              <a:lnSpc>
                <a:spcPct val="100000"/>
              </a:lnSpc>
              <a:spcBef>
                <a:spcPts val="350"/>
              </a:spcBef>
              <a:spcAft>
                <a:spcPts val="0"/>
              </a:spcAft>
              <a:buSzPts val="1800"/>
              <a:buChar char="■"/>
              <a:defRPr/>
            </a:lvl9pPr>
          </a:lstStyle>
          <a:p>
            <a:endParaRPr/>
          </a:p>
        </p:txBody>
      </p:sp>
      <p:sp>
        <p:nvSpPr>
          <p:cNvPr id="33" name="Google Shape;33;p3"/>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
        <p:nvSpPr>
          <p:cNvPr id="36" name="Google Shape;36;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722376" y="1059712"/>
            <a:ext cx="7772400" cy="1828800"/>
          </a:xfrm>
          <a:prstGeom prst="rect">
            <a:avLst/>
          </a:prstGeom>
          <a:noFill/>
          <a:ln>
            <a:noFill/>
          </a:ln>
        </p:spPr>
        <p:txBody>
          <a:bodyPr spcFirstLastPara="1" wrap="square" lIns="91425" tIns="45700" rIns="91425" bIns="45700" anchor="b" anchorCtr="0">
            <a:normAutofit/>
          </a:bodyPr>
          <a:lstStyle>
            <a:lvl1pPr lvl="0" algn="r">
              <a:lnSpc>
                <a:spcPct val="100000"/>
              </a:lnSpc>
              <a:spcBef>
                <a:spcPts val="0"/>
              </a:spcBef>
              <a:spcAft>
                <a:spcPts val="0"/>
              </a:spcAft>
              <a:buClr>
                <a:schemeClr val="lt2"/>
              </a:buClr>
              <a:buSzPts val="4800"/>
              <a:buFont typeface="Lucida Sans"/>
              <a:buNone/>
              <a:defRPr sz="48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3922713" y="2931712"/>
            <a:ext cx="4572000" cy="14548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400"/>
              </a:spcBef>
              <a:spcAft>
                <a:spcPts val="0"/>
              </a:spcAft>
              <a:buSzPts val="1564"/>
              <a:buNone/>
              <a:defRPr sz="2300">
                <a:solidFill>
                  <a:schemeClr val="lt1"/>
                </a:solidFill>
              </a:defRPr>
            </a:lvl1pPr>
            <a:lvl2pPr marL="914400" lvl="1" indent="-228600" algn="l">
              <a:lnSpc>
                <a:spcPct val="100000"/>
              </a:lnSpc>
              <a:spcBef>
                <a:spcPts val="324"/>
              </a:spcBef>
              <a:spcAft>
                <a:spcPts val="0"/>
              </a:spcAft>
              <a:buSzPts val="1800"/>
              <a:buNone/>
              <a:defRPr sz="1800">
                <a:solidFill>
                  <a:schemeClr val="lt1"/>
                </a:solidFill>
              </a:defRPr>
            </a:lvl2pPr>
            <a:lvl3pPr marL="1371600" lvl="2" indent="-228600" algn="l">
              <a:lnSpc>
                <a:spcPct val="100000"/>
              </a:lnSpc>
              <a:spcBef>
                <a:spcPts val="350"/>
              </a:spcBef>
              <a:spcAft>
                <a:spcPts val="0"/>
              </a:spcAft>
              <a:buSzPts val="1600"/>
              <a:buNone/>
              <a:defRPr sz="1600">
                <a:solidFill>
                  <a:schemeClr val="lt1"/>
                </a:solidFill>
              </a:defRPr>
            </a:lvl3pPr>
            <a:lvl4pPr marL="1828800" lvl="3" indent="-228600" algn="l">
              <a:lnSpc>
                <a:spcPct val="100000"/>
              </a:lnSpc>
              <a:spcBef>
                <a:spcPts val="350"/>
              </a:spcBef>
              <a:spcAft>
                <a:spcPts val="0"/>
              </a:spcAft>
              <a:buSzPts val="1400"/>
              <a:buNone/>
              <a:defRPr sz="1400">
                <a:solidFill>
                  <a:schemeClr val="lt1"/>
                </a:solidFill>
              </a:defRPr>
            </a:lvl4pPr>
            <a:lvl5pPr marL="2286000" lvl="4" indent="-228600" algn="l">
              <a:lnSpc>
                <a:spcPct val="100000"/>
              </a:lnSpc>
              <a:spcBef>
                <a:spcPts val="350"/>
              </a:spcBef>
              <a:spcAft>
                <a:spcPts val="0"/>
              </a:spcAft>
              <a:buSzPts val="1400"/>
              <a:buNone/>
              <a:defRPr sz="1400">
                <a:solidFill>
                  <a:schemeClr val="lt1"/>
                </a:solidFill>
              </a:defRPr>
            </a:lvl5pPr>
            <a:lvl6pPr marL="2743200" lvl="5" indent="-342900" algn="l">
              <a:lnSpc>
                <a:spcPct val="100000"/>
              </a:lnSpc>
              <a:spcBef>
                <a:spcPts val="350"/>
              </a:spcBef>
              <a:spcAft>
                <a:spcPts val="0"/>
              </a:spcAft>
              <a:buSzPts val="1800"/>
              <a:buChar char="■"/>
              <a:defRPr/>
            </a:lvl6pPr>
            <a:lvl7pPr marL="3200400" lvl="6" indent="-342900" algn="l">
              <a:lnSpc>
                <a:spcPct val="100000"/>
              </a:lnSpc>
              <a:spcBef>
                <a:spcPts val="350"/>
              </a:spcBef>
              <a:spcAft>
                <a:spcPts val="0"/>
              </a:spcAft>
              <a:buSzPts val="1800"/>
              <a:buChar char="■"/>
              <a:defRPr/>
            </a:lvl7pPr>
            <a:lvl8pPr marL="3657600" lvl="7" indent="-342900" algn="l">
              <a:lnSpc>
                <a:spcPct val="100000"/>
              </a:lnSpc>
              <a:spcBef>
                <a:spcPts val="350"/>
              </a:spcBef>
              <a:spcAft>
                <a:spcPts val="0"/>
              </a:spcAft>
              <a:buSzPts val="1800"/>
              <a:buChar char="■"/>
              <a:defRPr/>
            </a:lvl8pPr>
            <a:lvl9pPr marL="4114800" lvl="8" indent="-342900" algn="l">
              <a:lnSpc>
                <a:spcPct val="100000"/>
              </a:lnSpc>
              <a:spcBef>
                <a:spcPts val="350"/>
              </a:spcBef>
              <a:spcAft>
                <a:spcPts val="0"/>
              </a:spcAft>
              <a:buSzPts val="1800"/>
              <a:buChar char="■"/>
              <a:defRPr/>
            </a:lvl9pPr>
          </a:lstStyle>
          <a:p>
            <a:endParaRPr/>
          </a:p>
        </p:txBody>
      </p:sp>
      <p:sp>
        <p:nvSpPr>
          <p:cNvPr id="40" name="Google Shape;40;p4"/>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
        <p:nvSpPr>
          <p:cNvPr id="43" name="Google Shape;43;p4"/>
          <p:cNvSpPr/>
          <p:nvPr/>
        </p:nvSpPr>
        <p:spPr>
          <a:xfrm>
            <a:off x="3636680"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49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ucida Sans"/>
              <a:ea typeface="Lucida Sans"/>
              <a:cs typeface="Lucida Sans"/>
              <a:sym typeface="Lucida Sans"/>
            </a:endParaRPr>
          </a:p>
        </p:txBody>
      </p:sp>
      <p:sp>
        <p:nvSpPr>
          <p:cNvPr id="44" name="Google Shape;44;p4"/>
          <p:cNvSpPr/>
          <p:nvPr/>
        </p:nvSpPr>
        <p:spPr>
          <a:xfrm>
            <a:off x="3450264"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49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ucida Sans"/>
              <a:ea typeface="Lucida Sans"/>
              <a:cs typeface="Lucida Sans"/>
              <a:sym typeface="Lucid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45"/>
        <p:cNvGrpSpPr/>
        <p:nvPr/>
      </p:nvGrpSpPr>
      <p:grpSpPr>
        <a:xfrm>
          <a:off x="0" y="0"/>
          <a:ext cx="0" cy="0"/>
          <a:chOff x="0" y="0"/>
          <a:chExt cx="0" cy="0"/>
        </a:xfrm>
      </p:grpSpPr>
      <p:sp>
        <p:nvSpPr>
          <p:cNvPr id="46" name="Google Shape;46;p5"/>
          <p:cNvSpPr txBox="1">
            <a:spLocks noGrp="1"/>
          </p:cNvSpPr>
          <p:nvPr>
            <p:ph type="body" idx="1"/>
          </p:nvPr>
        </p:nvSpPr>
        <p:spPr>
          <a:xfrm>
            <a:off x="457200" y="1481328"/>
            <a:ext cx="4038600" cy="4525963"/>
          </a:xfrm>
          <a:prstGeom prst="rect">
            <a:avLst/>
          </a:prstGeom>
          <a:noFill/>
          <a:ln>
            <a:noFill/>
          </a:ln>
        </p:spPr>
        <p:txBody>
          <a:bodyPr spcFirstLastPara="1" wrap="square" lIns="91425" tIns="45700" rIns="91425" bIns="45700" anchor="t" anchorCtr="0">
            <a:normAutofit/>
          </a:bodyPr>
          <a:lstStyle>
            <a:lvl1pPr marL="457200" lvl="0" indent="-349504" algn="l">
              <a:lnSpc>
                <a:spcPct val="100000"/>
              </a:lnSpc>
              <a:spcBef>
                <a:spcPts val="400"/>
              </a:spcBef>
              <a:spcAft>
                <a:spcPts val="0"/>
              </a:spcAft>
              <a:buSzPts val="1904"/>
              <a:buChar char="?"/>
              <a:defRPr sz="2800"/>
            </a:lvl1pPr>
            <a:lvl2pPr marL="914400" lvl="1" indent="-381000" algn="l">
              <a:lnSpc>
                <a:spcPct val="100000"/>
              </a:lnSpc>
              <a:spcBef>
                <a:spcPts val="324"/>
              </a:spcBef>
              <a:spcAft>
                <a:spcPts val="0"/>
              </a:spcAft>
              <a:buSzPts val="2400"/>
              <a:buChar char="◦"/>
              <a:defRPr sz="2400"/>
            </a:lvl2pPr>
            <a:lvl3pPr marL="1371600" lvl="2" indent="-355600" algn="l">
              <a:lnSpc>
                <a:spcPct val="100000"/>
              </a:lnSpc>
              <a:spcBef>
                <a:spcPts val="350"/>
              </a:spcBef>
              <a:spcAft>
                <a:spcPts val="0"/>
              </a:spcAft>
              <a:buSzPts val="2000"/>
              <a:buChar char="●"/>
              <a:defRPr sz="2000"/>
            </a:lvl3pPr>
            <a:lvl4pPr marL="1828800" lvl="3" indent="-342900" algn="l">
              <a:lnSpc>
                <a:spcPct val="100000"/>
              </a:lnSpc>
              <a:spcBef>
                <a:spcPts val="350"/>
              </a:spcBef>
              <a:spcAft>
                <a:spcPts val="0"/>
              </a:spcAft>
              <a:buSzPts val="1800"/>
              <a:buChar char="●"/>
              <a:defRPr sz="1800"/>
            </a:lvl4pPr>
            <a:lvl5pPr marL="2286000" lvl="4" indent="-342900" algn="l">
              <a:lnSpc>
                <a:spcPct val="100000"/>
              </a:lnSpc>
              <a:spcBef>
                <a:spcPts val="350"/>
              </a:spcBef>
              <a:spcAft>
                <a:spcPts val="0"/>
              </a:spcAft>
              <a:buSzPts val="1800"/>
              <a:buChar char="●"/>
              <a:defRPr sz="1800"/>
            </a:lvl5pPr>
            <a:lvl6pPr marL="2743200" lvl="5" indent="-342900" algn="l">
              <a:lnSpc>
                <a:spcPct val="100000"/>
              </a:lnSpc>
              <a:spcBef>
                <a:spcPts val="350"/>
              </a:spcBef>
              <a:spcAft>
                <a:spcPts val="0"/>
              </a:spcAft>
              <a:buSzPts val="1800"/>
              <a:buChar char="■"/>
              <a:defRPr/>
            </a:lvl6pPr>
            <a:lvl7pPr marL="3200400" lvl="6" indent="-342900" algn="l">
              <a:lnSpc>
                <a:spcPct val="100000"/>
              </a:lnSpc>
              <a:spcBef>
                <a:spcPts val="350"/>
              </a:spcBef>
              <a:spcAft>
                <a:spcPts val="0"/>
              </a:spcAft>
              <a:buSzPts val="1800"/>
              <a:buChar char="■"/>
              <a:defRPr/>
            </a:lvl7pPr>
            <a:lvl8pPr marL="3657600" lvl="7" indent="-342900" algn="l">
              <a:lnSpc>
                <a:spcPct val="100000"/>
              </a:lnSpc>
              <a:spcBef>
                <a:spcPts val="350"/>
              </a:spcBef>
              <a:spcAft>
                <a:spcPts val="0"/>
              </a:spcAft>
              <a:buSzPts val="1800"/>
              <a:buChar char="■"/>
              <a:defRPr/>
            </a:lvl8pPr>
            <a:lvl9pPr marL="4114800" lvl="8" indent="-342900" algn="l">
              <a:lnSpc>
                <a:spcPct val="100000"/>
              </a:lnSpc>
              <a:spcBef>
                <a:spcPts val="350"/>
              </a:spcBef>
              <a:spcAft>
                <a:spcPts val="0"/>
              </a:spcAft>
              <a:buSzPts val="1800"/>
              <a:buChar char="■"/>
              <a:defRPr/>
            </a:lvl9pPr>
          </a:lstStyle>
          <a:p>
            <a:endParaRPr/>
          </a:p>
        </p:txBody>
      </p:sp>
      <p:sp>
        <p:nvSpPr>
          <p:cNvPr id="47" name="Google Shape;47;p5"/>
          <p:cNvSpPr txBox="1">
            <a:spLocks noGrp="1"/>
          </p:cNvSpPr>
          <p:nvPr>
            <p:ph type="body" idx="2"/>
          </p:nvPr>
        </p:nvSpPr>
        <p:spPr>
          <a:xfrm>
            <a:off x="4648200" y="1481328"/>
            <a:ext cx="4038600" cy="4525963"/>
          </a:xfrm>
          <a:prstGeom prst="rect">
            <a:avLst/>
          </a:prstGeom>
          <a:noFill/>
          <a:ln>
            <a:noFill/>
          </a:ln>
        </p:spPr>
        <p:txBody>
          <a:bodyPr spcFirstLastPara="1" wrap="square" lIns="91425" tIns="45700" rIns="91425" bIns="45700" anchor="t" anchorCtr="0">
            <a:normAutofit/>
          </a:bodyPr>
          <a:lstStyle>
            <a:lvl1pPr marL="457200" lvl="0" indent="-349504" algn="l">
              <a:lnSpc>
                <a:spcPct val="100000"/>
              </a:lnSpc>
              <a:spcBef>
                <a:spcPts val="400"/>
              </a:spcBef>
              <a:spcAft>
                <a:spcPts val="0"/>
              </a:spcAft>
              <a:buSzPts val="1904"/>
              <a:buChar char="?"/>
              <a:defRPr sz="2800"/>
            </a:lvl1pPr>
            <a:lvl2pPr marL="914400" lvl="1" indent="-381000" algn="l">
              <a:lnSpc>
                <a:spcPct val="100000"/>
              </a:lnSpc>
              <a:spcBef>
                <a:spcPts val="324"/>
              </a:spcBef>
              <a:spcAft>
                <a:spcPts val="0"/>
              </a:spcAft>
              <a:buSzPts val="2400"/>
              <a:buChar char="◦"/>
              <a:defRPr sz="2400"/>
            </a:lvl2pPr>
            <a:lvl3pPr marL="1371600" lvl="2" indent="-355600" algn="l">
              <a:lnSpc>
                <a:spcPct val="100000"/>
              </a:lnSpc>
              <a:spcBef>
                <a:spcPts val="350"/>
              </a:spcBef>
              <a:spcAft>
                <a:spcPts val="0"/>
              </a:spcAft>
              <a:buSzPts val="2000"/>
              <a:buChar char="●"/>
              <a:defRPr sz="2000"/>
            </a:lvl3pPr>
            <a:lvl4pPr marL="1828800" lvl="3" indent="-342900" algn="l">
              <a:lnSpc>
                <a:spcPct val="100000"/>
              </a:lnSpc>
              <a:spcBef>
                <a:spcPts val="350"/>
              </a:spcBef>
              <a:spcAft>
                <a:spcPts val="0"/>
              </a:spcAft>
              <a:buSzPts val="1800"/>
              <a:buChar char="●"/>
              <a:defRPr sz="1800"/>
            </a:lvl4pPr>
            <a:lvl5pPr marL="2286000" lvl="4" indent="-342900" algn="l">
              <a:lnSpc>
                <a:spcPct val="100000"/>
              </a:lnSpc>
              <a:spcBef>
                <a:spcPts val="350"/>
              </a:spcBef>
              <a:spcAft>
                <a:spcPts val="0"/>
              </a:spcAft>
              <a:buSzPts val="1800"/>
              <a:buChar char="●"/>
              <a:defRPr sz="1800"/>
            </a:lvl5pPr>
            <a:lvl6pPr marL="2743200" lvl="5" indent="-342900" algn="l">
              <a:lnSpc>
                <a:spcPct val="100000"/>
              </a:lnSpc>
              <a:spcBef>
                <a:spcPts val="350"/>
              </a:spcBef>
              <a:spcAft>
                <a:spcPts val="0"/>
              </a:spcAft>
              <a:buSzPts val="1800"/>
              <a:buChar char="■"/>
              <a:defRPr/>
            </a:lvl6pPr>
            <a:lvl7pPr marL="3200400" lvl="6" indent="-342900" algn="l">
              <a:lnSpc>
                <a:spcPct val="100000"/>
              </a:lnSpc>
              <a:spcBef>
                <a:spcPts val="350"/>
              </a:spcBef>
              <a:spcAft>
                <a:spcPts val="0"/>
              </a:spcAft>
              <a:buSzPts val="1800"/>
              <a:buChar char="■"/>
              <a:defRPr/>
            </a:lvl7pPr>
            <a:lvl8pPr marL="3657600" lvl="7" indent="-342900" algn="l">
              <a:lnSpc>
                <a:spcPct val="100000"/>
              </a:lnSpc>
              <a:spcBef>
                <a:spcPts val="350"/>
              </a:spcBef>
              <a:spcAft>
                <a:spcPts val="0"/>
              </a:spcAft>
              <a:buSzPts val="1800"/>
              <a:buChar char="■"/>
              <a:defRPr/>
            </a:lvl8pPr>
            <a:lvl9pPr marL="4114800" lvl="8" indent="-342900" algn="l">
              <a:lnSpc>
                <a:spcPct val="100000"/>
              </a:lnSpc>
              <a:spcBef>
                <a:spcPts val="350"/>
              </a:spcBef>
              <a:spcAft>
                <a:spcPts val="0"/>
              </a:spcAft>
              <a:buSzPts val="1800"/>
              <a:buChar char="■"/>
              <a:defRPr/>
            </a:lvl9pPr>
          </a:lstStyle>
          <a:p>
            <a:endParaRPr/>
          </a:p>
        </p:txBody>
      </p:sp>
      <p:sp>
        <p:nvSpPr>
          <p:cNvPr id="48" name="Google Shape;48;p5"/>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5"/>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
        <p:nvSpPr>
          <p:cNvPr id="51" name="Google Shape;51;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blipFill rotWithShape="1">
          <a:blip r:embed="rId2">
            <a:alphaModFix/>
          </a:blip>
          <a:tile tx="0" ty="0" sx="50000" sy="50000" flip="none" algn="tl"/>
        </a:blipFill>
        <a:effectLst/>
      </p:bgPr>
    </p:bg>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457200" y="273050"/>
            <a:ext cx="8229600"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2"/>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6"/>
          <p:cNvSpPr txBox="1">
            <a:spLocks noGrp="1"/>
          </p:cNvSpPr>
          <p:nvPr>
            <p:ph type="body" idx="1"/>
          </p:nvPr>
        </p:nvSpPr>
        <p:spPr>
          <a:xfrm>
            <a:off x="457200" y="5410200"/>
            <a:ext cx="4040188"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rmAutofit/>
          </a:bodyPr>
          <a:lstStyle>
            <a:lvl1pPr marL="457200" lvl="0" indent="-228600" algn="l">
              <a:lnSpc>
                <a:spcPct val="100000"/>
              </a:lnSpc>
              <a:spcBef>
                <a:spcPts val="400"/>
              </a:spcBef>
              <a:spcAft>
                <a:spcPts val="0"/>
              </a:spcAft>
              <a:buSzPts val="1632"/>
              <a:buNone/>
              <a:defRPr sz="2400" b="0">
                <a:solidFill>
                  <a:schemeClr val="lt1"/>
                </a:solidFill>
              </a:defRPr>
            </a:lvl1pPr>
            <a:lvl2pPr marL="914400" lvl="1" indent="-228600" algn="l">
              <a:lnSpc>
                <a:spcPct val="100000"/>
              </a:lnSpc>
              <a:spcBef>
                <a:spcPts val="324"/>
              </a:spcBef>
              <a:spcAft>
                <a:spcPts val="0"/>
              </a:spcAft>
              <a:buSzPts val="2000"/>
              <a:buNone/>
              <a:defRPr sz="2000" b="1"/>
            </a:lvl2pPr>
            <a:lvl3pPr marL="1371600" lvl="2" indent="-228600" algn="l">
              <a:lnSpc>
                <a:spcPct val="100000"/>
              </a:lnSpc>
              <a:spcBef>
                <a:spcPts val="350"/>
              </a:spcBef>
              <a:spcAft>
                <a:spcPts val="0"/>
              </a:spcAft>
              <a:buSzPts val="1800"/>
              <a:buNone/>
              <a:defRPr sz="1800" b="1"/>
            </a:lvl3pPr>
            <a:lvl4pPr marL="1828800" lvl="3" indent="-228600" algn="l">
              <a:lnSpc>
                <a:spcPct val="100000"/>
              </a:lnSpc>
              <a:spcBef>
                <a:spcPts val="350"/>
              </a:spcBef>
              <a:spcAft>
                <a:spcPts val="0"/>
              </a:spcAft>
              <a:buSzPts val="1600"/>
              <a:buNone/>
              <a:defRPr sz="1600" b="1"/>
            </a:lvl4pPr>
            <a:lvl5pPr marL="2286000" lvl="4" indent="-228600" algn="l">
              <a:lnSpc>
                <a:spcPct val="100000"/>
              </a:lnSpc>
              <a:spcBef>
                <a:spcPts val="350"/>
              </a:spcBef>
              <a:spcAft>
                <a:spcPts val="0"/>
              </a:spcAft>
              <a:buSzPts val="1600"/>
              <a:buNone/>
              <a:defRPr sz="1600" b="1"/>
            </a:lvl5pPr>
            <a:lvl6pPr marL="2743200" lvl="5" indent="-342900" algn="l">
              <a:lnSpc>
                <a:spcPct val="100000"/>
              </a:lnSpc>
              <a:spcBef>
                <a:spcPts val="350"/>
              </a:spcBef>
              <a:spcAft>
                <a:spcPts val="0"/>
              </a:spcAft>
              <a:buSzPts val="1800"/>
              <a:buChar char="■"/>
              <a:defRPr/>
            </a:lvl6pPr>
            <a:lvl7pPr marL="3200400" lvl="6" indent="-342900" algn="l">
              <a:lnSpc>
                <a:spcPct val="100000"/>
              </a:lnSpc>
              <a:spcBef>
                <a:spcPts val="350"/>
              </a:spcBef>
              <a:spcAft>
                <a:spcPts val="0"/>
              </a:spcAft>
              <a:buSzPts val="1800"/>
              <a:buChar char="■"/>
              <a:defRPr/>
            </a:lvl7pPr>
            <a:lvl8pPr marL="3657600" lvl="7" indent="-342900" algn="l">
              <a:lnSpc>
                <a:spcPct val="100000"/>
              </a:lnSpc>
              <a:spcBef>
                <a:spcPts val="350"/>
              </a:spcBef>
              <a:spcAft>
                <a:spcPts val="0"/>
              </a:spcAft>
              <a:buSzPts val="1800"/>
              <a:buChar char="■"/>
              <a:defRPr/>
            </a:lvl8pPr>
            <a:lvl9pPr marL="4114800" lvl="8" indent="-342900" algn="l">
              <a:lnSpc>
                <a:spcPct val="100000"/>
              </a:lnSpc>
              <a:spcBef>
                <a:spcPts val="350"/>
              </a:spcBef>
              <a:spcAft>
                <a:spcPts val="0"/>
              </a:spcAft>
              <a:buSzPts val="1800"/>
              <a:buChar char="■"/>
              <a:defRPr/>
            </a:lvl9pPr>
          </a:lstStyle>
          <a:p>
            <a:endParaRPr/>
          </a:p>
        </p:txBody>
      </p:sp>
      <p:sp>
        <p:nvSpPr>
          <p:cNvPr id="55" name="Google Shape;55;p6"/>
          <p:cNvSpPr txBox="1">
            <a:spLocks noGrp="1"/>
          </p:cNvSpPr>
          <p:nvPr>
            <p:ph type="body" idx="2"/>
          </p:nvPr>
        </p:nvSpPr>
        <p:spPr>
          <a:xfrm>
            <a:off x="4645026" y="5410200"/>
            <a:ext cx="4041775"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rmAutofit/>
          </a:bodyPr>
          <a:lstStyle>
            <a:lvl1pPr marL="457200" lvl="0" indent="-228600" algn="l">
              <a:lnSpc>
                <a:spcPct val="100000"/>
              </a:lnSpc>
              <a:spcBef>
                <a:spcPts val="400"/>
              </a:spcBef>
              <a:spcAft>
                <a:spcPts val="0"/>
              </a:spcAft>
              <a:buSzPts val="1632"/>
              <a:buNone/>
              <a:defRPr sz="2400" b="0">
                <a:solidFill>
                  <a:schemeClr val="lt1"/>
                </a:solidFill>
              </a:defRPr>
            </a:lvl1pPr>
            <a:lvl2pPr marL="914400" lvl="1" indent="-228600" algn="l">
              <a:lnSpc>
                <a:spcPct val="100000"/>
              </a:lnSpc>
              <a:spcBef>
                <a:spcPts val="324"/>
              </a:spcBef>
              <a:spcAft>
                <a:spcPts val="0"/>
              </a:spcAft>
              <a:buSzPts val="2000"/>
              <a:buNone/>
              <a:defRPr sz="2000" b="1"/>
            </a:lvl2pPr>
            <a:lvl3pPr marL="1371600" lvl="2" indent="-228600" algn="l">
              <a:lnSpc>
                <a:spcPct val="100000"/>
              </a:lnSpc>
              <a:spcBef>
                <a:spcPts val="350"/>
              </a:spcBef>
              <a:spcAft>
                <a:spcPts val="0"/>
              </a:spcAft>
              <a:buSzPts val="1800"/>
              <a:buNone/>
              <a:defRPr sz="1800" b="1"/>
            </a:lvl3pPr>
            <a:lvl4pPr marL="1828800" lvl="3" indent="-228600" algn="l">
              <a:lnSpc>
                <a:spcPct val="100000"/>
              </a:lnSpc>
              <a:spcBef>
                <a:spcPts val="350"/>
              </a:spcBef>
              <a:spcAft>
                <a:spcPts val="0"/>
              </a:spcAft>
              <a:buSzPts val="1600"/>
              <a:buNone/>
              <a:defRPr sz="1600" b="1"/>
            </a:lvl4pPr>
            <a:lvl5pPr marL="2286000" lvl="4" indent="-228600" algn="l">
              <a:lnSpc>
                <a:spcPct val="100000"/>
              </a:lnSpc>
              <a:spcBef>
                <a:spcPts val="350"/>
              </a:spcBef>
              <a:spcAft>
                <a:spcPts val="0"/>
              </a:spcAft>
              <a:buSzPts val="1600"/>
              <a:buNone/>
              <a:defRPr sz="1600" b="1"/>
            </a:lvl5pPr>
            <a:lvl6pPr marL="2743200" lvl="5" indent="-342900" algn="l">
              <a:lnSpc>
                <a:spcPct val="100000"/>
              </a:lnSpc>
              <a:spcBef>
                <a:spcPts val="350"/>
              </a:spcBef>
              <a:spcAft>
                <a:spcPts val="0"/>
              </a:spcAft>
              <a:buSzPts val="1800"/>
              <a:buChar char="■"/>
              <a:defRPr/>
            </a:lvl6pPr>
            <a:lvl7pPr marL="3200400" lvl="6" indent="-342900" algn="l">
              <a:lnSpc>
                <a:spcPct val="100000"/>
              </a:lnSpc>
              <a:spcBef>
                <a:spcPts val="350"/>
              </a:spcBef>
              <a:spcAft>
                <a:spcPts val="0"/>
              </a:spcAft>
              <a:buSzPts val="1800"/>
              <a:buChar char="■"/>
              <a:defRPr/>
            </a:lvl7pPr>
            <a:lvl8pPr marL="3657600" lvl="7" indent="-342900" algn="l">
              <a:lnSpc>
                <a:spcPct val="100000"/>
              </a:lnSpc>
              <a:spcBef>
                <a:spcPts val="350"/>
              </a:spcBef>
              <a:spcAft>
                <a:spcPts val="0"/>
              </a:spcAft>
              <a:buSzPts val="1800"/>
              <a:buChar char="■"/>
              <a:defRPr/>
            </a:lvl8pPr>
            <a:lvl9pPr marL="4114800" lvl="8" indent="-342900" algn="l">
              <a:lnSpc>
                <a:spcPct val="100000"/>
              </a:lnSpc>
              <a:spcBef>
                <a:spcPts val="350"/>
              </a:spcBef>
              <a:spcAft>
                <a:spcPts val="0"/>
              </a:spcAft>
              <a:buSzPts val="1800"/>
              <a:buChar char="■"/>
              <a:defRPr/>
            </a:lvl9pPr>
          </a:lstStyle>
          <a:p>
            <a:endParaRPr/>
          </a:p>
        </p:txBody>
      </p:sp>
      <p:sp>
        <p:nvSpPr>
          <p:cNvPr id="56" name="Google Shape;56;p6"/>
          <p:cNvSpPr txBox="1">
            <a:spLocks noGrp="1"/>
          </p:cNvSpPr>
          <p:nvPr>
            <p:ph type="body" idx="3"/>
          </p:nvPr>
        </p:nvSpPr>
        <p:spPr>
          <a:xfrm>
            <a:off x="457200" y="1444294"/>
            <a:ext cx="4040188" cy="3941763"/>
          </a:xfrm>
          <a:prstGeom prst="rect">
            <a:avLst/>
          </a:prstGeom>
          <a:noFill/>
          <a:ln>
            <a:noFill/>
          </a:ln>
        </p:spPr>
        <p:txBody>
          <a:bodyPr spcFirstLastPara="1" wrap="square" lIns="91425" tIns="45700" rIns="91425" bIns="45700" anchor="t" anchorCtr="0">
            <a:normAutofit/>
          </a:bodyPr>
          <a:lstStyle>
            <a:lvl1pPr marL="457200" lvl="0" indent="-332232" algn="l">
              <a:lnSpc>
                <a:spcPct val="100000"/>
              </a:lnSpc>
              <a:spcBef>
                <a:spcPts val="400"/>
              </a:spcBef>
              <a:spcAft>
                <a:spcPts val="0"/>
              </a:spcAft>
              <a:buSzPts val="1632"/>
              <a:buChar char="?"/>
              <a:defRPr sz="2400"/>
            </a:lvl1pPr>
            <a:lvl2pPr marL="914400" lvl="1" indent="-355600" algn="l">
              <a:lnSpc>
                <a:spcPct val="100000"/>
              </a:lnSpc>
              <a:spcBef>
                <a:spcPts val="324"/>
              </a:spcBef>
              <a:spcAft>
                <a:spcPts val="0"/>
              </a:spcAft>
              <a:buSzPts val="2000"/>
              <a:buChar char="◦"/>
              <a:defRPr sz="2000"/>
            </a:lvl2pPr>
            <a:lvl3pPr marL="1371600" lvl="2" indent="-342900" algn="l">
              <a:lnSpc>
                <a:spcPct val="100000"/>
              </a:lnSpc>
              <a:spcBef>
                <a:spcPts val="350"/>
              </a:spcBef>
              <a:spcAft>
                <a:spcPts val="0"/>
              </a:spcAft>
              <a:buSzPts val="1800"/>
              <a:buChar char="●"/>
              <a:defRPr sz="1800"/>
            </a:lvl3pPr>
            <a:lvl4pPr marL="1828800" lvl="3" indent="-330200" algn="l">
              <a:lnSpc>
                <a:spcPct val="100000"/>
              </a:lnSpc>
              <a:spcBef>
                <a:spcPts val="350"/>
              </a:spcBef>
              <a:spcAft>
                <a:spcPts val="0"/>
              </a:spcAft>
              <a:buSzPts val="1600"/>
              <a:buChar char="●"/>
              <a:defRPr sz="1600"/>
            </a:lvl4pPr>
            <a:lvl5pPr marL="2286000" lvl="4" indent="-330200" algn="l">
              <a:lnSpc>
                <a:spcPct val="100000"/>
              </a:lnSpc>
              <a:spcBef>
                <a:spcPts val="350"/>
              </a:spcBef>
              <a:spcAft>
                <a:spcPts val="0"/>
              </a:spcAft>
              <a:buSzPts val="1600"/>
              <a:buChar char="●"/>
              <a:defRPr sz="1600"/>
            </a:lvl5pPr>
            <a:lvl6pPr marL="2743200" lvl="5" indent="-342900" algn="l">
              <a:lnSpc>
                <a:spcPct val="100000"/>
              </a:lnSpc>
              <a:spcBef>
                <a:spcPts val="350"/>
              </a:spcBef>
              <a:spcAft>
                <a:spcPts val="0"/>
              </a:spcAft>
              <a:buSzPts val="1800"/>
              <a:buChar char="■"/>
              <a:defRPr/>
            </a:lvl6pPr>
            <a:lvl7pPr marL="3200400" lvl="6" indent="-342900" algn="l">
              <a:lnSpc>
                <a:spcPct val="100000"/>
              </a:lnSpc>
              <a:spcBef>
                <a:spcPts val="350"/>
              </a:spcBef>
              <a:spcAft>
                <a:spcPts val="0"/>
              </a:spcAft>
              <a:buSzPts val="1800"/>
              <a:buChar char="■"/>
              <a:defRPr/>
            </a:lvl7pPr>
            <a:lvl8pPr marL="3657600" lvl="7" indent="-342900" algn="l">
              <a:lnSpc>
                <a:spcPct val="100000"/>
              </a:lnSpc>
              <a:spcBef>
                <a:spcPts val="350"/>
              </a:spcBef>
              <a:spcAft>
                <a:spcPts val="0"/>
              </a:spcAft>
              <a:buSzPts val="1800"/>
              <a:buChar char="■"/>
              <a:defRPr/>
            </a:lvl8pPr>
            <a:lvl9pPr marL="4114800" lvl="8" indent="-342900" algn="l">
              <a:lnSpc>
                <a:spcPct val="100000"/>
              </a:lnSpc>
              <a:spcBef>
                <a:spcPts val="350"/>
              </a:spcBef>
              <a:spcAft>
                <a:spcPts val="0"/>
              </a:spcAft>
              <a:buSzPts val="1800"/>
              <a:buChar char="■"/>
              <a:defRPr/>
            </a:lvl9pPr>
          </a:lstStyle>
          <a:p>
            <a:endParaRPr/>
          </a:p>
        </p:txBody>
      </p:sp>
      <p:sp>
        <p:nvSpPr>
          <p:cNvPr id="57" name="Google Shape;57;p6"/>
          <p:cNvSpPr txBox="1">
            <a:spLocks noGrp="1"/>
          </p:cNvSpPr>
          <p:nvPr>
            <p:ph type="body" idx="4"/>
          </p:nvPr>
        </p:nvSpPr>
        <p:spPr>
          <a:xfrm>
            <a:off x="4645025" y="1444294"/>
            <a:ext cx="4041775" cy="3941763"/>
          </a:xfrm>
          <a:prstGeom prst="rect">
            <a:avLst/>
          </a:prstGeom>
          <a:noFill/>
          <a:ln>
            <a:noFill/>
          </a:ln>
        </p:spPr>
        <p:txBody>
          <a:bodyPr spcFirstLastPara="1" wrap="square" lIns="91425" tIns="45700" rIns="91425" bIns="45700" anchor="t" anchorCtr="0">
            <a:normAutofit/>
          </a:bodyPr>
          <a:lstStyle>
            <a:lvl1pPr marL="457200" lvl="0" indent="-332232" algn="l">
              <a:lnSpc>
                <a:spcPct val="100000"/>
              </a:lnSpc>
              <a:spcBef>
                <a:spcPts val="0"/>
              </a:spcBef>
              <a:spcAft>
                <a:spcPts val="0"/>
              </a:spcAft>
              <a:buSzPts val="1632"/>
              <a:buChar char="?"/>
              <a:defRPr sz="2400"/>
            </a:lvl1pPr>
            <a:lvl2pPr marL="914400" lvl="1" indent="-355600" algn="l">
              <a:lnSpc>
                <a:spcPct val="100000"/>
              </a:lnSpc>
              <a:spcBef>
                <a:spcPts val="324"/>
              </a:spcBef>
              <a:spcAft>
                <a:spcPts val="0"/>
              </a:spcAft>
              <a:buSzPts val="2000"/>
              <a:buChar char="◦"/>
              <a:defRPr sz="2000"/>
            </a:lvl2pPr>
            <a:lvl3pPr marL="1371600" lvl="2" indent="-342900" algn="l">
              <a:lnSpc>
                <a:spcPct val="100000"/>
              </a:lnSpc>
              <a:spcBef>
                <a:spcPts val="350"/>
              </a:spcBef>
              <a:spcAft>
                <a:spcPts val="0"/>
              </a:spcAft>
              <a:buSzPts val="1800"/>
              <a:buChar char="●"/>
              <a:defRPr sz="1800"/>
            </a:lvl3pPr>
            <a:lvl4pPr marL="1828800" lvl="3" indent="-330200" algn="l">
              <a:lnSpc>
                <a:spcPct val="100000"/>
              </a:lnSpc>
              <a:spcBef>
                <a:spcPts val="350"/>
              </a:spcBef>
              <a:spcAft>
                <a:spcPts val="0"/>
              </a:spcAft>
              <a:buSzPts val="1600"/>
              <a:buChar char="●"/>
              <a:defRPr sz="1600"/>
            </a:lvl4pPr>
            <a:lvl5pPr marL="2286000" lvl="4" indent="-330200" algn="l">
              <a:lnSpc>
                <a:spcPct val="100000"/>
              </a:lnSpc>
              <a:spcBef>
                <a:spcPts val="350"/>
              </a:spcBef>
              <a:spcAft>
                <a:spcPts val="0"/>
              </a:spcAft>
              <a:buSzPts val="1600"/>
              <a:buChar char="●"/>
              <a:defRPr sz="1600"/>
            </a:lvl5pPr>
            <a:lvl6pPr marL="2743200" lvl="5" indent="-342900" algn="l">
              <a:lnSpc>
                <a:spcPct val="100000"/>
              </a:lnSpc>
              <a:spcBef>
                <a:spcPts val="350"/>
              </a:spcBef>
              <a:spcAft>
                <a:spcPts val="0"/>
              </a:spcAft>
              <a:buSzPts val="1800"/>
              <a:buChar char="■"/>
              <a:defRPr/>
            </a:lvl6pPr>
            <a:lvl7pPr marL="3200400" lvl="6" indent="-342900" algn="l">
              <a:lnSpc>
                <a:spcPct val="100000"/>
              </a:lnSpc>
              <a:spcBef>
                <a:spcPts val="350"/>
              </a:spcBef>
              <a:spcAft>
                <a:spcPts val="0"/>
              </a:spcAft>
              <a:buSzPts val="1800"/>
              <a:buChar char="■"/>
              <a:defRPr/>
            </a:lvl7pPr>
            <a:lvl8pPr marL="3657600" lvl="7" indent="-342900" algn="l">
              <a:lnSpc>
                <a:spcPct val="100000"/>
              </a:lnSpc>
              <a:spcBef>
                <a:spcPts val="350"/>
              </a:spcBef>
              <a:spcAft>
                <a:spcPts val="0"/>
              </a:spcAft>
              <a:buSzPts val="1800"/>
              <a:buChar char="■"/>
              <a:defRPr/>
            </a:lvl8pPr>
            <a:lvl9pPr marL="4114800" lvl="8" indent="-342900" algn="l">
              <a:lnSpc>
                <a:spcPct val="100000"/>
              </a:lnSpc>
              <a:spcBef>
                <a:spcPts val="350"/>
              </a:spcBef>
              <a:spcAft>
                <a:spcPts val="0"/>
              </a:spcAft>
              <a:buSzPts val="1800"/>
              <a:buChar char="■"/>
              <a:defRPr/>
            </a:lvl9pPr>
          </a:lstStyle>
          <a:p>
            <a:endParaRPr/>
          </a:p>
        </p:txBody>
      </p:sp>
      <p:sp>
        <p:nvSpPr>
          <p:cNvPr id="58" name="Google Shape;58;p6"/>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6"/>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6"/>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61"/>
        <p:cNvGrpSpPr/>
        <p:nvPr/>
      </p:nvGrpSpPr>
      <p:grpSpPr>
        <a:xfrm>
          <a:off x="0" y="0"/>
          <a:ext cx="0" cy="0"/>
          <a:chOff x="0" y="0"/>
          <a:chExt cx="0" cy="0"/>
        </a:xfrm>
      </p:grpSpPr>
      <p:sp>
        <p:nvSpPr>
          <p:cNvPr id="62" name="Google Shape;62;p7"/>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7"/>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7"/>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
        <p:nvSpPr>
          <p:cNvPr id="65" name="Google Shape;6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blipFill rotWithShape="1">
          <a:blip r:embed="rId2">
            <a:alphaModFix/>
          </a:blip>
          <a:tile tx="0" ty="0" sx="50000" sy="50000" flip="none" algn="tl"/>
        </a:blipFill>
        <a:effectLst/>
      </p:bgPr>
    </p:bg>
    <p:spTree>
      <p:nvGrpSpPr>
        <p:cNvPr id="1" name="Shape 66"/>
        <p:cNvGrpSpPr/>
        <p:nvPr/>
      </p:nvGrpSpPr>
      <p:grpSpPr>
        <a:xfrm>
          <a:off x="0" y="0"/>
          <a:ext cx="0" cy="0"/>
          <a:chOff x="0" y="0"/>
          <a:chExt cx="0" cy="0"/>
        </a:xfrm>
      </p:grpSpPr>
      <p:sp>
        <p:nvSpPr>
          <p:cNvPr id="67" name="Google Shape;67;p8"/>
          <p:cNvSpPr txBox="1">
            <a:spLocks noGrp="1"/>
          </p:cNvSpPr>
          <p:nvPr>
            <p:ph type="title"/>
          </p:nvPr>
        </p:nvSpPr>
        <p:spPr>
          <a:xfrm>
            <a:off x="914400" y="4876800"/>
            <a:ext cx="7481776"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Clr>
                <a:schemeClr val="accent1"/>
              </a:buClr>
              <a:buSzPts val="2500"/>
              <a:buFont typeface="Lucida Sans"/>
              <a:buNone/>
              <a:defRPr sz="2500" b="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8"/>
          <p:cNvSpPr txBox="1">
            <a:spLocks noGrp="1"/>
          </p:cNvSpPr>
          <p:nvPr>
            <p:ph type="body" idx="1"/>
          </p:nvPr>
        </p:nvSpPr>
        <p:spPr>
          <a:xfrm>
            <a:off x="4419600" y="5355102"/>
            <a:ext cx="3974592" cy="914400"/>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400"/>
              </a:spcBef>
              <a:spcAft>
                <a:spcPts val="0"/>
              </a:spcAft>
              <a:buSzPts val="1088"/>
              <a:buNone/>
              <a:defRPr sz="1600"/>
            </a:lvl1pPr>
            <a:lvl2pPr marL="914400" lvl="1" indent="-228600" algn="l">
              <a:lnSpc>
                <a:spcPct val="100000"/>
              </a:lnSpc>
              <a:spcBef>
                <a:spcPts val="324"/>
              </a:spcBef>
              <a:spcAft>
                <a:spcPts val="0"/>
              </a:spcAft>
              <a:buSzPts val="1200"/>
              <a:buNone/>
              <a:defRPr sz="1200"/>
            </a:lvl2pPr>
            <a:lvl3pPr marL="1371600" lvl="2" indent="-228600" algn="l">
              <a:lnSpc>
                <a:spcPct val="100000"/>
              </a:lnSpc>
              <a:spcBef>
                <a:spcPts val="350"/>
              </a:spcBef>
              <a:spcAft>
                <a:spcPts val="0"/>
              </a:spcAft>
              <a:buSzPts val="1000"/>
              <a:buNone/>
              <a:defRPr sz="1000"/>
            </a:lvl3pPr>
            <a:lvl4pPr marL="1828800" lvl="3" indent="-228600" algn="l">
              <a:lnSpc>
                <a:spcPct val="100000"/>
              </a:lnSpc>
              <a:spcBef>
                <a:spcPts val="350"/>
              </a:spcBef>
              <a:spcAft>
                <a:spcPts val="0"/>
              </a:spcAft>
              <a:buSzPts val="900"/>
              <a:buNone/>
              <a:defRPr sz="900"/>
            </a:lvl4pPr>
            <a:lvl5pPr marL="2286000" lvl="4" indent="-228600" algn="l">
              <a:lnSpc>
                <a:spcPct val="100000"/>
              </a:lnSpc>
              <a:spcBef>
                <a:spcPts val="350"/>
              </a:spcBef>
              <a:spcAft>
                <a:spcPts val="0"/>
              </a:spcAft>
              <a:buSzPts val="900"/>
              <a:buNone/>
              <a:defRPr sz="900"/>
            </a:lvl5pPr>
            <a:lvl6pPr marL="2743200" lvl="5" indent="-342900" algn="l">
              <a:lnSpc>
                <a:spcPct val="100000"/>
              </a:lnSpc>
              <a:spcBef>
                <a:spcPts val="350"/>
              </a:spcBef>
              <a:spcAft>
                <a:spcPts val="0"/>
              </a:spcAft>
              <a:buSzPts val="1800"/>
              <a:buChar char="■"/>
              <a:defRPr/>
            </a:lvl6pPr>
            <a:lvl7pPr marL="3200400" lvl="6" indent="-342900" algn="l">
              <a:lnSpc>
                <a:spcPct val="100000"/>
              </a:lnSpc>
              <a:spcBef>
                <a:spcPts val="350"/>
              </a:spcBef>
              <a:spcAft>
                <a:spcPts val="0"/>
              </a:spcAft>
              <a:buSzPts val="1800"/>
              <a:buChar char="■"/>
              <a:defRPr/>
            </a:lvl7pPr>
            <a:lvl8pPr marL="3657600" lvl="7" indent="-342900" algn="l">
              <a:lnSpc>
                <a:spcPct val="100000"/>
              </a:lnSpc>
              <a:spcBef>
                <a:spcPts val="350"/>
              </a:spcBef>
              <a:spcAft>
                <a:spcPts val="0"/>
              </a:spcAft>
              <a:buSzPts val="1800"/>
              <a:buChar char="■"/>
              <a:defRPr/>
            </a:lvl8pPr>
            <a:lvl9pPr marL="4114800" lvl="8" indent="-342900" algn="l">
              <a:lnSpc>
                <a:spcPct val="100000"/>
              </a:lnSpc>
              <a:spcBef>
                <a:spcPts val="350"/>
              </a:spcBef>
              <a:spcAft>
                <a:spcPts val="0"/>
              </a:spcAft>
              <a:buSzPts val="1800"/>
              <a:buChar char="■"/>
              <a:defRPr/>
            </a:lvl9pPr>
          </a:lstStyle>
          <a:p>
            <a:endParaRPr/>
          </a:p>
        </p:txBody>
      </p:sp>
      <p:sp>
        <p:nvSpPr>
          <p:cNvPr id="69" name="Google Shape;69;p8"/>
          <p:cNvSpPr txBox="1">
            <a:spLocks noGrp="1"/>
          </p:cNvSpPr>
          <p:nvPr>
            <p:ph type="body" idx="2"/>
          </p:nvPr>
        </p:nvSpPr>
        <p:spPr>
          <a:xfrm>
            <a:off x="914400" y="274320"/>
            <a:ext cx="7479792" cy="4572000"/>
          </a:xfrm>
          <a:prstGeom prst="rect">
            <a:avLst/>
          </a:prstGeom>
          <a:noFill/>
          <a:ln>
            <a:noFill/>
          </a:ln>
        </p:spPr>
        <p:txBody>
          <a:bodyPr spcFirstLastPara="1" wrap="square" lIns="91425" tIns="45700" rIns="91425" bIns="45700" anchor="t" anchorCtr="0">
            <a:normAutofit/>
          </a:bodyPr>
          <a:lstStyle>
            <a:lvl1pPr marL="457200" lvl="0" indent="-366776" algn="l">
              <a:lnSpc>
                <a:spcPct val="100000"/>
              </a:lnSpc>
              <a:spcBef>
                <a:spcPts val="400"/>
              </a:spcBef>
              <a:spcAft>
                <a:spcPts val="0"/>
              </a:spcAft>
              <a:buSzPts val="2176"/>
              <a:buChar char="?"/>
              <a:defRPr sz="3200"/>
            </a:lvl1pPr>
            <a:lvl2pPr marL="914400" lvl="1" indent="-406400" algn="l">
              <a:lnSpc>
                <a:spcPct val="100000"/>
              </a:lnSpc>
              <a:spcBef>
                <a:spcPts val="324"/>
              </a:spcBef>
              <a:spcAft>
                <a:spcPts val="0"/>
              </a:spcAft>
              <a:buSzPts val="2800"/>
              <a:buChar char="◦"/>
              <a:defRPr sz="2800"/>
            </a:lvl2pPr>
            <a:lvl3pPr marL="1371600" lvl="2" indent="-381000" algn="l">
              <a:lnSpc>
                <a:spcPct val="100000"/>
              </a:lnSpc>
              <a:spcBef>
                <a:spcPts val="350"/>
              </a:spcBef>
              <a:spcAft>
                <a:spcPts val="0"/>
              </a:spcAft>
              <a:buSzPts val="2400"/>
              <a:buChar char="●"/>
              <a:defRPr sz="2400"/>
            </a:lvl3pPr>
            <a:lvl4pPr marL="1828800" lvl="3" indent="-355600" algn="l">
              <a:lnSpc>
                <a:spcPct val="100000"/>
              </a:lnSpc>
              <a:spcBef>
                <a:spcPts val="350"/>
              </a:spcBef>
              <a:spcAft>
                <a:spcPts val="0"/>
              </a:spcAft>
              <a:buSzPts val="2000"/>
              <a:buChar char="●"/>
              <a:defRPr sz="2000"/>
            </a:lvl4pPr>
            <a:lvl5pPr marL="2286000" lvl="4" indent="-355600" algn="l">
              <a:lnSpc>
                <a:spcPct val="100000"/>
              </a:lnSpc>
              <a:spcBef>
                <a:spcPts val="350"/>
              </a:spcBef>
              <a:spcAft>
                <a:spcPts val="0"/>
              </a:spcAft>
              <a:buSzPts val="2000"/>
              <a:buChar char="●"/>
              <a:defRPr sz="2000"/>
            </a:lvl5pPr>
            <a:lvl6pPr marL="2743200" lvl="5" indent="-342900" algn="l">
              <a:lnSpc>
                <a:spcPct val="100000"/>
              </a:lnSpc>
              <a:spcBef>
                <a:spcPts val="350"/>
              </a:spcBef>
              <a:spcAft>
                <a:spcPts val="0"/>
              </a:spcAft>
              <a:buSzPts val="1800"/>
              <a:buChar char="■"/>
              <a:defRPr/>
            </a:lvl6pPr>
            <a:lvl7pPr marL="3200400" lvl="6" indent="-342900" algn="l">
              <a:lnSpc>
                <a:spcPct val="100000"/>
              </a:lnSpc>
              <a:spcBef>
                <a:spcPts val="350"/>
              </a:spcBef>
              <a:spcAft>
                <a:spcPts val="0"/>
              </a:spcAft>
              <a:buSzPts val="1800"/>
              <a:buChar char="■"/>
              <a:defRPr/>
            </a:lvl7pPr>
            <a:lvl8pPr marL="3657600" lvl="7" indent="-342900" algn="l">
              <a:lnSpc>
                <a:spcPct val="100000"/>
              </a:lnSpc>
              <a:spcBef>
                <a:spcPts val="350"/>
              </a:spcBef>
              <a:spcAft>
                <a:spcPts val="0"/>
              </a:spcAft>
              <a:buSzPts val="1800"/>
              <a:buChar char="■"/>
              <a:defRPr/>
            </a:lvl8pPr>
            <a:lvl9pPr marL="4114800" lvl="8" indent="-342900" algn="l">
              <a:lnSpc>
                <a:spcPct val="100000"/>
              </a:lnSpc>
              <a:spcBef>
                <a:spcPts val="350"/>
              </a:spcBef>
              <a:spcAft>
                <a:spcPts val="0"/>
              </a:spcAft>
              <a:buSzPts val="1800"/>
              <a:buChar char="■"/>
              <a:defRPr/>
            </a:lvl9pPr>
          </a:lstStyle>
          <a:p>
            <a:endParaRPr/>
          </a:p>
        </p:txBody>
      </p:sp>
      <p:sp>
        <p:nvSpPr>
          <p:cNvPr id="70" name="Google Shape;70;p8"/>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8"/>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8"/>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73"/>
        <p:cNvGrpSpPr/>
        <p:nvPr/>
      </p:nvGrpSpPr>
      <p:grpSpPr>
        <a:xfrm>
          <a:off x="0" y="0"/>
          <a:ext cx="0" cy="0"/>
          <a:chOff x="0" y="0"/>
          <a:chExt cx="0" cy="0"/>
        </a:xfrm>
      </p:grpSpPr>
      <p:sp>
        <p:nvSpPr>
          <p:cNvPr id="74" name="Google Shape;74;p9"/>
          <p:cNvSpPr txBox="1">
            <a:spLocks noGrp="1"/>
          </p:cNvSpPr>
          <p:nvPr>
            <p:ph type="body" idx="1"/>
          </p:nvPr>
        </p:nvSpPr>
        <p:spPr>
          <a:xfrm>
            <a:off x="1141232" y="5443402"/>
            <a:ext cx="7162800" cy="648232"/>
          </a:xfrm>
          <a:prstGeom prst="rect">
            <a:avLst/>
          </a:prstGeom>
          <a:noFill/>
          <a:ln>
            <a:noFill/>
          </a:ln>
        </p:spPr>
        <p:txBody>
          <a:bodyPr spcFirstLastPara="1" wrap="square" lIns="91425" tIns="0" rIns="91425" bIns="45700" anchor="t" anchorCtr="0">
            <a:normAutofit/>
          </a:bodyPr>
          <a:lstStyle>
            <a:lvl1pPr marL="457200" marR="18288" lvl="0" indent="-228600" algn="r">
              <a:lnSpc>
                <a:spcPct val="100000"/>
              </a:lnSpc>
              <a:spcBef>
                <a:spcPts val="400"/>
              </a:spcBef>
              <a:spcAft>
                <a:spcPts val="0"/>
              </a:spcAft>
              <a:buSzPts val="952"/>
              <a:buNone/>
              <a:defRPr sz="1400"/>
            </a:lvl1pPr>
            <a:lvl2pPr marL="914400" lvl="1" indent="-304800" algn="l">
              <a:lnSpc>
                <a:spcPct val="100000"/>
              </a:lnSpc>
              <a:spcBef>
                <a:spcPts val="324"/>
              </a:spcBef>
              <a:spcAft>
                <a:spcPts val="0"/>
              </a:spcAft>
              <a:buSzPts val="1200"/>
              <a:buChar char="◦"/>
              <a:defRPr sz="1200"/>
            </a:lvl2pPr>
            <a:lvl3pPr marL="1371600" lvl="2" indent="-292100" algn="l">
              <a:lnSpc>
                <a:spcPct val="100000"/>
              </a:lnSpc>
              <a:spcBef>
                <a:spcPts val="350"/>
              </a:spcBef>
              <a:spcAft>
                <a:spcPts val="0"/>
              </a:spcAft>
              <a:buSzPts val="1000"/>
              <a:buChar char="●"/>
              <a:defRPr sz="1000"/>
            </a:lvl3pPr>
            <a:lvl4pPr marL="1828800" lvl="3" indent="-285750" algn="l">
              <a:lnSpc>
                <a:spcPct val="100000"/>
              </a:lnSpc>
              <a:spcBef>
                <a:spcPts val="350"/>
              </a:spcBef>
              <a:spcAft>
                <a:spcPts val="0"/>
              </a:spcAft>
              <a:buSzPts val="900"/>
              <a:buChar char="●"/>
              <a:defRPr sz="900"/>
            </a:lvl4pPr>
            <a:lvl5pPr marL="2286000" lvl="4" indent="-285750" algn="l">
              <a:lnSpc>
                <a:spcPct val="100000"/>
              </a:lnSpc>
              <a:spcBef>
                <a:spcPts val="350"/>
              </a:spcBef>
              <a:spcAft>
                <a:spcPts val="0"/>
              </a:spcAft>
              <a:buSzPts val="900"/>
              <a:buChar char="●"/>
              <a:defRPr sz="900"/>
            </a:lvl5pPr>
            <a:lvl6pPr marL="2743200" lvl="5" indent="-342900" algn="l">
              <a:lnSpc>
                <a:spcPct val="100000"/>
              </a:lnSpc>
              <a:spcBef>
                <a:spcPts val="350"/>
              </a:spcBef>
              <a:spcAft>
                <a:spcPts val="0"/>
              </a:spcAft>
              <a:buSzPts val="1800"/>
              <a:buChar char="■"/>
              <a:defRPr/>
            </a:lvl6pPr>
            <a:lvl7pPr marL="3200400" lvl="6" indent="-342900" algn="l">
              <a:lnSpc>
                <a:spcPct val="100000"/>
              </a:lnSpc>
              <a:spcBef>
                <a:spcPts val="350"/>
              </a:spcBef>
              <a:spcAft>
                <a:spcPts val="0"/>
              </a:spcAft>
              <a:buSzPts val="1800"/>
              <a:buChar char="■"/>
              <a:defRPr/>
            </a:lvl7pPr>
            <a:lvl8pPr marL="3657600" lvl="7" indent="-342900" algn="l">
              <a:lnSpc>
                <a:spcPct val="100000"/>
              </a:lnSpc>
              <a:spcBef>
                <a:spcPts val="350"/>
              </a:spcBef>
              <a:spcAft>
                <a:spcPts val="0"/>
              </a:spcAft>
              <a:buSzPts val="1800"/>
              <a:buChar char="■"/>
              <a:defRPr/>
            </a:lvl8pPr>
            <a:lvl9pPr marL="4114800" lvl="8" indent="-342900" algn="l">
              <a:lnSpc>
                <a:spcPct val="100000"/>
              </a:lnSpc>
              <a:spcBef>
                <a:spcPts val="350"/>
              </a:spcBef>
              <a:spcAft>
                <a:spcPts val="0"/>
              </a:spcAft>
              <a:buSzPts val="1800"/>
              <a:buChar char="■"/>
              <a:defRPr/>
            </a:lvl9pPr>
          </a:lstStyle>
          <a:p>
            <a:endParaRPr/>
          </a:p>
        </p:txBody>
      </p:sp>
      <p:sp>
        <p:nvSpPr>
          <p:cNvPr id="75" name="Google Shape;75;p9"/>
          <p:cNvSpPr>
            <a:spLocks noGrp="1"/>
          </p:cNvSpPr>
          <p:nvPr>
            <p:ph type="pic" idx="2"/>
          </p:nvPr>
        </p:nvSpPr>
        <p:spPr>
          <a:xfrm>
            <a:off x="228600" y="189968"/>
            <a:ext cx="8686800" cy="4389120"/>
          </a:xfrm>
          <a:prstGeom prst="rect">
            <a:avLst/>
          </a:prstGeom>
          <a:solidFill>
            <a:schemeClr val="dk2"/>
          </a:solidFill>
          <a:ln w="9525" cap="flat" cmpd="sng">
            <a:solidFill>
              <a:schemeClr val="dk1"/>
            </a:solidFill>
            <a:prstDash val="solid"/>
            <a:round/>
            <a:headEnd type="none" w="sm" len="sm"/>
            <a:tailEnd type="none" w="sm" len="sm"/>
          </a:ln>
        </p:spPr>
      </p:sp>
      <p:sp>
        <p:nvSpPr>
          <p:cNvPr id="76" name="Google Shape;76;p9"/>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9"/>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9"/>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
        <p:nvSpPr>
          <p:cNvPr id="79" name="Google Shape;79;p9"/>
          <p:cNvSpPr txBox="1">
            <a:spLocks noGrp="1"/>
          </p:cNvSpPr>
          <p:nvPr>
            <p:ph type="title"/>
          </p:nvPr>
        </p:nvSpPr>
        <p:spPr>
          <a:xfrm>
            <a:off x="228600" y="4865122"/>
            <a:ext cx="8075432" cy="562672"/>
          </a:xfrm>
          <a:prstGeom prst="rect">
            <a:avLst/>
          </a:prstGeom>
          <a:noFill/>
          <a:ln>
            <a:noFill/>
          </a:ln>
        </p:spPr>
        <p:txBody>
          <a:bodyPr spcFirstLastPara="1" wrap="square" lIns="91425" tIns="45700" rIns="91425" bIns="45700" anchor="t" anchorCtr="0">
            <a:normAutofit/>
          </a:bodyPr>
          <a:lstStyle>
            <a:lvl1pPr marR="0" lvl="0" algn="r">
              <a:lnSpc>
                <a:spcPct val="100000"/>
              </a:lnSpc>
              <a:spcBef>
                <a:spcPts val="0"/>
              </a:spcBef>
              <a:spcAft>
                <a:spcPts val="0"/>
              </a:spcAft>
              <a:buClr>
                <a:schemeClr val="accent1"/>
              </a:buClr>
              <a:buSzPts val="3000"/>
              <a:buFont typeface="Lucida Sans"/>
              <a:buNone/>
              <a:defRPr sz="3000" b="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9"/>
          <p:cNvSpPr/>
          <p:nvPr/>
        </p:nvSpPr>
        <p:spPr>
          <a:xfrm>
            <a:off x="499273" y="5944936"/>
            <a:ext cx="4940624" cy="921076"/>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ucida Sans"/>
              <a:ea typeface="Lucida Sans"/>
              <a:cs typeface="Lucida Sans"/>
              <a:sym typeface="Lucida Sans"/>
            </a:endParaRPr>
          </a:p>
        </p:txBody>
      </p:sp>
      <p:sp>
        <p:nvSpPr>
          <p:cNvPr id="81" name="Google Shape;81;p9"/>
          <p:cNvSpPr/>
          <p:nvPr/>
        </p:nvSpPr>
        <p:spPr>
          <a:xfrm>
            <a:off x="485717" y="5939011"/>
            <a:ext cx="3690451" cy="93345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ucida Sans"/>
              <a:ea typeface="Lucida Sans"/>
              <a:cs typeface="Lucida Sans"/>
              <a:sym typeface="Lucida Sans"/>
            </a:endParaRPr>
          </a:p>
        </p:txBody>
      </p:sp>
      <p:sp>
        <p:nvSpPr>
          <p:cNvPr id="82" name="Google Shape;82;p9"/>
          <p:cNvSpPr/>
          <p:nvPr/>
        </p:nvSpPr>
        <p:spPr>
          <a:xfrm>
            <a:off x="-6042" y="5791253"/>
            <a:ext cx="3402314" cy="1080868"/>
          </a:xfrm>
          <a:prstGeom prst="rtTriangle">
            <a:avLst/>
          </a:pr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ucida Sans"/>
              <a:ea typeface="Lucida Sans"/>
              <a:cs typeface="Lucida Sans"/>
              <a:sym typeface="Lucida Sans"/>
            </a:endParaRPr>
          </a:p>
        </p:txBody>
      </p:sp>
      <p:cxnSp>
        <p:nvCxnSpPr>
          <p:cNvPr id="83" name="Google Shape;83;p9"/>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84" name="Google Shape;84;p9"/>
          <p:cNvSpPr/>
          <p:nvPr/>
        </p:nvSpPr>
        <p:spPr>
          <a:xfrm>
            <a:off x="8664112"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49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ucida Sans"/>
              <a:ea typeface="Lucida Sans"/>
              <a:cs typeface="Lucida Sans"/>
              <a:sym typeface="Lucida Sans"/>
            </a:endParaRPr>
          </a:p>
        </p:txBody>
      </p:sp>
      <p:sp>
        <p:nvSpPr>
          <p:cNvPr id="85" name="Google Shape;85;p9"/>
          <p:cNvSpPr/>
          <p:nvPr/>
        </p:nvSpPr>
        <p:spPr>
          <a:xfrm>
            <a:off x="8477696"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49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ucida Sans"/>
              <a:ea typeface="Lucida Sans"/>
              <a:cs typeface="Lucida Sans"/>
              <a:sym typeface="Lucida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0"/>
          <p:cNvSpPr txBox="1">
            <a:spLocks noGrp="1"/>
          </p:cNvSpPr>
          <p:nvPr>
            <p:ph type="body" idx="1"/>
          </p:nvPr>
        </p:nvSpPr>
        <p:spPr>
          <a:xfrm rot="5400000">
            <a:off x="2378965" y="-440435"/>
            <a:ext cx="4386071" cy="8229600"/>
          </a:xfrm>
          <a:prstGeom prst="rect">
            <a:avLst/>
          </a:prstGeom>
          <a:noFill/>
          <a:ln>
            <a:noFill/>
          </a:ln>
        </p:spPr>
        <p:txBody>
          <a:bodyPr spcFirstLastPara="1" wrap="square" lIns="91425" tIns="45700" rIns="91425" bIns="45700" anchor="t" anchorCtr="0">
            <a:normAutofit/>
          </a:bodyPr>
          <a:lstStyle>
            <a:lvl1pPr marL="457200" lvl="0" indent="-306324" algn="l">
              <a:lnSpc>
                <a:spcPct val="100000"/>
              </a:lnSpc>
              <a:spcBef>
                <a:spcPts val="400"/>
              </a:spcBef>
              <a:spcAft>
                <a:spcPts val="0"/>
              </a:spcAft>
              <a:buSzPts val="1224"/>
              <a:buChar char="?"/>
              <a:defRPr/>
            </a:lvl1pPr>
            <a:lvl2pPr marL="914400" lvl="1" indent="-342900" algn="l">
              <a:lnSpc>
                <a:spcPct val="100000"/>
              </a:lnSpc>
              <a:spcBef>
                <a:spcPts val="324"/>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100000"/>
              </a:lnSpc>
              <a:spcBef>
                <a:spcPts val="350"/>
              </a:spcBef>
              <a:spcAft>
                <a:spcPts val="0"/>
              </a:spcAft>
              <a:buSzPts val="1800"/>
              <a:buChar char="■"/>
              <a:defRPr/>
            </a:lvl6pPr>
            <a:lvl7pPr marL="3200400" lvl="6" indent="-342900" algn="l">
              <a:lnSpc>
                <a:spcPct val="100000"/>
              </a:lnSpc>
              <a:spcBef>
                <a:spcPts val="350"/>
              </a:spcBef>
              <a:spcAft>
                <a:spcPts val="0"/>
              </a:spcAft>
              <a:buSzPts val="1800"/>
              <a:buChar char="■"/>
              <a:defRPr/>
            </a:lvl7pPr>
            <a:lvl8pPr marL="3657600" lvl="7" indent="-342900" algn="l">
              <a:lnSpc>
                <a:spcPct val="100000"/>
              </a:lnSpc>
              <a:spcBef>
                <a:spcPts val="350"/>
              </a:spcBef>
              <a:spcAft>
                <a:spcPts val="0"/>
              </a:spcAft>
              <a:buSzPts val="1800"/>
              <a:buChar char="■"/>
              <a:defRPr/>
            </a:lvl8pPr>
            <a:lvl9pPr marL="4114800" lvl="8" indent="-342900" algn="l">
              <a:lnSpc>
                <a:spcPct val="100000"/>
              </a:lnSpc>
              <a:spcBef>
                <a:spcPts val="350"/>
              </a:spcBef>
              <a:spcAft>
                <a:spcPts val="0"/>
              </a:spcAft>
              <a:buSzPts val="1800"/>
              <a:buChar char="■"/>
              <a:defRPr/>
            </a:lvl9pPr>
          </a:lstStyle>
          <a:p>
            <a:endParaRPr/>
          </a:p>
        </p:txBody>
      </p:sp>
      <p:sp>
        <p:nvSpPr>
          <p:cNvPr id="89" name="Google Shape;89;p10"/>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0"/>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0"/>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499273" y="5944936"/>
            <a:ext cx="4940624" cy="921076"/>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ucida Sans"/>
              <a:ea typeface="Lucida Sans"/>
              <a:cs typeface="Lucida Sans"/>
              <a:sym typeface="Lucida Sans"/>
            </a:endParaRPr>
          </a:p>
        </p:txBody>
      </p:sp>
      <p:sp>
        <p:nvSpPr>
          <p:cNvPr id="11" name="Google Shape;11;p1"/>
          <p:cNvSpPr/>
          <p:nvPr/>
        </p:nvSpPr>
        <p:spPr>
          <a:xfrm>
            <a:off x="485717" y="5939011"/>
            <a:ext cx="3690451" cy="93345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ucida Sans"/>
              <a:ea typeface="Lucida Sans"/>
              <a:cs typeface="Lucida Sans"/>
              <a:sym typeface="Lucida Sans"/>
            </a:endParaRPr>
          </a:p>
        </p:txBody>
      </p:sp>
      <p:sp>
        <p:nvSpPr>
          <p:cNvPr id="12" name="Google Shape;12;p1"/>
          <p:cNvSpPr/>
          <p:nvPr/>
        </p:nvSpPr>
        <p:spPr>
          <a:xfrm>
            <a:off x="-6042" y="5791253"/>
            <a:ext cx="3402314" cy="1080868"/>
          </a:xfrm>
          <a:prstGeom prst="rtTriangle">
            <a:avLst/>
          </a:prstGeom>
          <a:blipFill rotWithShape="1">
            <a:blip r:embed="rId1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ucida Sans"/>
              <a:ea typeface="Lucida Sans"/>
              <a:cs typeface="Lucida Sans"/>
              <a:sym typeface="Lucida Sans"/>
            </a:endParaRPr>
          </a:p>
        </p:txBody>
      </p:sp>
      <p:cxnSp>
        <p:nvCxnSpPr>
          <p:cNvPr id="13" name="Google Shape;13;p1"/>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14" name="Google Shape;14;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dk2"/>
              </a:buClr>
              <a:buSzPts val="4100"/>
              <a:buFont typeface="Lucida Sans"/>
              <a:buNone/>
              <a:defRPr sz="4100" b="1" i="0" u="none" strike="noStrike" cap="none">
                <a:solidFill>
                  <a:schemeClr val="dk2"/>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 name="Google Shape;15;p1"/>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lvl1pPr marL="457200" marR="0" lvl="0" indent="-345186" algn="l" rtl="0">
              <a:lnSpc>
                <a:spcPct val="100000"/>
              </a:lnSpc>
              <a:spcBef>
                <a:spcPts val="400"/>
              </a:spcBef>
              <a:spcAft>
                <a:spcPts val="0"/>
              </a:spcAft>
              <a:buClr>
                <a:schemeClr val="accent1"/>
              </a:buClr>
              <a:buSzPts val="1836"/>
              <a:buFont typeface="Noto Sans Symbols"/>
              <a:buChar char="🞂"/>
              <a:defRPr sz="2700" b="0" i="0" u="none" strike="noStrike" cap="none">
                <a:solidFill>
                  <a:schemeClr val="dk1"/>
                </a:solidFill>
                <a:latin typeface="Lucida Sans"/>
                <a:ea typeface="Lucida Sans"/>
                <a:cs typeface="Lucida Sans"/>
                <a:sym typeface="Lucida Sans"/>
              </a:defRPr>
            </a:lvl1pPr>
            <a:lvl2pPr marL="914400" marR="0" lvl="1" indent="-374650" algn="l" rtl="0">
              <a:lnSpc>
                <a:spcPct val="100000"/>
              </a:lnSpc>
              <a:spcBef>
                <a:spcPts val="324"/>
              </a:spcBef>
              <a:spcAft>
                <a:spcPts val="0"/>
              </a:spcAft>
              <a:buClr>
                <a:schemeClr val="accent1"/>
              </a:buClr>
              <a:buSzPts val="2300"/>
              <a:buFont typeface="Verdana"/>
              <a:buChar char="◦"/>
              <a:defRPr sz="2300" b="0" i="0" u="none" strike="noStrike" cap="none">
                <a:solidFill>
                  <a:schemeClr val="dk1"/>
                </a:solidFill>
                <a:latin typeface="Lucida Sans"/>
                <a:ea typeface="Lucida Sans"/>
                <a:cs typeface="Lucida Sans"/>
                <a:sym typeface="Lucida Sans"/>
              </a:defRPr>
            </a:lvl2pPr>
            <a:lvl3pPr marL="1371600" marR="0" lvl="2" indent="-361950" algn="l" rtl="0">
              <a:lnSpc>
                <a:spcPct val="100000"/>
              </a:lnSpc>
              <a:spcBef>
                <a:spcPts val="35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3pPr>
            <a:lvl4pPr marL="1828800" marR="0" lvl="3" indent="-349250" algn="l" rtl="0">
              <a:lnSpc>
                <a:spcPct val="100000"/>
              </a:lnSpc>
              <a:spcBef>
                <a:spcPts val="350"/>
              </a:spcBef>
              <a:spcAft>
                <a:spcPts val="0"/>
              </a:spcAft>
              <a:buClr>
                <a:schemeClr val="accent2"/>
              </a:buClr>
              <a:buSzPts val="1900"/>
              <a:buFont typeface="Noto Sans Symbols"/>
              <a:buChar char="●"/>
              <a:defRPr sz="1900" b="0" i="0" u="none" strike="noStrike" cap="none">
                <a:solidFill>
                  <a:schemeClr val="dk1"/>
                </a:solidFill>
                <a:latin typeface="Lucida Sans"/>
                <a:ea typeface="Lucida Sans"/>
                <a:cs typeface="Lucida Sans"/>
                <a:sym typeface="Lucida Sans"/>
              </a:defRPr>
            </a:lvl4pPr>
            <a:lvl5pPr marL="2286000" marR="0" lvl="4" indent="-342900" algn="l" rtl="0">
              <a:lnSpc>
                <a:spcPct val="100000"/>
              </a:lnSpc>
              <a:spcBef>
                <a:spcPts val="350"/>
              </a:spcBef>
              <a:spcAft>
                <a:spcPts val="0"/>
              </a:spcAft>
              <a:buClr>
                <a:schemeClr val="accent2"/>
              </a:buClr>
              <a:buSzPts val="1800"/>
              <a:buFont typeface="Noto Sans Symbols"/>
              <a:buChar char="●"/>
              <a:defRPr sz="1800" b="0" i="0" u="none" strike="noStrike" cap="none">
                <a:solidFill>
                  <a:schemeClr val="dk1"/>
                </a:solidFill>
                <a:latin typeface="Lucida Sans"/>
                <a:ea typeface="Lucida Sans"/>
                <a:cs typeface="Lucida Sans"/>
                <a:sym typeface="Lucida Sans"/>
              </a:defRPr>
            </a:lvl5pPr>
            <a:lvl6pPr marL="2743200" marR="0" lvl="5" indent="-342900" algn="l" rtl="0">
              <a:lnSpc>
                <a:spcPct val="100000"/>
              </a:lnSpc>
              <a:spcBef>
                <a:spcPts val="350"/>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6pPr>
            <a:lvl7pPr marL="3200400" marR="0" lvl="6"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7pPr>
            <a:lvl8pPr marL="3657600" marR="0" lvl="7"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8pPr>
            <a:lvl9pPr marL="4114800" marR="0" lvl="8"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9pPr>
          </a:lstStyle>
          <a:p>
            <a:endParaRPr/>
          </a:p>
        </p:txBody>
      </p:sp>
      <p:sp>
        <p:nvSpPr>
          <p:cNvPr id="16" name="Google Shape;16;p1"/>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9pPr>
          </a:lstStyle>
          <a:p>
            <a:endParaRPr/>
          </a:p>
        </p:txBody>
      </p:sp>
      <p:sp>
        <p:nvSpPr>
          <p:cNvPr id="17" name="Google Shape;17;p1"/>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9pPr>
          </a:lstStyle>
          <a:p>
            <a:endParaRPr/>
          </a:p>
        </p:txBody>
      </p:sp>
      <p:sp>
        <p:nvSpPr>
          <p:cNvPr id="18" name="Google Shape;18;p1"/>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2"/>
          <p:cNvSpPr txBox="1">
            <a:spLocks noGrp="1"/>
          </p:cNvSpPr>
          <p:nvPr>
            <p:ph type="ctrTitle"/>
          </p:nvPr>
        </p:nvSpPr>
        <p:spPr>
          <a:xfrm>
            <a:off x="685800" y="1752601"/>
            <a:ext cx="7772400" cy="1829761"/>
          </a:xfrm>
          <a:prstGeom prst="rect">
            <a:avLst/>
          </a:prstGeom>
          <a:noFill/>
          <a:ln>
            <a:noFill/>
          </a:ln>
        </p:spPr>
        <p:txBody>
          <a:bodyPr spcFirstLastPara="1" wrap="square" lIns="91425" tIns="45700" rIns="91425" bIns="45700" anchor="b" anchorCtr="0">
            <a:normAutofit/>
          </a:bodyPr>
          <a:lstStyle/>
          <a:p>
            <a:pPr marL="182880" lvl="0" indent="0" algn="r" rtl="0">
              <a:lnSpc>
                <a:spcPct val="100000"/>
              </a:lnSpc>
              <a:spcBef>
                <a:spcPts val="0"/>
              </a:spcBef>
              <a:spcAft>
                <a:spcPts val="0"/>
              </a:spcAft>
              <a:buClr>
                <a:schemeClr val="dk2"/>
              </a:buClr>
              <a:buSzPts val="4800"/>
              <a:buFont typeface="Lucida Sans"/>
              <a:buNone/>
            </a:pPr>
            <a:r>
              <a:rPr lang="en-US"/>
              <a:t>Basic Algorithm : Searching &amp; Sorting</a:t>
            </a:r>
            <a:endParaRPr/>
          </a:p>
        </p:txBody>
      </p:sp>
      <p:sp>
        <p:nvSpPr>
          <p:cNvPr id="104" name="Google Shape;104;p12"/>
          <p:cNvSpPr txBox="1">
            <a:spLocks noGrp="1"/>
          </p:cNvSpPr>
          <p:nvPr>
            <p:ph type="subTitle" idx="1"/>
          </p:nvPr>
        </p:nvSpPr>
        <p:spPr>
          <a:xfrm>
            <a:off x="685800" y="3611607"/>
            <a:ext cx="7772400" cy="1199704"/>
          </a:xfrm>
          <a:prstGeom prst="rect">
            <a:avLst/>
          </a:prstGeom>
          <a:noFill/>
          <a:ln>
            <a:noFill/>
          </a:ln>
        </p:spPr>
        <p:txBody>
          <a:bodyPr spcFirstLastPara="1" wrap="square" lIns="45700" tIns="45700" rIns="45700" bIns="45700" anchor="t" anchorCtr="0">
            <a:normAutofit/>
          </a:bodyPr>
          <a:lstStyle/>
          <a:p>
            <a:pPr marL="0" marR="64008" lvl="0" indent="0" algn="r" rtl="0">
              <a:lnSpc>
                <a:spcPct val="100000"/>
              </a:lnSpc>
              <a:spcBef>
                <a:spcPts val="0"/>
              </a:spcBef>
              <a:spcAft>
                <a:spcPts val="0"/>
              </a:spcAft>
              <a:buSzPts val="1836"/>
              <a:buNone/>
            </a:pPr>
            <a:r>
              <a:rPr lang="en-US"/>
              <a:t>TOPIC </a:t>
            </a:r>
            <a:r>
              <a:rPr lang="en-US" smtClean="0"/>
              <a:t>2</a:t>
            </a:r>
            <a:endParaRPr/>
          </a:p>
          <a:p>
            <a:pPr marL="0" marR="64008" lvl="0" indent="0" algn="r" rtl="0">
              <a:lnSpc>
                <a:spcPct val="100000"/>
              </a:lnSpc>
              <a:spcBef>
                <a:spcPts val="400"/>
              </a:spcBef>
              <a:spcAft>
                <a:spcPts val="0"/>
              </a:spcAft>
              <a:buSzPts val="1836"/>
              <a:buNone/>
            </a:pPr>
            <a:r>
              <a:rPr lang="en-US" dirty="0"/>
              <a:t>-</a:t>
            </a:r>
            <a:r>
              <a:rPr lang="en-US" dirty="0" err="1"/>
              <a:t>Roslan</a:t>
            </a:r>
            <a:r>
              <a:rPr lang="en-US" dirty="0"/>
              <a:t> </a:t>
            </a:r>
            <a:r>
              <a:rPr lang="en-US" dirty="0" err="1"/>
              <a:t>Sadjirin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836"/>
              <a:buChar char="?"/>
            </a:pPr>
            <a:r>
              <a:rPr lang="en-US"/>
              <a:t>1st pass (</a:t>
            </a:r>
            <a:r>
              <a:rPr lang="en-US" i="1"/>
              <a:t>length = 6</a:t>
            </a:r>
            <a:r>
              <a:rPr lang="en-US"/>
              <a:t>):</a:t>
            </a:r>
            <a:endParaRPr/>
          </a:p>
          <a:p>
            <a:pPr marL="109728" lvl="0" indent="0" algn="l" rtl="0">
              <a:lnSpc>
                <a:spcPct val="100000"/>
              </a:lnSpc>
              <a:spcBef>
                <a:spcPts val="400"/>
              </a:spcBef>
              <a:spcAft>
                <a:spcPts val="0"/>
              </a:spcAft>
              <a:buSzPts val="1836"/>
              <a:buNone/>
            </a:pPr>
            <a:endParaRPr/>
          </a:p>
          <a:p>
            <a:pPr marL="109728" lvl="0" indent="0" algn="l" rtl="0">
              <a:lnSpc>
                <a:spcPct val="100000"/>
              </a:lnSpc>
              <a:spcBef>
                <a:spcPts val="400"/>
              </a:spcBef>
              <a:spcAft>
                <a:spcPts val="0"/>
              </a:spcAft>
              <a:buSzPts val="1836"/>
              <a:buNone/>
            </a:pPr>
            <a:endParaRPr/>
          </a:p>
          <a:p>
            <a:pPr marL="621792" lvl="1" indent="-82550" algn="l" rtl="0">
              <a:lnSpc>
                <a:spcPct val="100000"/>
              </a:lnSpc>
              <a:spcBef>
                <a:spcPts val="324"/>
              </a:spcBef>
              <a:spcAft>
                <a:spcPts val="0"/>
              </a:spcAft>
              <a:buSzPts val="2300"/>
              <a:buNone/>
            </a:pPr>
            <a:endParaRPr/>
          </a:p>
          <a:p>
            <a:pPr marL="624078" lvl="0" indent="-397764" algn="l" rtl="0">
              <a:lnSpc>
                <a:spcPct val="100000"/>
              </a:lnSpc>
              <a:spcBef>
                <a:spcPts val="400"/>
              </a:spcBef>
              <a:spcAft>
                <a:spcPts val="0"/>
              </a:spcAft>
              <a:buSzPts val="1836"/>
              <a:buFont typeface="Lucida Sans"/>
              <a:buNone/>
            </a:pPr>
            <a:endParaRPr/>
          </a:p>
          <a:p>
            <a:pPr marL="365760" lvl="0" indent="-139446" algn="l" rtl="0">
              <a:lnSpc>
                <a:spcPct val="100000"/>
              </a:lnSpc>
              <a:spcBef>
                <a:spcPts val="400"/>
              </a:spcBef>
              <a:spcAft>
                <a:spcPts val="0"/>
              </a:spcAft>
              <a:buSzPts val="1836"/>
              <a:buNone/>
            </a:pPr>
            <a:endParaRPr/>
          </a:p>
        </p:txBody>
      </p:sp>
      <p:sp>
        <p:nvSpPr>
          <p:cNvPr id="160" name="Google Shape;160;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Lucida Sans"/>
              <a:buNone/>
            </a:pPr>
            <a:r>
              <a:rPr lang="en-US" sz="4400"/>
              <a:t>Bubble Sort Algorithm (aka Sinking Sort) – Example</a:t>
            </a:r>
            <a:endParaRPr/>
          </a:p>
        </p:txBody>
      </p:sp>
      <p:graphicFrame>
        <p:nvGraphicFramePr>
          <p:cNvPr id="161" name="Google Shape;161;p21"/>
          <p:cNvGraphicFramePr/>
          <p:nvPr/>
        </p:nvGraphicFramePr>
        <p:xfrm>
          <a:off x="960120" y="2133600"/>
          <a:ext cx="3000000" cy="3000000"/>
        </p:xfrm>
        <a:graphic>
          <a:graphicData uri="http://schemas.openxmlformats.org/drawingml/2006/table">
            <a:tbl>
              <a:tblPr firstRow="1" bandRow="1">
                <a:noFill/>
                <a:tableStyleId>{DC8C2CF6-C1D4-4453-94B1-B5E379981294}</a:tableStyleId>
              </a:tblPr>
              <a:tblGrid>
                <a:gridCol w="1103800">
                  <a:extLst>
                    <a:ext uri="{9D8B030D-6E8A-4147-A177-3AD203B41FA5}">
                      <a16:colId xmlns:a16="http://schemas.microsoft.com/office/drawing/2014/main" val="20000"/>
                    </a:ext>
                  </a:extLst>
                </a:gridCol>
                <a:gridCol w="1103800">
                  <a:extLst>
                    <a:ext uri="{9D8B030D-6E8A-4147-A177-3AD203B41FA5}">
                      <a16:colId xmlns:a16="http://schemas.microsoft.com/office/drawing/2014/main" val="20001"/>
                    </a:ext>
                  </a:extLst>
                </a:gridCol>
                <a:gridCol w="1103800">
                  <a:extLst>
                    <a:ext uri="{9D8B030D-6E8A-4147-A177-3AD203B41FA5}">
                      <a16:colId xmlns:a16="http://schemas.microsoft.com/office/drawing/2014/main" val="20002"/>
                    </a:ext>
                  </a:extLst>
                </a:gridCol>
                <a:gridCol w="1103800">
                  <a:extLst>
                    <a:ext uri="{9D8B030D-6E8A-4147-A177-3AD203B41FA5}">
                      <a16:colId xmlns:a16="http://schemas.microsoft.com/office/drawing/2014/main" val="20003"/>
                    </a:ext>
                  </a:extLst>
                </a:gridCol>
                <a:gridCol w="1103800">
                  <a:extLst>
                    <a:ext uri="{9D8B030D-6E8A-4147-A177-3AD203B41FA5}">
                      <a16:colId xmlns:a16="http://schemas.microsoft.com/office/drawing/2014/main" val="20004"/>
                    </a:ext>
                  </a:extLst>
                </a:gridCol>
                <a:gridCol w="1103800">
                  <a:extLst>
                    <a:ext uri="{9D8B030D-6E8A-4147-A177-3AD203B41FA5}">
                      <a16:colId xmlns:a16="http://schemas.microsoft.com/office/drawing/2014/main" val="20005"/>
                    </a:ext>
                  </a:extLst>
                </a:gridCol>
                <a:gridCol w="1103800">
                  <a:extLst>
                    <a:ext uri="{9D8B030D-6E8A-4147-A177-3AD203B41FA5}">
                      <a16:colId xmlns:a16="http://schemas.microsoft.com/office/drawing/2014/main" val="20006"/>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i="1" u="none" strike="noStrike" cap="none"/>
                        <a:t>Index (i)</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Before 1</a:t>
                      </a:r>
                      <a:r>
                        <a:rPr lang="en-US" sz="1800" i="1" u="none" strike="noStrike" cap="none" baseline="30000"/>
                        <a:t>st</a:t>
                      </a:r>
                      <a:r>
                        <a:rPr lang="en-US" sz="1800" i="1" u="none" strike="noStrike" cap="none"/>
                        <a:t> pass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Step 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C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rgbClr val="FFC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After step-n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836"/>
              <a:buChar char="?"/>
            </a:pPr>
            <a:r>
              <a:rPr lang="en-US"/>
              <a:t>1st pass (</a:t>
            </a:r>
            <a:r>
              <a:rPr lang="en-US" i="1"/>
              <a:t>length = 6</a:t>
            </a:r>
            <a:r>
              <a:rPr lang="en-US"/>
              <a:t>):</a:t>
            </a:r>
            <a:endParaRPr/>
          </a:p>
          <a:p>
            <a:pPr marL="109728" lvl="0" indent="0" algn="l" rtl="0">
              <a:lnSpc>
                <a:spcPct val="100000"/>
              </a:lnSpc>
              <a:spcBef>
                <a:spcPts val="400"/>
              </a:spcBef>
              <a:spcAft>
                <a:spcPts val="0"/>
              </a:spcAft>
              <a:buSzPts val="1836"/>
              <a:buNone/>
            </a:pPr>
            <a:endParaRPr/>
          </a:p>
          <a:p>
            <a:pPr marL="109728" lvl="0" indent="0" algn="l" rtl="0">
              <a:lnSpc>
                <a:spcPct val="100000"/>
              </a:lnSpc>
              <a:spcBef>
                <a:spcPts val="400"/>
              </a:spcBef>
              <a:spcAft>
                <a:spcPts val="0"/>
              </a:spcAft>
              <a:buSzPts val="1836"/>
              <a:buNone/>
            </a:pPr>
            <a:endParaRPr/>
          </a:p>
          <a:p>
            <a:pPr marL="621792" lvl="1" indent="-82550" algn="l" rtl="0">
              <a:lnSpc>
                <a:spcPct val="100000"/>
              </a:lnSpc>
              <a:spcBef>
                <a:spcPts val="324"/>
              </a:spcBef>
              <a:spcAft>
                <a:spcPts val="0"/>
              </a:spcAft>
              <a:buSzPts val="2300"/>
              <a:buNone/>
            </a:pPr>
            <a:endParaRPr/>
          </a:p>
          <a:p>
            <a:pPr marL="624078" lvl="0" indent="-397764" algn="l" rtl="0">
              <a:lnSpc>
                <a:spcPct val="100000"/>
              </a:lnSpc>
              <a:spcBef>
                <a:spcPts val="400"/>
              </a:spcBef>
              <a:spcAft>
                <a:spcPts val="0"/>
              </a:spcAft>
              <a:buSzPts val="1836"/>
              <a:buFont typeface="Lucida Sans"/>
              <a:buNone/>
            </a:pPr>
            <a:endParaRPr/>
          </a:p>
          <a:p>
            <a:pPr marL="365760" lvl="0" indent="-139446" algn="l" rtl="0">
              <a:lnSpc>
                <a:spcPct val="100000"/>
              </a:lnSpc>
              <a:spcBef>
                <a:spcPts val="400"/>
              </a:spcBef>
              <a:spcAft>
                <a:spcPts val="0"/>
              </a:spcAft>
              <a:buSzPts val="1836"/>
              <a:buNone/>
            </a:pPr>
            <a:endParaRPr/>
          </a:p>
        </p:txBody>
      </p:sp>
      <p:sp>
        <p:nvSpPr>
          <p:cNvPr id="167" name="Google Shape;167;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Lucida Sans"/>
              <a:buNone/>
            </a:pPr>
            <a:r>
              <a:rPr lang="en-US" sz="4400"/>
              <a:t>Bubble Sort Algorithm (aka Sinking Sort) – Example</a:t>
            </a:r>
            <a:endParaRPr/>
          </a:p>
        </p:txBody>
      </p:sp>
      <p:graphicFrame>
        <p:nvGraphicFramePr>
          <p:cNvPr id="168" name="Google Shape;168;p22"/>
          <p:cNvGraphicFramePr/>
          <p:nvPr/>
        </p:nvGraphicFramePr>
        <p:xfrm>
          <a:off x="960120" y="2133600"/>
          <a:ext cx="3000000" cy="3000000"/>
        </p:xfrm>
        <a:graphic>
          <a:graphicData uri="http://schemas.openxmlformats.org/drawingml/2006/table">
            <a:tbl>
              <a:tblPr firstRow="1" bandRow="1">
                <a:noFill/>
                <a:tableStyleId>{DC8C2CF6-C1D4-4453-94B1-B5E379981294}</a:tableStyleId>
              </a:tblPr>
              <a:tblGrid>
                <a:gridCol w="1103800">
                  <a:extLst>
                    <a:ext uri="{9D8B030D-6E8A-4147-A177-3AD203B41FA5}">
                      <a16:colId xmlns:a16="http://schemas.microsoft.com/office/drawing/2014/main" val="20000"/>
                    </a:ext>
                  </a:extLst>
                </a:gridCol>
                <a:gridCol w="1103800">
                  <a:extLst>
                    <a:ext uri="{9D8B030D-6E8A-4147-A177-3AD203B41FA5}">
                      <a16:colId xmlns:a16="http://schemas.microsoft.com/office/drawing/2014/main" val="20001"/>
                    </a:ext>
                  </a:extLst>
                </a:gridCol>
                <a:gridCol w="1103800">
                  <a:extLst>
                    <a:ext uri="{9D8B030D-6E8A-4147-A177-3AD203B41FA5}">
                      <a16:colId xmlns:a16="http://schemas.microsoft.com/office/drawing/2014/main" val="20002"/>
                    </a:ext>
                  </a:extLst>
                </a:gridCol>
                <a:gridCol w="1103800">
                  <a:extLst>
                    <a:ext uri="{9D8B030D-6E8A-4147-A177-3AD203B41FA5}">
                      <a16:colId xmlns:a16="http://schemas.microsoft.com/office/drawing/2014/main" val="20003"/>
                    </a:ext>
                  </a:extLst>
                </a:gridCol>
                <a:gridCol w="1103800">
                  <a:extLst>
                    <a:ext uri="{9D8B030D-6E8A-4147-A177-3AD203B41FA5}">
                      <a16:colId xmlns:a16="http://schemas.microsoft.com/office/drawing/2014/main" val="20004"/>
                    </a:ext>
                  </a:extLst>
                </a:gridCol>
                <a:gridCol w="1103800">
                  <a:extLst>
                    <a:ext uri="{9D8B030D-6E8A-4147-A177-3AD203B41FA5}">
                      <a16:colId xmlns:a16="http://schemas.microsoft.com/office/drawing/2014/main" val="20005"/>
                    </a:ext>
                  </a:extLst>
                </a:gridCol>
                <a:gridCol w="1103800">
                  <a:extLst>
                    <a:ext uri="{9D8B030D-6E8A-4147-A177-3AD203B41FA5}">
                      <a16:colId xmlns:a16="http://schemas.microsoft.com/office/drawing/2014/main" val="20006"/>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i="1" u="none" strike="noStrike" cap="none"/>
                        <a:t>Index (i)</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Before 1</a:t>
                      </a:r>
                      <a:r>
                        <a:rPr lang="en-US" sz="1800" i="1" u="none" strike="noStrike" cap="none" baseline="30000"/>
                        <a:t>st</a:t>
                      </a:r>
                      <a:r>
                        <a:rPr lang="en-US" sz="1800" i="1" u="none" strike="noStrike" cap="none"/>
                        <a:t> pass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Step 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C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rgbClr val="FFC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After step-n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836"/>
              <a:buChar char="?"/>
            </a:pPr>
            <a:r>
              <a:rPr lang="en-US"/>
              <a:t>1st pass (</a:t>
            </a:r>
            <a:r>
              <a:rPr lang="en-US" i="1"/>
              <a:t>length = 6</a:t>
            </a:r>
            <a:r>
              <a:rPr lang="en-US"/>
              <a:t>):</a:t>
            </a:r>
            <a:endParaRPr/>
          </a:p>
          <a:p>
            <a:pPr marL="109728" lvl="0" indent="0" algn="l" rtl="0">
              <a:lnSpc>
                <a:spcPct val="100000"/>
              </a:lnSpc>
              <a:spcBef>
                <a:spcPts val="400"/>
              </a:spcBef>
              <a:spcAft>
                <a:spcPts val="0"/>
              </a:spcAft>
              <a:buSzPts val="1836"/>
              <a:buNone/>
            </a:pPr>
            <a:endParaRPr/>
          </a:p>
          <a:p>
            <a:pPr marL="109728" lvl="0" indent="0" algn="l" rtl="0">
              <a:lnSpc>
                <a:spcPct val="100000"/>
              </a:lnSpc>
              <a:spcBef>
                <a:spcPts val="400"/>
              </a:spcBef>
              <a:spcAft>
                <a:spcPts val="0"/>
              </a:spcAft>
              <a:buSzPts val="1836"/>
              <a:buNone/>
            </a:pPr>
            <a:endParaRPr/>
          </a:p>
          <a:p>
            <a:pPr marL="621792" lvl="1" indent="-82550" algn="l" rtl="0">
              <a:lnSpc>
                <a:spcPct val="100000"/>
              </a:lnSpc>
              <a:spcBef>
                <a:spcPts val="324"/>
              </a:spcBef>
              <a:spcAft>
                <a:spcPts val="0"/>
              </a:spcAft>
              <a:buSzPts val="2300"/>
              <a:buNone/>
            </a:pPr>
            <a:endParaRPr/>
          </a:p>
          <a:p>
            <a:pPr marL="624078" lvl="0" indent="-397764" algn="l" rtl="0">
              <a:lnSpc>
                <a:spcPct val="100000"/>
              </a:lnSpc>
              <a:spcBef>
                <a:spcPts val="400"/>
              </a:spcBef>
              <a:spcAft>
                <a:spcPts val="0"/>
              </a:spcAft>
              <a:buSzPts val="1836"/>
              <a:buFont typeface="Lucida Sans"/>
              <a:buNone/>
            </a:pPr>
            <a:endParaRPr/>
          </a:p>
          <a:p>
            <a:pPr marL="365760" lvl="0" indent="-139446" algn="l" rtl="0">
              <a:lnSpc>
                <a:spcPct val="100000"/>
              </a:lnSpc>
              <a:spcBef>
                <a:spcPts val="400"/>
              </a:spcBef>
              <a:spcAft>
                <a:spcPts val="0"/>
              </a:spcAft>
              <a:buSzPts val="1836"/>
              <a:buNone/>
            </a:pPr>
            <a:endParaRPr/>
          </a:p>
        </p:txBody>
      </p:sp>
      <p:sp>
        <p:nvSpPr>
          <p:cNvPr id="174" name="Google Shape;174;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Lucida Sans"/>
              <a:buNone/>
            </a:pPr>
            <a:r>
              <a:rPr lang="en-US" sz="4400"/>
              <a:t>Bubble Sort Algorithm (aka Sinking Sort) – Example</a:t>
            </a:r>
            <a:endParaRPr/>
          </a:p>
        </p:txBody>
      </p:sp>
      <p:graphicFrame>
        <p:nvGraphicFramePr>
          <p:cNvPr id="175" name="Google Shape;175;p23"/>
          <p:cNvGraphicFramePr/>
          <p:nvPr/>
        </p:nvGraphicFramePr>
        <p:xfrm>
          <a:off x="960120" y="2133600"/>
          <a:ext cx="3000000" cy="3000000"/>
        </p:xfrm>
        <a:graphic>
          <a:graphicData uri="http://schemas.openxmlformats.org/drawingml/2006/table">
            <a:tbl>
              <a:tblPr firstRow="1" bandRow="1">
                <a:noFill/>
                <a:tableStyleId>{DC8C2CF6-C1D4-4453-94B1-B5E379981294}</a:tableStyleId>
              </a:tblPr>
              <a:tblGrid>
                <a:gridCol w="1103800">
                  <a:extLst>
                    <a:ext uri="{9D8B030D-6E8A-4147-A177-3AD203B41FA5}">
                      <a16:colId xmlns:a16="http://schemas.microsoft.com/office/drawing/2014/main" val="20000"/>
                    </a:ext>
                  </a:extLst>
                </a:gridCol>
                <a:gridCol w="1136475">
                  <a:extLst>
                    <a:ext uri="{9D8B030D-6E8A-4147-A177-3AD203B41FA5}">
                      <a16:colId xmlns:a16="http://schemas.microsoft.com/office/drawing/2014/main" val="20001"/>
                    </a:ext>
                  </a:extLst>
                </a:gridCol>
                <a:gridCol w="1071150">
                  <a:extLst>
                    <a:ext uri="{9D8B030D-6E8A-4147-A177-3AD203B41FA5}">
                      <a16:colId xmlns:a16="http://schemas.microsoft.com/office/drawing/2014/main" val="20002"/>
                    </a:ext>
                  </a:extLst>
                </a:gridCol>
                <a:gridCol w="1103800">
                  <a:extLst>
                    <a:ext uri="{9D8B030D-6E8A-4147-A177-3AD203B41FA5}">
                      <a16:colId xmlns:a16="http://schemas.microsoft.com/office/drawing/2014/main" val="20003"/>
                    </a:ext>
                  </a:extLst>
                </a:gridCol>
                <a:gridCol w="1103800">
                  <a:extLst>
                    <a:ext uri="{9D8B030D-6E8A-4147-A177-3AD203B41FA5}">
                      <a16:colId xmlns:a16="http://schemas.microsoft.com/office/drawing/2014/main" val="20004"/>
                    </a:ext>
                  </a:extLst>
                </a:gridCol>
                <a:gridCol w="1103800">
                  <a:extLst>
                    <a:ext uri="{9D8B030D-6E8A-4147-A177-3AD203B41FA5}">
                      <a16:colId xmlns:a16="http://schemas.microsoft.com/office/drawing/2014/main" val="20005"/>
                    </a:ext>
                  </a:extLst>
                </a:gridCol>
                <a:gridCol w="1103800">
                  <a:extLst>
                    <a:ext uri="{9D8B030D-6E8A-4147-A177-3AD203B41FA5}">
                      <a16:colId xmlns:a16="http://schemas.microsoft.com/office/drawing/2014/main" val="20006"/>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i="1" u="none" strike="noStrike" cap="none"/>
                        <a:t>Index (i)</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Before 1</a:t>
                      </a:r>
                      <a:r>
                        <a:rPr lang="en-US" sz="1800" i="1" u="none" strike="noStrike" cap="none" baseline="30000"/>
                        <a:t>st</a:t>
                      </a:r>
                      <a:r>
                        <a:rPr lang="en-US" sz="1800" i="1" u="none" strike="noStrike" cap="none"/>
                        <a:t> pass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Step 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C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rgbClr val="FFC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After step-n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4"/>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836"/>
              <a:buChar char="?"/>
            </a:pPr>
            <a:r>
              <a:rPr lang="en-US"/>
              <a:t>1st pass (</a:t>
            </a:r>
            <a:r>
              <a:rPr lang="en-US" i="1"/>
              <a:t>length = 6</a:t>
            </a:r>
            <a:r>
              <a:rPr lang="en-US"/>
              <a:t>):</a:t>
            </a:r>
            <a:endParaRPr/>
          </a:p>
          <a:p>
            <a:pPr marL="109728" lvl="0" indent="0" algn="l" rtl="0">
              <a:lnSpc>
                <a:spcPct val="100000"/>
              </a:lnSpc>
              <a:spcBef>
                <a:spcPts val="400"/>
              </a:spcBef>
              <a:spcAft>
                <a:spcPts val="0"/>
              </a:spcAft>
              <a:buSzPts val="1836"/>
              <a:buNone/>
            </a:pPr>
            <a:endParaRPr/>
          </a:p>
          <a:p>
            <a:pPr marL="109728" lvl="0" indent="0" algn="l" rtl="0">
              <a:lnSpc>
                <a:spcPct val="100000"/>
              </a:lnSpc>
              <a:spcBef>
                <a:spcPts val="400"/>
              </a:spcBef>
              <a:spcAft>
                <a:spcPts val="0"/>
              </a:spcAft>
              <a:buSzPts val="1836"/>
              <a:buNone/>
            </a:pPr>
            <a:endParaRPr/>
          </a:p>
          <a:p>
            <a:pPr marL="621792" lvl="1" indent="-82550" algn="l" rtl="0">
              <a:lnSpc>
                <a:spcPct val="100000"/>
              </a:lnSpc>
              <a:spcBef>
                <a:spcPts val="324"/>
              </a:spcBef>
              <a:spcAft>
                <a:spcPts val="0"/>
              </a:spcAft>
              <a:buSzPts val="2300"/>
              <a:buNone/>
            </a:pPr>
            <a:endParaRPr/>
          </a:p>
          <a:p>
            <a:pPr marL="624078" lvl="0" indent="-397764" algn="l" rtl="0">
              <a:lnSpc>
                <a:spcPct val="100000"/>
              </a:lnSpc>
              <a:spcBef>
                <a:spcPts val="400"/>
              </a:spcBef>
              <a:spcAft>
                <a:spcPts val="0"/>
              </a:spcAft>
              <a:buSzPts val="1836"/>
              <a:buFont typeface="Lucida Sans"/>
              <a:buNone/>
            </a:pPr>
            <a:endParaRPr/>
          </a:p>
          <a:p>
            <a:pPr marL="365760" lvl="0" indent="-139446" algn="l" rtl="0">
              <a:lnSpc>
                <a:spcPct val="100000"/>
              </a:lnSpc>
              <a:spcBef>
                <a:spcPts val="400"/>
              </a:spcBef>
              <a:spcAft>
                <a:spcPts val="0"/>
              </a:spcAft>
              <a:buSzPts val="1836"/>
              <a:buNone/>
            </a:pPr>
            <a:endParaRPr/>
          </a:p>
        </p:txBody>
      </p:sp>
      <p:sp>
        <p:nvSpPr>
          <p:cNvPr id="181" name="Google Shape;181;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Lucida Sans"/>
              <a:buNone/>
            </a:pPr>
            <a:r>
              <a:rPr lang="en-US" sz="4400"/>
              <a:t>Bubble Sort Algorithm (aka Sinking Sort) – Example</a:t>
            </a:r>
            <a:endParaRPr/>
          </a:p>
        </p:txBody>
      </p:sp>
      <p:graphicFrame>
        <p:nvGraphicFramePr>
          <p:cNvPr id="182" name="Google Shape;182;p24"/>
          <p:cNvGraphicFramePr/>
          <p:nvPr/>
        </p:nvGraphicFramePr>
        <p:xfrm>
          <a:off x="960120" y="2133600"/>
          <a:ext cx="3000000" cy="3000000"/>
        </p:xfrm>
        <a:graphic>
          <a:graphicData uri="http://schemas.openxmlformats.org/drawingml/2006/table">
            <a:tbl>
              <a:tblPr firstRow="1" bandRow="1">
                <a:noFill/>
                <a:tableStyleId>{DC8C2CF6-C1D4-4453-94B1-B5E379981294}</a:tableStyleId>
              </a:tblPr>
              <a:tblGrid>
                <a:gridCol w="1103800">
                  <a:extLst>
                    <a:ext uri="{9D8B030D-6E8A-4147-A177-3AD203B41FA5}">
                      <a16:colId xmlns:a16="http://schemas.microsoft.com/office/drawing/2014/main" val="20000"/>
                    </a:ext>
                  </a:extLst>
                </a:gridCol>
                <a:gridCol w="1136475">
                  <a:extLst>
                    <a:ext uri="{9D8B030D-6E8A-4147-A177-3AD203B41FA5}">
                      <a16:colId xmlns:a16="http://schemas.microsoft.com/office/drawing/2014/main" val="20001"/>
                    </a:ext>
                  </a:extLst>
                </a:gridCol>
                <a:gridCol w="1071150">
                  <a:extLst>
                    <a:ext uri="{9D8B030D-6E8A-4147-A177-3AD203B41FA5}">
                      <a16:colId xmlns:a16="http://schemas.microsoft.com/office/drawing/2014/main" val="20002"/>
                    </a:ext>
                  </a:extLst>
                </a:gridCol>
                <a:gridCol w="1103800">
                  <a:extLst>
                    <a:ext uri="{9D8B030D-6E8A-4147-A177-3AD203B41FA5}">
                      <a16:colId xmlns:a16="http://schemas.microsoft.com/office/drawing/2014/main" val="20003"/>
                    </a:ext>
                  </a:extLst>
                </a:gridCol>
                <a:gridCol w="1103800">
                  <a:extLst>
                    <a:ext uri="{9D8B030D-6E8A-4147-A177-3AD203B41FA5}">
                      <a16:colId xmlns:a16="http://schemas.microsoft.com/office/drawing/2014/main" val="20004"/>
                    </a:ext>
                  </a:extLst>
                </a:gridCol>
                <a:gridCol w="1103800">
                  <a:extLst>
                    <a:ext uri="{9D8B030D-6E8A-4147-A177-3AD203B41FA5}">
                      <a16:colId xmlns:a16="http://schemas.microsoft.com/office/drawing/2014/main" val="20005"/>
                    </a:ext>
                  </a:extLst>
                </a:gridCol>
                <a:gridCol w="1103800">
                  <a:extLst>
                    <a:ext uri="{9D8B030D-6E8A-4147-A177-3AD203B41FA5}">
                      <a16:colId xmlns:a16="http://schemas.microsoft.com/office/drawing/2014/main" val="20006"/>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i="1" u="none" strike="noStrike" cap="none"/>
                        <a:t>Index (i)</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Before 1</a:t>
                      </a:r>
                      <a:r>
                        <a:rPr lang="en-US" sz="1800" i="1" u="none" strike="noStrike" cap="none" baseline="30000"/>
                        <a:t>st</a:t>
                      </a:r>
                      <a:r>
                        <a:rPr lang="en-US" sz="1800" i="1" u="none" strike="noStrike" cap="none"/>
                        <a:t> pass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Step 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C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solidFill>
                      <a:srgbClr val="FFC000"/>
                    </a:solidFill>
                  </a:tcPr>
                </a:tc>
                <a:extLst>
                  <a:ext uri="{0D108BD9-81ED-4DB2-BD59-A6C34878D82A}">
                    <a16:rowId xmlns:a16="http://schemas.microsoft.com/office/drawing/2014/main" val="10006"/>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After step-n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chemeClr val="lt2"/>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836"/>
              <a:buChar char="?"/>
            </a:pPr>
            <a:r>
              <a:rPr lang="en-US"/>
              <a:t>2nd pass (</a:t>
            </a:r>
            <a:r>
              <a:rPr lang="en-US" i="1"/>
              <a:t>length = 6</a:t>
            </a:r>
            <a:r>
              <a:rPr lang="en-US"/>
              <a:t>):</a:t>
            </a:r>
            <a:endParaRPr/>
          </a:p>
          <a:p>
            <a:pPr marL="109728" lvl="0" indent="0" algn="l" rtl="0">
              <a:lnSpc>
                <a:spcPct val="100000"/>
              </a:lnSpc>
              <a:spcBef>
                <a:spcPts val="400"/>
              </a:spcBef>
              <a:spcAft>
                <a:spcPts val="0"/>
              </a:spcAft>
              <a:buSzPts val="1836"/>
              <a:buNone/>
            </a:pPr>
            <a:endParaRPr/>
          </a:p>
          <a:p>
            <a:pPr marL="109728" lvl="0" indent="0" algn="l" rtl="0">
              <a:lnSpc>
                <a:spcPct val="100000"/>
              </a:lnSpc>
              <a:spcBef>
                <a:spcPts val="400"/>
              </a:spcBef>
              <a:spcAft>
                <a:spcPts val="0"/>
              </a:spcAft>
              <a:buSzPts val="1836"/>
              <a:buNone/>
            </a:pPr>
            <a:endParaRPr/>
          </a:p>
          <a:p>
            <a:pPr marL="621792" lvl="1" indent="-82550" algn="l" rtl="0">
              <a:lnSpc>
                <a:spcPct val="100000"/>
              </a:lnSpc>
              <a:spcBef>
                <a:spcPts val="324"/>
              </a:spcBef>
              <a:spcAft>
                <a:spcPts val="0"/>
              </a:spcAft>
              <a:buSzPts val="2300"/>
              <a:buNone/>
            </a:pPr>
            <a:endParaRPr/>
          </a:p>
          <a:p>
            <a:pPr marL="624078" lvl="0" indent="-397764" algn="l" rtl="0">
              <a:lnSpc>
                <a:spcPct val="100000"/>
              </a:lnSpc>
              <a:spcBef>
                <a:spcPts val="400"/>
              </a:spcBef>
              <a:spcAft>
                <a:spcPts val="0"/>
              </a:spcAft>
              <a:buSzPts val="1836"/>
              <a:buFont typeface="Lucida Sans"/>
              <a:buNone/>
            </a:pPr>
            <a:endParaRPr/>
          </a:p>
          <a:p>
            <a:pPr marL="365760" lvl="0" indent="-139446" algn="l" rtl="0">
              <a:lnSpc>
                <a:spcPct val="100000"/>
              </a:lnSpc>
              <a:spcBef>
                <a:spcPts val="400"/>
              </a:spcBef>
              <a:spcAft>
                <a:spcPts val="0"/>
              </a:spcAft>
              <a:buSzPts val="1836"/>
              <a:buNone/>
            </a:pPr>
            <a:endParaRPr/>
          </a:p>
        </p:txBody>
      </p:sp>
      <p:sp>
        <p:nvSpPr>
          <p:cNvPr id="188" name="Google Shape;188;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Lucida Sans"/>
              <a:buNone/>
            </a:pPr>
            <a:r>
              <a:rPr lang="en-US" sz="4400"/>
              <a:t>Bubble Sort Algorithm (aka Sinking Sort) – Example</a:t>
            </a:r>
            <a:endParaRPr/>
          </a:p>
        </p:txBody>
      </p:sp>
      <p:graphicFrame>
        <p:nvGraphicFramePr>
          <p:cNvPr id="189" name="Google Shape;189;p25"/>
          <p:cNvGraphicFramePr/>
          <p:nvPr/>
        </p:nvGraphicFramePr>
        <p:xfrm>
          <a:off x="960120" y="2133600"/>
          <a:ext cx="3000000" cy="3000000"/>
        </p:xfrm>
        <a:graphic>
          <a:graphicData uri="http://schemas.openxmlformats.org/drawingml/2006/table">
            <a:tbl>
              <a:tblPr firstRow="1" bandRow="1">
                <a:noFill/>
                <a:tableStyleId>{DC8C2CF6-C1D4-4453-94B1-B5E379981294}</a:tableStyleId>
              </a:tblPr>
              <a:tblGrid>
                <a:gridCol w="1103800">
                  <a:extLst>
                    <a:ext uri="{9D8B030D-6E8A-4147-A177-3AD203B41FA5}">
                      <a16:colId xmlns:a16="http://schemas.microsoft.com/office/drawing/2014/main" val="20000"/>
                    </a:ext>
                  </a:extLst>
                </a:gridCol>
                <a:gridCol w="1136475">
                  <a:extLst>
                    <a:ext uri="{9D8B030D-6E8A-4147-A177-3AD203B41FA5}">
                      <a16:colId xmlns:a16="http://schemas.microsoft.com/office/drawing/2014/main" val="20001"/>
                    </a:ext>
                  </a:extLst>
                </a:gridCol>
                <a:gridCol w="1071150">
                  <a:extLst>
                    <a:ext uri="{9D8B030D-6E8A-4147-A177-3AD203B41FA5}">
                      <a16:colId xmlns:a16="http://schemas.microsoft.com/office/drawing/2014/main" val="20002"/>
                    </a:ext>
                  </a:extLst>
                </a:gridCol>
                <a:gridCol w="1103800">
                  <a:extLst>
                    <a:ext uri="{9D8B030D-6E8A-4147-A177-3AD203B41FA5}">
                      <a16:colId xmlns:a16="http://schemas.microsoft.com/office/drawing/2014/main" val="20003"/>
                    </a:ext>
                  </a:extLst>
                </a:gridCol>
                <a:gridCol w="1103800">
                  <a:extLst>
                    <a:ext uri="{9D8B030D-6E8A-4147-A177-3AD203B41FA5}">
                      <a16:colId xmlns:a16="http://schemas.microsoft.com/office/drawing/2014/main" val="20004"/>
                    </a:ext>
                  </a:extLst>
                </a:gridCol>
                <a:gridCol w="1103800">
                  <a:extLst>
                    <a:ext uri="{9D8B030D-6E8A-4147-A177-3AD203B41FA5}">
                      <a16:colId xmlns:a16="http://schemas.microsoft.com/office/drawing/2014/main" val="20005"/>
                    </a:ext>
                  </a:extLst>
                </a:gridCol>
                <a:gridCol w="1103800">
                  <a:extLst>
                    <a:ext uri="{9D8B030D-6E8A-4147-A177-3AD203B41FA5}">
                      <a16:colId xmlns:a16="http://schemas.microsoft.com/office/drawing/2014/main" val="20006"/>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i="1" u="none" strike="noStrike" cap="none"/>
                        <a:t>Index (i)</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Before 2</a:t>
                      </a:r>
                      <a:r>
                        <a:rPr lang="en-US" sz="1800" i="1" u="none" strike="noStrike" cap="none" baseline="30000"/>
                        <a:t>nd</a:t>
                      </a:r>
                      <a:r>
                        <a:rPr lang="en-US" sz="1800" i="1" u="none" strike="noStrike" cap="none"/>
                        <a:t> pass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0000"/>
                    </a:solidFill>
                  </a:tcPr>
                </a:tc>
                <a:extLst>
                  <a:ext uri="{0D108BD9-81ED-4DB2-BD59-A6C34878D82A}">
                    <a16:rowId xmlns:a16="http://schemas.microsoft.com/office/drawing/2014/main" val="10001"/>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Step 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After step-n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836"/>
              <a:buChar char="?"/>
            </a:pPr>
            <a:r>
              <a:rPr lang="en-US"/>
              <a:t>2nd pass (</a:t>
            </a:r>
            <a:r>
              <a:rPr lang="en-US" i="1"/>
              <a:t>length = 6</a:t>
            </a:r>
            <a:r>
              <a:rPr lang="en-US"/>
              <a:t>):</a:t>
            </a:r>
            <a:endParaRPr/>
          </a:p>
          <a:p>
            <a:pPr marL="109728" lvl="0" indent="0" algn="l" rtl="0">
              <a:lnSpc>
                <a:spcPct val="100000"/>
              </a:lnSpc>
              <a:spcBef>
                <a:spcPts val="400"/>
              </a:spcBef>
              <a:spcAft>
                <a:spcPts val="0"/>
              </a:spcAft>
              <a:buSzPts val="1836"/>
              <a:buNone/>
            </a:pPr>
            <a:endParaRPr/>
          </a:p>
          <a:p>
            <a:pPr marL="109728" lvl="0" indent="0" algn="l" rtl="0">
              <a:lnSpc>
                <a:spcPct val="100000"/>
              </a:lnSpc>
              <a:spcBef>
                <a:spcPts val="400"/>
              </a:spcBef>
              <a:spcAft>
                <a:spcPts val="0"/>
              </a:spcAft>
              <a:buSzPts val="1836"/>
              <a:buNone/>
            </a:pPr>
            <a:endParaRPr/>
          </a:p>
          <a:p>
            <a:pPr marL="621792" lvl="1" indent="-82550" algn="l" rtl="0">
              <a:lnSpc>
                <a:spcPct val="100000"/>
              </a:lnSpc>
              <a:spcBef>
                <a:spcPts val="324"/>
              </a:spcBef>
              <a:spcAft>
                <a:spcPts val="0"/>
              </a:spcAft>
              <a:buSzPts val="2300"/>
              <a:buNone/>
            </a:pPr>
            <a:endParaRPr/>
          </a:p>
          <a:p>
            <a:pPr marL="624078" lvl="0" indent="-397764" algn="l" rtl="0">
              <a:lnSpc>
                <a:spcPct val="100000"/>
              </a:lnSpc>
              <a:spcBef>
                <a:spcPts val="400"/>
              </a:spcBef>
              <a:spcAft>
                <a:spcPts val="0"/>
              </a:spcAft>
              <a:buSzPts val="1836"/>
              <a:buFont typeface="Lucida Sans"/>
              <a:buNone/>
            </a:pPr>
            <a:endParaRPr/>
          </a:p>
          <a:p>
            <a:pPr marL="365760" lvl="0" indent="-139446" algn="l" rtl="0">
              <a:lnSpc>
                <a:spcPct val="100000"/>
              </a:lnSpc>
              <a:spcBef>
                <a:spcPts val="400"/>
              </a:spcBef>
              <a:spcAft>
                <a:spcPts val="0"/>
              </a:spcAft>
              <a:buSzPts val="1836"/>
              <a:buNone/>
            </a:pPr>
            <a:endParaRPr/>
          </a:p>
        </p:txBody>
      </p:sp>
      <p:sp>
        <p:nvSpPr>
          <p:cNvPr id="195" name="Google Shape;195;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Lucida Sans"/>
              <a:buNone/>
            </a:pPr>
            <a:r>
              <a:rPr lang="en-US" sz="4400"/>
              <a:t>Bubble Sort Algorithm (aka Sinking Sort) – Example</a:t>
            </a:r>
            <a:endParaRPr/>
          </a:p>
        </p:txBody>
      </p:sp>
      <p:graphicFrame>
        <p:nvGraphicFramePr>
          <p:cNvPr id="196" name="Google Shape;196;p26"/>
          <p:cNvGraphicFramePr/>
          <p:nvPr/>
        </p:nvGraphicFramePr>
        <p:xfrm>
          <a:off x="960120" y="2133600"/>
          <a:ext cx="3000000" cy="3000000"/>
        </p:xfrm>
        <a:graphic>
          <a:graphicData uri="http://schemas.openxmlformats.org/drawingml/2006/table">
            <a:tbl>
              <a:tblPr firstRow="1" bandRow="1">
                <a:noFill/>
                <a:tableStyleId>{DC8C2CF6-C1D4-4453-94B1-B5E379981294}</a:tableStyleId>
              </a:tblPr>
              <a:tblGrid>
                <a:gridCol w="1103800">
                  <a:extLst>
                    <a:ext uri="{9D8B030D-6E8A-4147-A177-3AD203B41FA5}">
                      <a16:colId xmlns:a16="http://schemas.microsoft.com/office/drawing/2014/main" val="20000"/>
                    </a:ext>
                  </a:extLst>
                </a:gridCol>
                <a:gridCol w="1136475">
                  <a:extLst>
                    <a:ext uri="{9D8B030D-6E8A-4147-A177-3AD203B41FA5}">
                      <a16:colId xmlns:a16="http://schemas.microsoft.com/office/drawing/2014/main" val="20001"/>
                    </a:ext>
                  </a:extLst>
                </a:gridCol>
                <a:gridCol w="1071150">
                  <a:extLst>
                    <a:ext uri="{9D8B030D-6E8A-4147-A177-3AD203B41FA5}">
                      <a16:colId xmlns:a16="http://schemas.microsoft.com/office/drawing/2014/main" val="20002"/>
                    </a:ext>
                  </a:extLst>
                </a:gridCol>
                <a:gridCol w="1103800">
                  <a:extLst>
                    <a:ext uri="{9D8B030D-6E8A-4147-A177-3AD203B41FA5}">
                      <a16:colId xmlns:a16="http://schemas.microsoft.com/office/drawing/2014/main" val="20003"/>
                    </a:ext>
                  </a:extLst>
                </a:gridCol>
                <a:gridCol w="1103800">
                  <a:extLst>
                    <a:ext uri="{9D8B030D-6E8A-4147-A177-3AD203B41FA5}">
                      <a16:colId xmlns:a16="http://schemas.microsoft.com/office/drawing/2014/main" val="20004"/>
                    </a:ext>
                  </a:extLst>
                </a:gridCol>
                <a:gridCol w="1103800">
                  <a:extLst>
                    <a:ext uri="{9D8B030D-6E8A-4147-A177-3AD203B41FA5}">
                      <a16:colId xmlns:a16="http://schemas.microsoft.com/office/drawing/2014/main" val="20005"/>
                    </a:ext>
                  </a:extLst>
                </a:gridCol>
                <a:gridCol w="1103800">
                  <a:extLst>
                    <a:ext uri="{9D8B030D-6E8A-4147-A177-3AD203B41FA5}">
                      <a16:colId xmlns:a16="http://schemas.microsoft.com/office/drawing/2014/main" val="20006"/>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i="1" u="none" strike="noStrike" cap="none"/>
                        <a:t>Index (i)</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Before 2</a:t>
                      </a:r>
                      <a:r>
                        <a:rPr lang="en-US" sz="1800" i="1" u="none" strike="noStrike" cap="none" baseline="30000"/>
                        <a:t>nd</a:t>
                      </a:r>
                      <a:r>
                        <a:rPr lang="en-US" sz="1800" i="1" u="none" strike="noStrike" cap="none"/>
                        <a:t> pass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0000"/>
                    </a:solidFill>
                  </a:tcPr>
                </a:tc>
                <a:extLst>
                  <a:ext uri="{0D108BD9-81ED-4DB2-BD59-A6C34878D82A}">
                    <a16:rowId xmlns:a16="http://schemas.microsoft.com/office/drawing/2014/main" val="10001"/>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Step 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rgbClr val="FFC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rgbClr val="FFC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0000"/>
                    </a:solidFill>
                  </a:tcPr>
                </a:tc>
                <a:extLst>
                  <a:ext uri="{0D108BD9-81ED-4DB2-BD59-A6C34878D82A}">
                    <a16:rowId xmlns:a16="http://schemas.microsoft.com/office/drawing/2014/main" val="10002"/>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After step-n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0000"/>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836"/>
              <a:buChar char="?"/>
            </a:pPr>
            <a:r>
              <a:rPr lang="en-US"/>
              <a:t>2nd pass (</a:t>
            </a:r>
            <a:r>
              <a:rPr lang="en-US" i="1"/>
              <a:t>length = 6</a:t>
            </a:r>
            <a:r>
              <a:rPr lang="en-US"/>
              <a:t>):</a:t>
            </a:r>
            <a:endParaRPr/>
          </a:p>
          <a:p>
            <a:pPr marL="109728" lvl="0" indent="0" algn="l" rtl="0">
              <a:lnSpc>
                <a:spcPct val="100000"/>
              </a:lnSpc>
              <a:spcBef>
                <a:spcPts val="400"/>
              </a:spcBef>
              <a:spcAft>
                <a:spcPts val="0"/>
              </a:spcAft>
              <a:buSzPts val="1836"/>
              <a:buNone/>
            </a:pPr>
            <a:endParaRPr/>
          </a:p>
          <a:p>
            <a:pPr marL="109728" lvl="0" indent="0" algn="l" rtl="0">
              <a:lnSpc>
                <a:spcPct val="100000"/>
              </a:lnSpc>
              <a:spcBef>
                <a:spcPts val="400"/>
              </a:spcBef>
              <a:spcAft>
                <a:spcPts val="0"/>
              </a:spcAft>
              <a:buSzPts val="1836"/>
              <a:buNone/>
            </a:pPr>
            <a:endParaRPr/>
          </a:p>
          <a:p>
            <a:pPr marL="621792" lvl="1" indent="-82550" algn="l" rtl="0">
              <a:lnSpc>
                <a:spcPct val="100000"/>
              </a:lnSpc>
              <a:spcBef>
                <a:spcPts val="324"/>
              </a:spcBef>
              <a:spcAft>
                <a:spcPts val="0"/>
              </a:spcAft>
              <a:buSzPts val="2300"/>
              <a:buNone/>
            </a:pPr>
            <a:endParaRPr/>
          </a:p>
          <a:p>
            <a:pPr marL="624078" lvl="0" indent="-397764" algn="l" rtl="0">
              <a:lnSpc>
                <a:spcPct val="100000"/>
              </a:lnSpc>
              <a:spcBef>
                <a:spcPts val="400"/>
              </a:spcBef>
              <a:spcAft>
                <a:spcPts val="0"/>
              </a:spcAft>
              <a:buSzPts val="1836"/>
              <a:buFont typeface="Lucida Sans"/>
              <a:buNone/>
            </a:pPr>
            <a:endParaRPr/>
          </a:p>
          <a:p>
            <a:pPr marL="365760" lvl="0" indent="-139446" algn="l" rtl="0">
              <a:lnSpc>
                <a:spcPct val="100000"/>
              </a:lnSpc>
              <a:spcBef>
                <a:spcPts val="400"/>
              </a:spcBef>
              <a:spcAft>
                <a:spcPts val="0"/>
              </a:spcAft>
              <a:buSzPts val="1836"/>
              <a:buNone/>
            </a:pPr>
            <a:endParaRPr/>
          </a:p>
        </p:txBody>
      </p:sp>
      <p:sp>
        <p:nvSpPr>
          <p:cNvPr id="202" name="Google Shape;202;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Lucida Sans"/>
              <a:buNone/>
            </a:pPr>
            <a:r>
              <a:rPr lang="en-US" sz="4400"/>
              <a:t>Bubble Sort Algorithm (aka Sinking Sort) – Example</a:t>
            </a:r>
            <a:endParaRPr/>
          </a:p>
        </p:txBody>
      </p:sp>
      <p:graphicFrame>
        <p:nvGraphicFramePr>
          <p:cNvPr id="203" name="Google Shape;203;p27"/>
          <p:cNvGraphicFramePr/>
          <p:nvPr/>
        </p:nvGraphicFramePr>
        <p:xfrm>
          <a:off x="960120" y="2133600"/>
          <a:ext cx="3000000" cy="3000000"/>
        </p:xfrm>
        <a:graphic>
          <a:graphicData uri="http://schemas.openxmlformats.org/drawingml/2006/table">
            <a:tbl>
              <a:tblPr firstRow="1" bandRow="1">
                <a:noFill/>
                <a:tableStyleId>{DC8C2CF6-C1D4-4453-94B1-B5E379981294}</a:tableStyleId>
              </a:tblPr>
              <a:tblGrid>
                <a:gridCol w="1103800">
                  <a:extLst>
                    <a:ext uri="{9D8B030D-6E8A-4147-A177-3AD203B41FA5}">
                      <a16:colId xmlns:a16="http://schemas.microsoft.com/office/drawing/2014/main" val="20000"/>
                    </a:ext>
                  </a:extLst>
                </a:gridCol>
                <a:gridCol w="1136475">
                  <a:extLst>
                    <a:ext uri="{9D8B030D-6E8A-4147-A177-3AD203B41FA5}">
                      <a16:colId xmlns:a16="http://schemas.microsoft.com/office/drawing/2014/main" val="20001"/>
                    </a:ext>
                  </a:extLst>
                </a:gridCol>
                <a:gridCol w="1071150">
                  <a:extLst>
                    <a:ext uri="{9D8B030D-6E8A-4147-A177-3AD203B41FA5}">
                      <a16:colId xmlns:a16="http://schemas.microsoft.com/office/drawing/2014/main" val="20002"/>
                    </a:ext>
                  </a:extLst>
                </a:gridCol>
                <a:gridCol w="1103800">
                  <a:extLst>
                    <a:ext uri="{9D8B030D-6E8A-4147-A177-3AD203B41FA5}">
                      <a16:colId xmlns:a16="http://schemas.microsoft.com/office/drawing/2014/main" val="20003"/>
                    </a:ext>
                  </a:extLst>
                </a:gridCol>
                <a:gridCol w="1103800">
                  <a:extLst>
                    <a:ext uri="{9D8B030D-6E8A-4147-A177-3AD203B41FA5}">
                      <a16:colId xmlns:a16="http://schemas.microsoft.com/office/drawing/2014/main" val="20004"/>
                    </a:ext>
                  </a:extLst>
                </a:gridCol>
                <a:gridCol w="1103800">
                  <a:extLst>
                    <a:ext uri="{9D8B030D-6E8A-4147-A177-3AD203B41FA5}">
                      <a16:colId xmlns:a16="http://schemas.microsoft.com/office/drawing/2014/main" val="20005"/>
                    </a:ext>
                  </a:extLst>
                </a:gridCol>
                <a:gridCol w="1103800">
                  <a:extLst>
                    <a:ext uri="{9D8B030D-6E8A-4147-A177-3AD203B41FA5}">
                      <a16:colId xmlns:a16="http://schemas.microsoft.com/office/drawing/2014/main" val="20006"/>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i="1" u="none" strike="noStrike" cap="none"/>
                        <a:t>Index (i)</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Before 2</a:t>
                      </a:r>
                      <a:r>
                        <a:rPr lang="en-US" sz="1800" i="1" u="none" strike="noStrike" cap="none" baseline="30000"/>
                        <a:t>nd</a:t>
                      </a:r>
                      <a:r>
                        <a:rPr lang="en-US" sz="1800" i="1" u="none" strike="noStrike" cap="none"/>
                        <a:t> pass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0000"/>
                    </a:solidFill>
                  </a:tcPr>
                </a:tc>
                <a:extLst>
                  <a:ext uri="{0D108BD9-81ED-4DB2-BD59-A6C34878D82A}">
                    <a16:rowId xmlns:a16="http://schemas.microsoft.com/office/drawing/2014/main" val="10001"/>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Step 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rgbClr val="FFC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rgbClr val="FFC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0000"/>
                    </a:solidFill>
                  </a:tcPr>
                </a:tc>
                <a:extLst>
                  <a:ext uri="{0D108BD9-81ED-4DB2-BD59-A6C34878D82A}">
                    <a16:rowId xmlns:a16="http://schemas.microsoft.com/office/drawing/2014/main" val="10003"/>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After step-n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0000"/>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8"/>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836"/>
              <a:buChar char="?"/>
            </a:pPr>
            <a:r>
              <a:rPr lang="en-US"/>
              <a:t>2nd pass (</a:t>
            </a:r>
            <a:r>
              <a:rPr lang="en-US" i="1"/>
              <a:t>length = 6</a:t>
            </a:r>
            <a:r>
              <a:rPr lang="en-US"/>
              <a:t>):</a:t>
            </a:r>
            <a:endParaRPr/>
          </a:p>
          <a:p>
            <a:pPr marL="109728" lvl="0" indent="0" algn="l" rtl="0">
              <a:lnSpc>
                <a:spcPct val="100000"/>
              </a:lnSpc>
              <a:spcBef>
                <a:spcPts val="400"/>
              </a:spcBef>
              <a:spcAft>
                <a:spcPts val="0"/>
              </a:spcAft>
              <a:buSzPts val="1836"/>
              <a:buNone/>
            </a:pPr>
            <a:endParaRPr/>
          </a:p>
          <a:p>
            <a:pPr marL="109728" lvl="0" indent="0" algn="l" rtl="0">
              <a:lnSpc>
                <a:spcPct val="100000"/>
              </a:lnSpc>
              <a:spcBef>
                <a:spcPts val="400"/>
              </a:spcBef>
              <a:spcAft>
                <a:spcPts val="0"/>
              </a:spcAft>
              <a:buSzPts val="1836"/>
              <a:buNone/>
            </a:pPr>
            <a:endParaRPr/>
          </a:p>
          <a:p>
            <a:pPr marL="621792" lvl="1" indent="-82550" algn="l" rtl="0">
              <a:lnSpc>
                <a:spcPct val="100000"/>
              </a:lnSpc>
              <a:spcBef>
                <a:spcPts val="324"/>
              </a:spcBef>
              <a:spcAft>
                <a:spcPts val="0"/>
              </a:spcAft>
              <a:buSzPts val="2300"/>
              <a:buNone/>
            </a:pPr>
            <a:endParaRPr/>
          </a:p>
          <a:p>
            <a:pPr marL="624078" lvl="0" indent="-397764" algn="l" rtl="0">
              <a:lnSpc>
                <a:spcPct val="100000"/>
              </a:lnSpc>
              <a:spcBef>
                <a:spcPts val="400"/>
              </a:spcBef>
              <a:spcAft>
                <a:spcPts val="0"/>
              </a:spcAft>
              <a:buSzPts val="1836"/>
              <a:buFont typeface="Lucida Sans"/>
              <a:buNone/>
            </a:pPr>
            <a:endParaRPr/>
          </a:p>
          <a:p>
            <a:pPr marL="365760" lvl="0" indent="-139446" algn="l" rtl="0">
              <a:lnSpc>
                <a:spcPct val="100000"/>
              </a:lnSpc>
              <a:spcBef>
                <a:spcPts val="400"/>
              </a:spcBef>
              <a:spcAft>
                <a:spcPts val="0"/>
              </a:spcAft>
              <a:buSzPts val="1836"/>
              <a:buNone/>
            </a:pPr>
            <a:endParaRPr/>
          </a:p>
        </p:txBody>
      </p:sp>
      <p:sp>
        <p:nvSpPr>
          <p:cNvPr id="209" name="Google Shape;209;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Lucida Sans"/>
              <a:buNone/>
            </a:pPr>
            <a:r>
              <a:rPr lang="en-US" sz="4400"/>
              <a:t>Bubble Sort Algorithm (aka Sinking Sort) – Example</a:t>
            </a:r>
            <a:endParaRPr/>
          </a:p>
        </p:txBody>
      </p:sp>
      <p:graphicFrame>
        <p:nvGraphicFramePr>
          <p:cNvPr id="210" name="Google Shape;210;p28"/>
          <p:cNvGraphicFramePr/>
          <p:nvPr/>
        </p:nvGraphicFramePr>
        <p:xfrm>
          <a:off x="960120" y="2133600"/>
          <a:ext cx="3000000" cy="3000000"/>
        </p:xfrm>
        <a:graphic>
          <a:graphicData uri="http://schemas.openxmlformats.org/drawingml/2006/table">
            <a:tbl>
              <a:tblPr firstRow="1" bandRow="1">
                <a:noFill/>
                <a:tableStyleId>{DC8C2CF6-C1D4-4453-94B1-B5E379981294}</a:tableStyleId>
              </a:tblPr>
              <a:tblGrid>
                <a:gridCol w="1103800">
                  <a:extLst>
                    <a:ext uri="{9D8B030D-6E8A-4147-A177-3AD203B41FA5}">
                      <a16:colId xmlns:a16="http://schemas.microsoft.com/office/drawing/2014/main" val="20000"/>
                    </a:ext>
                  </a:extLst>
                </a:gridCol>
                <a:gridCol w="1136475">
                  <a:extLst>
                    <a:ext uri="{9D8B030D-6E8A-4147-A177-3AD203B41FA5}">
                      <a16:colId xmlns:a16="http://schemas.microsoft.com/office/drawing/2014/main" val="20001"/>
                    </a:ext>
                  </a:extLst>
                </a:gridCol>
                <a:gridCol w="1071150">
                  <a:extLst>
                    <a:ext uri="{9D8B030D-6E8A-4147-A177-3AD203B41FA5}">
                      <a16:colId xmlns:a16="http://schemas.microsoft.com/office/drawing/2014/main" val="20002"/>
                    </a:ext>
                  </a:extLst>
                </a:gridCol>
                <a:gridCol w="1103800">
                  <a:extLst>
                    <a:ext uri="{9D8B030D-6E8A-4147-A177-3AD203B41FA5}">
                      <a16:colId xmlns:a16="http://schemas.microsoft.com/office/drawing/2014/main" val="20003"/>
                    </a:ext>
                  </a:extLst>
                </a:gridCol>
                <a:gridCol w="1103800">
                  <a:extLst>
                    <a:ext uri="{9D8B030D-6E8A-4147-A177-3AD203B41FA5}">
                      <a16:colId xmlns:a16="http://schemas.microsoft.com/office/drawing/2014/main" val="20004"/>
                    </a:ext>
                  </a:extLst>
                </a:gridCol>
                <a:gridCol w="1103800">
                  <a:extLst>
                    <a:ext uri="{9D8B030D-6E8A-4147-A177-3AD203B41FA5}">
                      <a16:colId xmlns:a16="http://schemas.microsoft.com/office/drawing/2014/main" val="20005"/>
                    </a:ext>
                  </a:extLst>
                </a:gridCol>
                <a:gridCol w="1103800">
                  <a:extLst>
                    <a:ext uri="{9D8B030D-6E8A-4147-A177-3AD203B41FA5}">
                      <a16:colId xmlns:a16="http://schemas.microsoft.com/office/drawing/2014/main" val="20006"/>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i="1" u="none" strike="noStrike" cap="none"/>
                        <a:t>Index (i)</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Before 2</a:t>
                      </a:r>
                      <a:r>
                        <a:rPr lang="en-US" sz="1800" i="1" u="none" strike="noStrike" cap="none" baseline="30000"/>
                        <a:t>nd</a:t>
                      </a:r>
                      <a:r>
                        <a:rPr lang="en-US" sz="1800" i="1" u="none" strike="noStrike" cap="none"/>
                        <a:t> pass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0000"/>
                    </a:solidFill>
                  </a:tcPr>
                </a:tc>
                <a:extLst>
                  <a:ext uri="{0D108BD9-81ED-4DB2-BD59-A6C34878D82A}">
                    <a16:rowId xmlns:a16="http://schemas.microsoft.com/office/drawing/2014/main" val="10001"/>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Step 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rgbClr val="FFC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rgbClr val="FFC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0000"/>
                    </a:solidFill>
                  </a:tcPr>
                </a:tc>
                <a:extLst>
                  <a:ext uri="{0D108BD9-81ED-4DB2-BD59-A6C34878D82A}">
                    <a16:rowId xmlns:a16="http://schemas.microsoft.com/office/drawing/2014/main" val="10004"/>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After step-n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0000"/>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9"/>
          <p:cNvSpPr txBox="1">
            <a:spLocks noGrp="1"/>
          </p:cNvSpPr>
          <p:nvPr>
            <p:ph type="body" idx="1"/>
          </p:nvPr>
        </p:nvSpPr>
        <p:spPr>
          <a:xfrm>
            <a:off x="457197" y="1447800"/>
            <a:ext cx="8229600" cy="4495801"/>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836"/>
              <a:buChar char="?"/>
            </a:pPr>
            <a:r>
              <a:rPr lang="en-US"/>
              <a:t>2nd pass (</a:t>
            </a:r>
            <a:r>
              <a:rPr lang="en-US" i="1"/>
              <a:t>length = 6</a:t>
            </a:r>
            <a:r>
              <a:rPr lang="en-US"/>
              <a:t>):</a:t>
            </a:r>
            <a:endParaRPr/>
          </a:p>
          <a:p>
            <a:pPr marL="109728" lvl="0" indent="0" algn="l" rtl="0">
              <a:lnSpc>
                <a:spcPct val="100000"/>
              </a:lnSpc>
              <a:spcBef>
                <a:spcPts val="400"/>
              </a:spcBef>
              <a:spcAft>
                <a:spcPts val="0"/>
              </a:spcAft>
              <a:buSzPts val="1836"/>
              <a:buNone/>
            </a:pPr>
            <a:endParaRPr/>
          </a:p>
          <a:p>
            <a:pPr marL="109728" lvl="0" indent="0" algn="l" rtl="0">
              <a:lnSpc>
                <a:spcPct val="100000"/>
              </a:lnSpc>
              <a:spcBef>
                <a:spcPts val="400"/>
              </a:spcBef>
              <a:spcAft>
                <a:spcPts val="0"/>
              </a:spcAft>
              <a:buSzPts val="1836"/>
              <a:buNone/>
            </a:pPr>
            <a:endParaRPr/>
          </a:p>
          <a:p>
            <a:pPr marL="621792" lvl="1" indent="-82550" algn="l" rtl="0">
              <a:lnSpc>
                <a:spcPct val="100000"/>
              </a:lnSpc>
              <a:spcBef>
                <a:spcPts val="324"/>
              </a:spcBef>
              <a:spcAft>
                <a:spcPts val="0"/>
              </a:spcAft>
              <a:buSzPts val="2300"/>
              <a:buNone/>
            </a:pPr>
            <a:endParaRPr/>
          </a:p>
          <a:p>
            <a:pPr marL="624078" lvl="0" indent="-397764" algn="l" rtl="0">
              <a:lnSpc>
                <a:spcPct val="100000"/>
              </a:lnSpc>
              <a:spcBef>
                <a:spcPts val="400"/>
              </a:spcBef>
              <a:spcAft>
                <a:spcPts val="0"/>
              </a:spcAft>
              <a:buSzPts val="1836"/>
              <a:buFont typeface="Lucida Sans"/>
              <a:buNone/>
            </a:pPr>
            <a:endParaRPr/>
          </a:p>
          <a:p>
            <a:pPr marL="365760" lvl="0" indent="-139446" algn="l" rtl="0">
              <a:lnSpc>
                <a:spcPct val="100000"/>
              </a:lnSpc>
              <a:spcBef>
                <a:spcPts val="400"/>
              </a:spcBef>
              <a:spcAft>
                <a:spcPts val="0"/>
              </a:spcAft>
              <a:buSzPts val="1836"/>
              <a:buNone/>
            </a:pPr>
            <a:endParaRPr/>
          </a:p>
        </p:txBody>
      </p:sp>
      <p:sp>
        <p:nvSpPr>
          <p:cNvPr id="216" name="Google Shape;216;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Lucida Sans"/>
              <a:buNone/>
            </a:pPr>
            <a:r>
              <a:rPr lang="en-US" sz="4400"/>
              <a:t>Bubble Sort Algorithm (aka Sinking Sort) – Example</a:t>
            </a:r>
            <a:endParaRPr/>
          </a:p>
        </p:txBody>
      </p:sp>
      <p:graphicFrame>
        <p:nvGraphicFramePr>
          <p:cNvPr id="217" name="Google Shape;217;p29"/>
          <p:cNvGraphicFramePr/>
          <p:nvPr/>
        </p:nvGraphicFramePr>
        <p:xfrm>
          <a:off x="960120" y="2133600"/>
          <a:ext cx="3000000" cy="3000000"/>
        </p:xfrm>
        <a:graphic>
          <a:graphicData uri="http://schemas.openxmlformats.org/drawingml/2006/table">
            <a:tbl>
              <a:tblPr firstRow="1" bandRow="1">
                <a:noFill/>
                <a:tableStyleId>{DC8C2CF6-C1D4-4453-94B1-B5E379981294}</a:tableStyleId>
              </a:tblPr>
              <a:tblGrid>
                <a:gridCol w="1103800">
                  <a:extLst>
                    <a:ext uri="{9D8B030D-6E8A-4147-A177-3AD203B41FA5}">
                      <a16:colId xmlns:a16="http://schemas.microsoft.com/office/drawing/2014/main" val="20000"/>
                    </a:ext>
                  </a:extLst>
                </a:gridCol>
                <a:gridCol w="1136475">
                  <a:extLst>
                    <a:ext uri="{9D8B030D-6E8A-4147-A177-3AD203B41FA5}">
                      <a16:colId xmlns:a16="http://schemas.microsoft.com/office/drawing/2014/main" val="20001"/>
                    </a:ext>
                  </a:extLst>
                </a:gridCol>
                <a:gridCol w="1071150">
                  <a:extLst>
                    <a:ext uri="{9D8B030D-6E8A-4147-A177-3AD203B41FA5}">
                      <a16:colId xmlns:a16="http://schemas.microsoft.com/office/drawing/2014/main" val="20002"/>
                    </a:ext>
                  </a:extLst>
                </a:gridCol>
                <a:gridCol w="1103800">
                  <a:extLst>
                    <a:ext uri="{9D8B030D-6E8A-4147-A177-3AD203B41FA5}">
                      <a16:colId xmlns:a16="http://schemas.microsoft.com/office/drawing/2014/main" val="20003"/>
                    </a:ext>
                  </a:extLst>
                </a:gridCol>
                <a:gridCol w="1103800">
                  <a:extLst>
                    <a:ext uri="{9D8B030D-6E8A-4147-A177-3AD203B41FA5}">
                      <a16:colId xmlns:a16="http://schemas.microsoft.com/office/drawing/2014/main" val="20004"/>
                    </a:ext>
                  </a:extLst>
                </a:gridCol>
                <a:gridCol w="1103800">
                  <a:extLst>
                    <a:ext uri="{9D8B030D-6E8A-4147-A177-3AD203B41FA5}">
                      <a16:colId xmlns:a16="http://schemas.microsoft.com/office/drawing/2014/main" val="20005"/>
                    </a:ext>
                  </a:extLst>
                </a:gridCol>
                <a:gridCol w="1103800">
                  <a:extLst>
                    <a:ext uri="{9D8B030D-6E8A-4147-A177-3AD203B41FA5}">
                      <a16:colId xmlns:a16="http://schemas.microsoft.com/office/drawing/2014/main" val="20006"/>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i="1" u="none" strike="noStrike" cap="none"/>
                        <a:t>Index (i)</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Before 2</a:t>
                      </a:r>
                      <a:r>
                        <a:rPr lang="en-US" sz="1800" i="1" u="none" strike="noStrike" cap="none" baseline="30000"/>
                        <a:t>nd</a:t>
                      </a:r>
                      <a:r>
                        <a:rPr lang="en-US" sz="1800" i="1" u="none" strike="noStrike" cap="none"/>
                        <a:t> pass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0000"/>
                    </a:solidFill>
                  </a:tcPr>
                </a:tc>
                <a:extLst>
                  <a:ext uri="{0D108BD9-81ED-4DB2-BD59-A6C34878D82A}">
                    <a16:rowId xmlns:a16="http://schemas.microsoft.com/office/drawing/2014/main" val="10001"/>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Step 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rgbClr val="FFC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solidFill>
                      <a:srgbClr val="FFC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0000"/>
                    </a:solidFill>
                  </a:tcPr>
                </a:tc>
                <a:extLst>
                  <a:ext uri="{0D108BD9-81ED-4DB2-BD59-A6C34878D82A}">
                    <a16:rowId xmlns:a16="http://schemas.microsoft.com/office/drawing/2014/main" val="10005"/>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After step-n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0000"/>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0"/>
          <p:cNvSpPr txBox="1">
            <a:spLocks noGrp="1"/>
          </p:cNvSpPr>
          <p:nvPr>
            <p:ph type="body" idx="1"/>
          </p:nvPr>
        </p:nvSpPr>
        <p:spPr>
          <a:xfrm>
            <a:off x="457197" y="141763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836"/>
              <a:buChar char="?"/>
            </a:pPr>
            <a:r>
              <a:rPr lang="en-US"/>
              <a:t>3rd pass (</a:t>
            </a:r>
            <a:r>
              <a:rPr lang="en-US" i="1"/>
              <a:t>length = 6</a:t>
            </a:r>
            <a:r>
              <a:rPr lang="en-US"/>
              <a:t>):</a:t>
            </a:r>
            <a:endParaRPr/>
          </a:p>
          <a:p>
            <a:pPr marL="109728" lvl="0" indent="0" algn="l" rtl="0">
              <a:lnSpc>
                <a:spcPct val="100000"/>
              </a:lnSpc>
              <a:spcBef>
                <a:spcPts val="400"/>
              </a:spcBef>
              <a:spcAft>
                <a:spcPts val="0"/>
              </a:spcAft>
              <a:buSzPts val="1836"/>
              <a:buNone/>
            </a:pPr>
            <a:endParaRPr/>
          </a:p>
          <a:p>
            <a:pPr marL="109728" lvl="0" indent="0" algn="l" rtl="0">
              <a:lnSpc>
                <a:spcPct val="100000"/>
              </a:lnSpc>
              <a:spcBef>
                <a:spcPts val="400"/>
              </a:spcBef>
              <a:spcAft>
                <a:spcPts val="0"/>
              </a:spcAft>
              <a:buSzPts val="1836"/>
              <a:buNone/>
            </a:pPr>
            <a:endParaRPr/>
          </a:p>
          <a:p>
            <a:pPr marL="621792" lvl="1" indent="-82550" algn="l" rtl="0">
              <a:lnSpc>
                <a:spcPct val="100000"/>
              </a:lnSpc>
              <a:spcBef>
                <a:spcPts val="324"/>
              </a:spcBef>
              <a:spcAft>
                <a:spcPts val="0"/>
              </a:spcAft>
              <a:buSzPts val="2300"/>
              <a:buNone/>
            </a:pPr>
            <a:endParaRPr/>
          </a:p>
          <a:p>
            <a:pPr marL="624078" lvl="0" indent="-397764" algn="l" rtl="0">
              <a:lnSpc>
                <a:spcPct val="100000"/>
              </a:lnSpc>
              <a:spcBef>
                <a:spcPts val="400"/>
              </a:spcBef>
              <a:spcAft>
                <a:spcPts val="0"/>
              </a:spcAft>
              <a:buSzPts val="1836"/>
              <a:buFont typeface="Lucida Sans"/>
              <a:buNone/>
            </a:pPr>
            <a:endParaRPr/>
          </a:p>
          <a:p>
            <a:pPr marL="365760" lvl="0" indent="-139446" algn="l" rtl="0">
              <a:lnSpc>
                <a:spcPct val="100000"/>
              </a:lnSpc>
              <a:spcBef>
                <a:spcPts val="400"/>
              </a:spcBef>
              <a:spcAft>
                <a:spcPts val="0"/>
              </a:spcAft>
              <a:buSzPts val="1836"/>
              <a:buNone/>
            </a:pPr>
            <a:endParaRPr/>
          </a:p>
        </p:txBody>
      </p:sp>
      <p:sp>
        <p:nvSpPr>
          <p:cNvPr id="223" name="Google Shape;223;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Lucida Sans"/>
              <a:buNone/>
            </a:pPr>
            <a:r>
              <a:rPr lang="en-US" sz="4400"/>
              <a:t>Bubble Sort Algorithm (aka Sinking Sort) – Example</a:t>
            </a:r>
            <a:endParaRPr/>
          </a:p>
        </p:txBody>
      </p:sp>
      <p:graphicFrame>
        <p:nvGraphicFramePr>
          <p:cNvPr id="224" name="Google Shape;224;p30"/>
          <p:cNvGraphicFramePr/>
          <p:nvPr/>
        </p:nvGraphicFramePr>
        <p:xfrm>
          <a:off x="960120" y="2133600"/>
          <a:ext cx="3000000" cy="3000000"/>
        </p:xfrm>
        <a:graphic>
          <a:graphicData uri="http://schemas.openxmlformats.org/drawingml/2006/table">
            <a:tbl>
              <a:tblPr firstRow="1" bandRow="1">
                <a:noFill/>
                <a:tableStyleId>{DC8C2CF6-C1D4-4453-94B1-B5E379981294}</a:tableStyleId>
              </a:tblPr>
              <a:tblGrid>
                <a:gridCol w="1103800">
                  <a:extLst>
                    <a:ext uri="{9D8B030D-6E8A-4147-A177-3AD203B41FA5}">
                      <a16:colId xmlns:a16="http://schemas.microsoft.com/office/drawing/2014/main" val="20000"/>
                    </a:ext>
                  </a:extLst>
                </a:gridCol>
                <a:gridCol w="1136475">
                  <a:extLst>
                    <a:ext uri="{9D8B030D-6E8A-4147-A177-3AD203B41FA5}">
                      <a16:colId xmlns:a16="http://schemas.microsoft.com/office/drawing/2014/main" val="20001"/>
                    </a:ext>
                  </a:extLst>
                </a:gridCol>
                <a:gridCol w="1071150">
                  <a:extLst>
                    <a:ext uri="{9D8B030D-6E8A-4147-A177-3AD203B41FA5}">
                      <a16:colId xmlns:a16="http://schemas.microsoft.com/office/drawing/2014/main" val="20002"/>
                    </a:ext>
                  </a:extLst>
                </a:gridCol>
                <a:gridCol w="1103800">
                  <a:extLst>
                    <a:ext uri="{9D8B030D-6E8A-4147-A177-3AD203B41FA5}">
                      <a16:colId xmlns:a16="http://schemas.microsoft.com/office/drawing/2014/main" val="20003"/>
                    </a:ext>
                  </a:extLst>
                </a:gridCol>
                <a:gridCol w="1103800">
                  <a:extLst>
                    <a:ext uri="{9D8B030D-6E8A-4147-A177-3AD203B41FA5}">
                      <a16:colId xmlns:a16="http://schemas.microsoft.com/office/drawing/2014/main" val="20004"/>
                    </a:ext>
                  </a:extLst>
                </a:gridCol>
                <a:gridCol w="1103800">
                  <a:extLst>
                    <a:ext uri="{9D8B030D-6E8A-4147-A177-3AD203B41FA5}">
                      <a16:colId xmlns:a16="http://schemas.microsoft.com/office/drawing/2014/main" val="20005"/>
                    </a:ext>
                  </a:extLst>
                </a:gridCol>
                <a:gridCol w="1103800">
                  <a:extLst>
                    <a:ext uri="{9D8B030D-6E8A-4147-A177-3AD203B41FA5}">
                      <a16:colId xmlns:a16="http://schemas.microsoft.com/office/drawing/2014/main" val="20006"/>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i="1" u="none" strike="noStrike" cap="none"/>
                        <a:t>Index (i)</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Before 3</a:t>
                      </a:r>
                      <a:r>
                        <a:rPr lang="en-US" sz="1800" i="1" u="none" strike="noStrike" cap="none" baseline="30000"/>
                        <a:t>rd</a:t>
                      </a:r>
                      <a:r>
                        <a:rPr lang="en-US" sz="1800" i="1" u="none" strike="noStrike" cap="none"/>
                        <a:t> pass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rgbClr val="FF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0000"/>
                    </a:solidFill>
                  </a:tcPr>
                </a:tc>
                <a:extLst>
                  <a:ext uri="{0D108BD9-81ED-4DB2-BD59-A6C34878D82A}">
                    <a16:rowId xmlns:a16="http://schemas.microsoft.com/office/drawing/2014/main" val="10001"/>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Step 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After step-n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45720" lvl="0" indent="0" algn="l" rtl="0">
              <a:lnSpc>
                <a:spcPct val="100000"/>
              </a:lnSpc>
              <a:spcBef>
                <a:spcPts val="0"/>
              </a:spcBef>
              <a:spcAft>
                <a:spcPts val="0"/>
              </a:spcAft>
              <a:buSzPts val="1836"/>
              <a:buNone/>
            </a:pPr>
            <a:r>
              <a:rPr lang="en-US"/>
              <a:t>At the end of the lesson, student should be able to:</a:t>
            </a:r>
            <a:endParaRPr/>
          </a:p>
          <a:p>
            <a:pPr marL="365760" lvl="0" indent="-256052" algn="l" rtl="0">
              <a:lnSpc>
                <a:spcPct val="100000"/>
              </a:lnSpc>
              <a:spcBef>
                <a:spcPts val="400"/>
              </a:spcBef>
              <a:spcAft>
                <a:spcPts val="0"/>
              </a:spcAft>
              <a:buSzPts val="1836"/>
              <a:buChar char="?"/>
            </a:pPr>
            <a:r>
              <a:rPr lang="en-US"/>
              <a:t>Understand and describe the basic algorithm of Bubble Sort, Insertion Sort, and Binary Search.</a:t>
            </a:r>
            <a:endParaRPr/>
          </a:p>
        </p:txBody>
      </p:sp>
      <p:sp>
        <p:nvSpPr>
          <p:cNvPr id="110" name="Google Shape;110;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100"/>
              <a:buFont typeface="Lucida Sans"/>
              <a:buNone/>
            </a:pPr>
            <a:r>
              <a:rPr lang="en-US"/>
              <a:t>Lesson Outcomes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1"/>
          <p:cNvSpPr txBox="1">
            <a:spLocks noGrp="1"/>
          </p:cNvSpPr>
          <p:nvPr>
            <p:ph type="body" idx="1"/>
          </p:nvPr>
        </p:nvSpPr>
        <p:spPr>
          <a:xfrm>
            <a:off x="457197" y="141763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836"/>
              <a:buChar char="?"/>
            </a:pPr>
            <a:r>
              <a:rPr lang="en-US"/>
              <a:t>3rd pass (</a:t>
            </a:r>
            <a:r>
              <a:rPr lang="en-US" i="1"/>
              <a:t>length = 6</a:t>
            </a:r>
            <a:r>
              <a:rPr lang="en-US"/>
              <a:t>):</a:t>
            </a:r>
            <a:endParaRPr/>
          </a:p>
          <a:p>
            <a:pPr marL="109728" lvl="0" indent="0" algn="l" rtl="0">
              <a:lnSpc>
                <a:spcPct val="100000"/>
              </a:lnSpc>
              <a:spcBef>
                <a:spcPts val="400"/>
              </a:spcBef>
              <a:spcAft>
                <a:spcPts val="0"/>
              </a:spcAft>
              <a:buSzPts val="1836"/>
              <a:buNone/>
            </a:pPr>
            <a:endParaRPr/>
          </a:p>
          <a:p>
            <a:pPr marL="109728" lvl="0" indent="0" algn="l" rtl="0">
              <a:lnSpc>
                <a:spcPct val="100000"/>
              </a:lnSpc>
              <a:spcBef>
                <a:spcPts val="400"/>
              </a:spcBef>
              <a:spcAft>
                <a:spcPts val="0"/>
              </a:spcAft>
              <a:buSzPts val="1836"/>
              <a:buNone/>
            </a:pPr>
            <a:endParaRPr/>
          </a:p>
          <a:p>
            <a:pPr marL="621792" lvl="1" indent="-82550" algn="l" rtl="0">
              <a:lnSpc>
                <a:spcPct val="100000"/>
              </a:lnSpc>
              <a:spcBef>
                <a:spcPts val="324"/>
              </a:spcBef>
              <a:spcAft>
                <a:spcPts val="0"/>
              </a:spcAft>
              <a:buSzPts val="2300"/>
              <a:buNone/>
            </a:pPr>
            <a:endParaRPr/>
          </a:p>
          <a:p>
            <a:pPr marL="624078" lvl="0" indent="-397764" algn="l" rtl="0">
              <a:lnSpc>
                <a:spcPct val="100000"/>
              </a:lnSpc>
              <a:spcBef>
                <a:spcPts val="400"/>
              </a:spcBef>
              <a:spcAft>
                <a:spcPts val="0"/>
              </a:spcAft>
              <a:buSzPts val="1836"/>
              <a:buFont typeface="Lucida Sans"/>
              <a:buNone/>
            </a:pPr>
            <a:endParaRPr/>
          </a:p>
          <a:p>
            <a:pPr marL="365760" lvl="0" indent="-139446" algn="l" rtl="0">
              <a:lnSpc>
                <a:spcPct val="100000"/>
              </a:lnSpc>
              <a:spcBef>
                <a:spcPts val="400"/>
              </a:spcBef>
              <a:spcAft>
                <a:spcPts val="0"/>
              </a:spcAft>
              <a:buSzPts val="1836"/>
              <a:buNone/>
            </a:pPr>
            <a:endParaRPr/>
          </a:p>
        </p:txBody>
      </p:sp>
      <p:sp>
        <p:nvSpPr>
          <p:cNvPr id="230" name="Google Shape;230;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Lucida Sans"/>
              <a:buNone/>
            </a:pPr>
            <a:r>
              <a:rPr lang="en-US" sz="4400"/>
              <a:t>Bubble Sort Algorithm (aka Sinking Sort) – Example</a:t>
            </a:r>
            <a:endParaRPr/>
          </a:p>
        </p:txBody>
      </p:sp>
      <p:graphicFrame>
        <p:nvGraphicFramePr>
          <p:cNvPr id="231" name="Google Shape;231;p31"/>
          <p:cNvGraphicFramePr/>
          <p:nvPr/>
        </p:nvGraphicFramePr>
        <p:xfrm>
          <a:off x="960120" y="2133600"/>
          <a:ext cx="3000000" cy="3000000"/>
        </p:xfrm>
        <a:graphic>
          <a:graphicData uri="http://schemas.openxmlformats.org/drawingml/2006/table">
            <a:tbl>
              <a:tblPr firstRow="1" bandRow="1">
                <a:noFill/>
                <a:tableStyleId>{DC8C2CF6-C1D4-4453-94B1-B5E379981294}</a:tableStyleId>
              </a:tblPr>
              <a:tblGrid>
                <a:gridCol w="1103800">
                  <a:extLst>
                    <a:ext uri="{9D8B030D-6E8A-4147-A177-3AD203B41FA5}">
                      <a16:colId xmlns:a16="http://schemas.microsoft.com/office/drawing/2014/main" val="20000"/>
                    </a:ext>
                  </a:extLst>
                </a:gridCol>
                <a:gridCol w="1136475">
                  <a:extLst>
                    <a:ext uri="{9D8B030D-6E8A-4147-A177-3AD203B41FA5}">
                      <a16:colId xmlns:a16="http://schemas.microsoft.com/office/drawing/2014/main" val="20001"/>
                    </a:ext>
                  </a:extLst>
                </a:gridCol>
                <a:gridCol w="1071150">
                  <a:extLst>
                    <a:ext uri="{9D8B030D-6E8A-4147-A177-3AD203B41FA5}">
                      <a16:colId xmlns:a16="http://schemas.microsoft.com/office/drawing/2014/main" val="20002"/>
                    </a:ext>
                  </a:extLst>
                </a:gridCol>
                <a:gridCol w="1103800">
                  <a:extLst>
                    <a:ext uri="{9D8B030D-6E8A-4147-A177-3AD203B41FA5}">
                      <a16:colId xmlns:a16="http://schemas.microsoft.com/office/drawing/2014/main" val="20003"/>
                    </a:ext>
                  </a:extLst>
                </a:gridCol>
                <a:gridCol w="1103800">
                  <a:extLst>
                    <a:ext uri="{9D8B030D-6E8A-4147-A177-3AD203B41FA5}">
                      <a16:colId xmlns:a16="http://schemas.microsoft.com/office/drawing/2014/main" val="20004"/>
                    </a:ext>
                  </a:extLst>
                </a:gridCol>
                <a:gridCol w="1103800">
                  <a:extLst>
                    <a:ext uri="{9D8B030D-6E8A-4147-A177-3AD203B41FA5}">
                      <a16:colId xmlns:a16="http://schemas.microsoft.com/office/drawing/2014/main" val="20005"/>
                    </a:ext>
                  </a:extLst>
                </a:gridCol>
                <a:gridCol w="1103800">
                  <a:extLst>
                    <a:ext uri="{9D8B030D-6E8A-4147-A177-3AD203B41FA5}">
                      <a16:colId xmlns:a16="http://schemas.microsoft.com/office/drawing/2014/main" val="20006"/>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i="1" u="none" strike="noStrike" cap="none"/>
                        <a:t>Index (i)</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Before 3</a:t>
                      </a:r>
                      <a:r>
                        <a:rPr lang="en-US" sz="1800" i="1" u="none" strike="noStrike" cap="none" baseline="30000"/>
                        <a:t>rd</a:t>
                      </a:r>
                      <a:r>
                        <a:rPr lang="en-US" sz="1800" i="1" u="none" strike="noStrike" cap="none"/>
                        <a:t> pass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rgbClr val="FF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0000"/>
                    </a:solidFill>
                  </a:tcPr>
                </a:tc>
                <a:extLst>
                  <a:ext uri="{0D108BD9-81ED-4DB2-BD59-A6C34878D82A}">
                    <a16:rowId xmlns:a16="http://schemas.microsoft.com/office/drawing/2014/main" val="10001"/>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Step 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rgbClr val="FFC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rgbClr val="FFC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After step-n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rgbClr val="FF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0000"/>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2"/>
          <p:cNvSpPr txBox="1">
            <a:spLocks noGrp="1"/>
          </p:cNvSpPr>
          <p:nvPr>
            <p:ph type="body" idx="1"/>
          </p:nvPr>
        </p:nvSpPr>
        <p:spPr>
          <a:xfrm>
            <a:off x="457197" y="141763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836"/>
              <a:buChar char="?"/>
            </a:pPr>
            <a:r>
              <a:rPr lang="en-US"/>
              <a:t>3rd pass (</a:t>
            </a:r>
            <a:r>
              <a:rPr lang="en-US" i="1"/>
              <a:t>length = 6</a:t>
            </a:r>
            <a:r>
              <a:rPr lang="en-US"/>
              <a:t>):</a:t>
            </a:r>
            <a:endParaRPr/>
          </a:p>
          <a:p>
            <a:pPr marL="109728" lvl="0" indent="0" algn="l" rtl="0">
              <a:lnSpc>
                <a:spcPct val="100000"/>
              </a:lnSpc>
              <a:spcBef>
                <a:spcPts val="400"/>
              </a:spcBef>
              <a:spcAft>
                <a:spcPts val="0"/>
              </a:spcAft>
              <a:buSzPts val="1836"/>
              <a:buNone/>
            </a:pPr>
            <a:endParaRPr/>
          </a:p>
          <a:p>
            <a:pPr marL="109728" lvl="0" indent="0" algn="l" rtl="0">
              <a:lnSpc>
                <a:spcPct val="100000"/>
              </a:lnSpc>
              <a:spcBef>
                <a:spcPts val="400"/>
              </a:spcBef>
              <a:spcAft>
                <a:spcPts val="0"/>
              </a:spcAft>
              <a:buSzPts val="1836"/>
              <a:buNone/>
            </a:pPr>
            <a:endParaRPr/>
          </a:p>
          <a:p>
            <a:pPr marL="621792" lvl="1" indent="-82550" algn="l" rtl="0">
              <a:lnSpc>
                <a:spcPct val="100000"/>
              </a:lnSpc>
              <a:spcBef>
                <a:spcPts val="324"/>
              </a:spcBef>
              <a:spcAft>
                <a:spcPts val="0"/>
              </a:spcAft>
              <a:buSzPts val="2300"/>
              <a:buNone/>
            </a:pPr>
            <a:endParaRPr/>
          </a:p>
          <a:p>
            <a:pPr marL="624078" lvl="0" indent="-397764" algn="l" rtl="0">
              <a:lnSpc>
                <a:spcPct val="100000"/>
              </a:lnSpc>
              <a:spcBef>
                <a:spcPts val="400"/>
              </a:spcBef>
              <a:spcAft>
                <a:spcPts val="0"/>
              </a:spcAft>
              <a:buSzPts val="1836"/>
              <a:buFont typeface="Lucida Sans"/>
              <a:buNone/>
            </a:pPr>
            <a:endParaRPr/>
          </a:p>
          <a:p>
            <a:pPr marL="365760" lvl="0" indent="-139446" algn="l" rtl="0">
              <a:lnSpc>
                <a:spcPct val="100000"/>
              </a:lnSpc>
              <a:spcBef>
                <a:spcPts val="400"/>
              </a:spcBef>
              <a:spcAft>
                <a:spcPts val="0"/>
              </a:spcAft>
              <a:buSzPts val="1836"/>
              <a:buNone/>
            </a:pPr>
            <a:endParaRPr/>
          </a:p>
        </p:txBody>
      </p:sp>
      <p:sp>
        <p:nvSpPr>
          <p:cNvPr id="237" name="Google Shape;237;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Lucida Sans"/>
              <a:buNone/>
            </a:pPr>
            <a:r>
              <a:rPr lang="en-US" sz="4400"/>
              <a:t>Bubble Sort Algorithm (aka Sinking Sort) – Example</a:t>
            </a:r>
            <a:endParaRPr/>
          </a:p>
        </p:txBody>
      </p:sp>
      <p:graphicFrame>
        <p:nvGraphicFramePr>
          <p:cNvPr id="238" name="Google Shape;238;p32"/>
          <p:cNvGraphicFramePr/>
          <p:nvPr/>
        </p:nvGraphicFramePr>
        <p:xfrm>
          <a:off x="960120" y="2133600"/>
          <a:ext cx="3000000" cy="3000000"/>
        </p:xfrm>
        <a:graphic>
          <a:graphicData uri="http://schemas.openxmlformats.org/drawingml/2006/table">
            <a:tbl>
              <a:tblPr firstRow="1" bandRow="1">
                <a:noFill/>
                <a:tableStyleId>{DC8C2CF6-C1D4-4453-94B1-B5E379981294}</a:tableStyleId>
              </a:tblPr>
              <a:tblGrid>
                <a:gridCol w="1103800">
                  <a:extLst>
                    <a:ext uri="{9D8B030D-6E8A-4147-A177-3AD203B41FA5}">
                      <a16:colId xmlns:a16="http://schemas.microsoft.com/office/drawing/2014/main" val="20000"/>
                    </a:ext>
                  </a:extLst>
                </a:gridCol>
                <a:gridCol w="1136475">
                  <a:extLst>
                    <a:ext uri="{9D8B030D-6E8A-4147-A177-3AD203B41FA5}">
                      <a16:colId xmlns:a16="http://schemas.microsoft.com/office/drawing/2014/main" val="20001"/>
                    </a:ext>
                  </a:extLst>
                </a:gridCol>
                <a:gridCol w="1071150">
                  <a:extLst>
                    <a:ext uri="{9D8B030D-6E8A-4147-A177-3AD203B41FA5}">
                      <a16:colId xmlns:a16="http://schemas.microsoft.com/office/drawing/2014/main" val="20002"/>
                    </a:ext>
                  </a:extLst>
                </a:gridCol>
                <a:gridCol w="1103800">
                  <a:extLst>
                    <a:ext uri="{9D8B030D-6E8A-4147-A177-3AD203B41FA5}">
                      <a16:colId xmlns:a16="http://schemas.microsoft.com/office/drawing/2014/main" val="20003"/>
                    </a:ext>
                  </a:extLst>
                </a:gridCol>
                <a:gridCol w="1103800">
                  <a:extLst>
                    <a:ext uri="{9D8B030D-6E8A-4147-A177-3AD203B41FA5}">
                      <a16:colId xmlns:a16="http://schemas.microsoft.com/office/drawing/2014/main" val="20004"/>
                    </a:ext>
                  </a:extLst>
                </a:gridCol>
                <a:gridCol w="1103800">
                  <a:extLst>
                    <a:ext uri="{9D8B030D-6E8A-4147-A177-3AD203B41FA5}">
                      <a16:colId xmlns:a16="http://schemas.microsoft.com/office/drawing/2014/main" val="20005"/>
                    </a:ext>
                  </a:extLst>
                </a:gridCol>
                <a:gridCol w="1103800">
                  <a:extLst>
                    <a:ext uri="{9D8B030D-6E8A-4147-A177-3AD203B41FA5}">
                      <a16:colId xmlns:a16="http://schemas.microsoft.com/office/drawing/2014/main" val="20006"/>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i="1" u="none" strike="noStrike" cap="none"/>
                        <a:t>Index (i)</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Before 3</a:t>
                      </a:r>
                      <a:r>
                        <a:rPr lang="en-US" sz="1800" i="1" u="none" strike="noStrike" cap="none" baseline="30000"/>
                        <a:t>rd</a:t>
                      </a:r>
                      <a:r>
                        <a:rPr lang="en-US" sz="1800" i="1" u="none" strike="noStrike" cap="none"/>
                        <a:t> pass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rgbClr val="FF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0000"/>
                    </a:solidFill>
                  </a:tcPr>
                </a:tc>
                <a:extLst>
                  <a:ext uri="{0D108BD9-81ED-4DB2-BD59-A6C34878D82A}">
                    <a16:rowId xmlns:a16="http://schemas.microsoft.com/office/drawing/2014/main" val="10001"/>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Step 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rgbClr val="FFC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rgbClr val="FFC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After step-n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rgbClr val="FF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0000"/>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3"/>
          <p:cNvSpPr txBox="1">
            <a:spLocks noGrp="1"/>
          </p:cNvSpPr>
          <p:nvPr>
            <p:ph type="body" idx="1"/>
          </p:nvPr>
        </p:nvSpPr>
        <p:spPr>
          <a:xfrm>
            <a:off x="457197" y="141763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836"/>
              <a:buChar char="?"/>
            </a:pPr>
            <a:r>
              <a:rPr lang="en-US"/>
              <a:t>3rd pass (</a:t>
            </a:r>
            <a:r>
              <a:rPr lang="en-US" i="1"/>
              <a:t>length = 6</a:t>
            </a:r>
            <a:r>
              <a:rPr lang="en-US"/>
              <a:t>):</a:t>
            </a:r>
            <a:endParaRPr/>
          </a:p>
          <a:p>
            <a:pPr marL="109728" lvl="0" indent="0" algn="l" rtl="0">
              <a:lnSpc>
                <a:spcPct val="100000"/>
              </a:lnSpc>
              <a:spcBef>
                <a:spcPts val="400"/>
              </a:spcBef>
              <a:spcAft>
                <a:spcPts val="0"/>
              </a:spcAft>
              <a:buSzPts val="1836"/>
              <a:buNone/>
            </a:pPr>
            <a:endParaRPr/>
          </a:p>
          <a:p>
            <a:pPr marL="109728" lvl="0" indent="0" algn="l" rtl="0">
              <a:lnSpc>
                <a:spcPct val="100000"/>
              </a:lnSpc>
              <a:spcBef>
                <a:spcPts val="400"/>
              </a:spcBef>
              <a:spcAft>
                <a:spcPts val="0"/>
              </a:spcAft>
              <a:buSzPts val="1836"/>
              <a:buNone/>
            </a:pPr>
            <a:endParaRPr/>
          </a:p>
          <a:p>
            <a:pPr marL="621792" lvl="1" indent="-82550" algn="l" rtl="0">
              <a:lnSpc>
                <a:spcPct val="100000"/>
              </a:lnSpc>
              <a:spcBef>
                <a:spcPts val="324"/>
              </a:spcBef>
              <a:spcAft>
                <a:spcPts val="0"/>
              </a:spcAft>
              <a:buSzPts val="2300"/>
              <a:buNone/>
            </a:pPr>
            <a:endParaRPr/>
          </a:p>
          <a:p>
            <a:pPr marL="624078" lvl="0" indent="-397764" algn="l" rtl="0">
              <a:lnSpc>
                <a:spcPct val="100000"/>
              </a:lnSpc>
              <a:spcBef>
                <a:spcPts val="400"/>
              </a:spcBef>
              <a:spcAft>
                <a:spcPts val="0"/>
              </a:spcAft>
              <a:buSzPts val="1836"/>
              <a:buFont typeface="Lucida Sans"/>
              <a:buNone/>
            </a:pPr>
            <a:endParaRPr/>
          </a:p>
          <a:p>
            <a:pPr marL="365760" lvl="0" indent="-139446" algn="l" rtl="0">
              <a:lnSpc>
                <a:spcPct val="100000"/>
              </a:lnSpc>
              <a:spcBef>
                <a:spcPts val="400"/>
              </a:spcBef>
              <a:spcAft>
                <a:spcPts val="0"/>
              </a:spcAft>
              <a:buSzPts val="1836"/>
              <a:buNone/>
            </a:pPr>
            <a:endParaRPr/>
          </a:p>
        </p:txBody>
      </p:sp>
      <p:sp>
        <p:nvSpPr>
          <p:cNvPr id="244" name="Google Shape;244;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Lucida Sans"/>
              <a:buNone/>
            </a:pPr>
            <a:r>
              <a:rPr lang="en-US" sz="4400"/>
              <a:t>Bubble Sort Algorithm (aka Sinking Sort) – Example</a:t>
            </a:r>
            <a:endParaRPr/>
          </a:p>
        </p:txBody>
      </p:sp>
      <p:graphicFrame>
        <p:nvGraphicFramePr>
          <p:cNvPr id="245" name="Google Shape;245;p33"/>
          <p:cNvGraphicFramePr/>
          <p:nvPr/>
        </p:nvGraphicFramePr>
        <p:xfrm>
          <a:off x="960120" y="2133600"/>
          <a:ext cx="3000000" cy="3000000"/>
        </p:xfrm>
        <a:graphic>
          <a:graphicData uri="http://schemas.openxmlformats.org/drawingml/2006/table">
            <a:tbl>
              <a:tblPr firstRow="1" bandRow="1">
                <a:noFill/>
                <a:tableStyleId>{DC8C2CF6-C1D4-4453-94B1-B5E379981294}</a:tableStyleId>
              </a:tblPr>
              <a:tblGrid>
                <a:gridCol w="1103800">
                  <a:extLst>
                    <a:ext uri="{9D8B030D-6E8A-4147-A177-3AD203B41FA5}">
                      <a16:colId xmlns:a16="http://schemas.microsoft.com/office/drawing/2014/main" val="20000"/>
                    </a:ext>
                  </a:extLst>
                </a:gridCol>
                <a:gridCol w="1136475">
                  <a:extLst>
                    <a:ext uri="{9D8B030D-6E8A-4147-A177-3AD203B41FA5}">
                      <a16:colId xmlns:a16="http://schemas.microsoft.com/office/drawing/2014/main" val="20001"/>
                    </a:ext>
                  </a:extLst>
                </a:gridCol>
                <a:gridCol w="1071150">
                  <a:extLst>
                    <a:ext uri="{9D8B030D-6E8A-4147-A177-3AD203B41FA5}">
                      <a16:colId xmlns:a16="http://schemas.microsoft.com/office/drawing/2014/main" val="20002"/>
                    </a:ext>
                  </a:extLst>
                </a:gridCol>
                <a:gridCol w="1103800">
                  <a:extLst>
                    <a:ext uri="{9D8B030D-6E8A-4147-A177-3AD203B41FA5}">
                      <a16:colId xmlns:a16="http://schemas.microsoft.com/office/drawing/2014/main" val="20003"/>
                    </a:ext>
                  </a:extLst>
                </a:gridCol>
                <a:gridCol w="1103800">
                  <a:extLst>
                    <a:ext uri="{9D8B030D-6E8A-4147-A177-3AD203B41FA5}">
                      <a16:colId xmlns:a16="http://schemas.microsoft.com/office/drawing/2014/main" val="20004"/>
                    </a:ext>
                  </a:extLst>
                </a:gridCol>
                <a:gridCol w="1103800">
                  <a:extLst>
                    <a:ext uri="{9D8B030D-6E8A-4147-A177-3AD203B41FA5}">
                      <a16:colId xmlns:a16="http://schemas.microsoft.com/office/drawing/2014/main" val="20005"/>
                    </a:ext>
                  </a:extLst>
                </a:gridCol>
                <a:gridCol w="1103800">
                  <a:extLst>
                    <a:ext uri="{9D8B030D-6E8A-4147-A177-3AD203B41FA5}">
                      <a16:colId xmlns:a16="http://schemas.microsoft.com/office/drawing/2014/main" val="20006"/>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i="1" u="none" strike="noStrike" cap="none"/>
                        <a:t>Index (i)</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Before 2</a:t>
                      </a:r>
                      <a:r>
                        <a:rPr lang="en-US" sz="1800" i="1" u="none" strike="noStrike" cap="none" baseline="30000"/>
                        <a:t>nd</a:t>
                      </a:r>
                      <a:r>
                        <a:rPr lang="en-US" sz="1800" i="1" u="none" strike="noStrike" cap="none"/>
                        <a:t> pass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rgbClr val="FF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0000"/>
                    </a:solidFill>
                  </a:tcPr>
                </a:tc>
                <a:extLst>
                  <a:ext uri="{0D108BD9-81ED-4DB2-BD59-A6C34878D82A}">
                    <a16:rowId xmlns:a16="http://schemas.microsoft.com/office/drawing/2014/main" val="10001"/>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Step 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rgbClr val="FFC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solidFill>
                      <a:srgbClr val="FFC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rgbClr val="FF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0000"/>
                    </a:solidFill>
                  </a:tcPr>
                </a:tc>
                <a:extLst>
                  <a:ext uri="{0D108BD9-81ED-4DB2-BD59-A6C34878D82A}">
                    <a16:rowId xmlns:a16="http://schemas.microsoft.com/office/drawing/2014/main" val="10004"/>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After step-n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rgbClr val="FF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0000"/>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4"/>
          <p:cNvSpPr txBox="1">
            <a:spLocks noGrp="1"/>
          </p:cNvSpPr>
          <p:nvPr>
            <p:ph type="body" idx="1"/>
          </p:nvPr>
        </p:nvSpPr>
        <p:spPr>
          <a:xfrm>
            <a:off x="457197" y="141763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836"/>
              <a:buChar char="?"/>
            </a:pPr>
            <a:r>
              <a:rPr lang="en-US"/>
              <a:t>4th pass (</a:t>
            </a:r>
            <a:r>
              <a:rPr lang="en-US" i="1"/>
              <a:t>length = 6</a:t>
            </a:r>
            <a:r>
              <a:rPr lang="en-US"/>
              <a:t>):</a:t>
            </a:r>
            <a:endParaRPr/>
          </a:p>
          <a:p>
            <a:pPr marL="109728" lvl="0" indent="0" algn="l" rtl="0">
              <a:lnSpc>
                <a:spcPct val="100000"/>
              </a:lnSpc>
              <a:spcBef>
                <a:spcPts val="400"/>
              </a:spcBef>
              <a:spcAft>
                <a:spcPts val="0"/>
              </a:spcAft>
              <a:buSzPts val="1836"/>
              <a:buNone/>
            </a:pPr>
            <a:endParaRPr/>
          </a:p>
          <a:p>
            <a:pPr marL="109728" lvl="0" indent="0" algn="l" rtl="0">
              <a:lnSpc>
                <a:spcPct val="100000"/>
              </a:lnSpc>
              <a:spcBef>
                <a:spcPts val="400"/>
              </a:spcBef>
              <a:spcAft>
                <a:spcPts val="0"/>
              </a:spcAft>
              <a:buSzPts val="1836"/>
              <a:buNone/>
            </a:pPr>
            <a:endParaRPr/>
          </a:p>
          <a:p>
            <a:pPr marL="621792" lvl="1" indent="-82550" algn="l" rtl="0">
              <a:lnSpc>
                <a:spcPct val="100000"/>
              </a:lnSpc>
              <a:spcBef>
                <a:spcPts val="324"/>
              </a:spcBef>
              <a:spcAft>
                <a:spcPts val="0"/>
              </a:spcAft>
              <a:buSzPts val="2300"/>
              <a:buNone/>
            </a:pPr>
            <a:endParaRPr/>
          </a:p>
          <a:p>
            <a:pPr marL="624078" lvl="0" indent="-397764" algn="l" rtl="0">
              <a:lnSpc>
                <a:spcPct val="100000"/>
              </a:lnSpc>
              <a:spcBef>
                <a:spcPts val="400"/>
              </a:spcBef>
              <a:spcAft>
                <a:spcPts val="0"/>
              </a:spcAft>
              <a:buSzPts val="1836"/>
              <a:buFont typeface="Lucida Sans"/>
              <a:buNone/>
            </a:pPr>
            <a:endParaRPr/>
          </a:p>
          <a:p>
            <a:pPr marL="365760" lvl="0" indent="-139446" algn="l" rtl="0">
              <a:lnSpc>
                <a:spcPct val="100000"/>
              </a:lnSpc>
              <a:spcBef>
                <a:spcPts val="400"/>
              </a:spcBef>
              <a:spcAft>
                <a:spcPts val="0"/>
              </a:spcAft>
              <a:buSzPts val="1836"/>
              <a:buNone/>
            </a:pPr>
            <a:endParaRPr/>
          </a:p>
        </p:txBody>
      </p:sp>
      <p:sp>
        <p:nvSpPr>
          <p:cNvPr id="251" name="Google Shape;251;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Lucida Sans"/>
              <a:buNone/>
            </a:pPr>
            <a:r>
              <a:rPr lang="en-US" sz="4400"/>
              <a:t>Bubble Sort Algorithm (aka Sinking Sort) – Example</a:t>
            </a:r>
            <a:endParaRPr/>
          </a:p>
        </p:txBody>
      </p:sp>
      <p:graphicFrame>
        <p:nvGraphicFramePr>
          <p:cNvPr id="252" name="Google Shape;252;p34"/>
          <p:cNvGraphicFramePr/>
          <p:nvPr/>
        </p:nvGraphicFramePr>
        <p:xfrm>
          <a:off x="960121" y="2131060"/>
          <a:ext cx="3000000" cy="3000000"/>
        </p:xfrm>
        <a:graphic>
          <a:graphicData uri="http://schemas.openxmlformats.org/drawingml/2006/table">
            <a:tbl>
              <a:tblPr firstRow="1" bandRow="1">
                <a:noFill/>
                <a:tableStyleId>{DC8C2CF6-C1D4-4453-94B1-B5E379981294}</a:tableStyleId>
              </a:tblPr>
              <a:tblGrid>
                <a:gridCol w="1103800">
                  <a:extLst>
                    <a:ext uri="{9D8B030D-6E8A-4147-A177-3AD203B41FA5}">
                      <a16:colId xmlns:a16="http://schemas.microsoft.com/office/drawing/2014/main" val="20000"/>
                    </a:ext>
                  </a:extLst>
                </a:gridCol>
                <a:gridCol w="1136475">
                  <a:extLst>
                    <a:ext uri="{9D8B030D-6E8A-4147-A177-3AD203B41FA5}">
                      <a16:colId xmlns:a16="http://schemas.microsoft.com/office/drawing/2014/main" val="20001"/>
                    </a:ext>
                  </a:extLst>
                </a:gridCol>
                <a:gridCol w="1071150">
                  <a:extLst>
                    <a:ext uri="{9D8B030D-6E8A-4147-A177-3AD203B41FA5}">
                      <a16:colId xmlns:a16="http://schemas.microsoft.com/office/drawing/2014/main" val="20002"/>
                    </a:ext>
                  </a:extLst>
                </a:gridCol>
                <a:gridCol w="1103800">
                  <a:extLst>
                    <a:ext uri="{9D8B030D-6E8A-4147-A177-3AD203B41FA5}">
                      <a16:colId xmlns:a16="http://schemas.microsoft.com/office/drawing/2014/main" val="20003"/>
                    </a:ext>
                  </a:extLst>
                </a:gridCol>
                <a:gridCol w="1103800">
                  <a:extLst>
                    <a:ext uri="{9D8B030D-6E8A-4147-A177-3AD203B41FA5}">
                      <a16:colId xmlns:a16="http://schemas.microsoft.com/office/drawing/2014/main" val="20004"/>
                    </a:ext>
                  </a:extLst>
                </a:gridCol>
                <a:gridCol w="1103800">
                  <a:extLst>
                    <a:ext uri="{9D8B030D-6E8A-4147-A177-3AD203B41FA5}">
                      <a16:colId xmlns:a16="http://schemas.microsoft.com/office/drawing/2014/main" val="20005"/>
                    </a:ext>
                  </a:extLst>
                </a:gridCol>
                <a:gridCol w="1103800">
                  <a:extLst>
                    <a:ext uri="{9D8B030D-6E8A-4147-A177-3AD203B41FA5}">
                      <a16:colId xmlns:a16="http://schemas.microsoft.com/office/drawing/2014/main" val="20006"/>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i="1" u="none" strike="noStrike" cap="none"/>
                        <a:t>Index (i)</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Before 4</a:t>
                      </a:r>
                      <a:r>
                        <a:rPr lang="en-US" sz="1800" i="1" u="none" strike="noStrike" cap="none" baseline="30000"/>
                        <a:t>th</a:t>
                      </a:r>
                      <a:r>
                        <a:rPr lang="en-US" sz="1800" i="1" u="none" strike="noStrike" cap="none"/>
                        <a:t> pass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chemeClr val="lt2"/>
                    </a:solidFill>
                  </a:tcPr>
                </a:tc>
                <a:extLst>
                  <a:ext uri="{0D108BD9-81ED-4DB2-BD59-A6C34878D82A}">
                    <a16:rowId xmlns:a16="http://schemas.microsoft.com/office/drawing/2014/main" val="10001"/>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Step 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After step-n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5"/>
          <p:cNvSpPr txBox="1">
            <a:spLocks noGrp="1"/>
          </p:cNvSpPr>
          <p:nvPr>
            <p:ph type="body" idx="1"/>
          </p:nvPr>
        </p:nvSpPr>
        <p:spPr>
          <a:xfrm>
            <a:off x="457197" y="141763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836"/>
              <a:buChar char="?"/>
            </a:pPr>
            <a:r>
              <a:rPr lang="en-US"/>
              <a:t>4th pass (</a:t>
            </a:r>
            <a:r>
              <a:rPr lang="en-US" i="1"/>
              <a:t>length = 6</a:t>
            </a:r>
            <a:r>
              <a:rPr lang="en-US"/>
              <a:t>):</a:t>
            </a:r>
            <a:endParaRPr/>
          </a:p>
          <a:p>
            <a:pPr marL="109728" lvl="0" indent="0" algn="l" rtl="0">
              <a:lnSpc>
                <a:spcPct val="100000"/>
              </a:lnSpc>
              <a:spcBef>
                <a:spcPts val="400"/>
              </a:spcBef>
              <a:spcAft>
                <a:spcPts val="0"/>
              </a:spcAft>
              <a:buSzPts val="1836"/>
              <a:buNone/>
            </a:pPr>
            <a:endParaRPr/>
          </a:p>
          <a:p>
            <a:pPr marL="109728" lvl="0" indent="0" algn="l" rtl="0">
              <a:lnSpc>
                <a:spcPct val="100000"/>
              </a:lnSpc>
              <a:spcBef>
                <a:spcPts val="400"/>
              </a:spcBef>
              <a:spcAft>
                <a:spcPts val="0"/>
              </a:spcAft>
              <a:buSzPts val="1836"/>
              <a:buNone/>
            </a:pPr>
            <a:endParaRPr/>
          </a:p>
          <a:p>
            <a:pPr marL="621792" lvl="1" indent="-82550" algn="l" rtl="0">
              <a:lnSpc>
                <a:spcPct val="100000"/>
              </a:lnSpc>
              <a:spcBef>
                <a:spcPts val="324"/>
              </a:spcBef>
              <a:spcAft>
                <a:spcPts val="0"/>
              </a:spcAft>
              <a:buSzPts val="2300"/>
              <a:buNone/>
            </a:pPr>
            <a:endParaRPr/>
          </a:p>
          <a:p>
            <a:pPr marL="624078" lvl="0" indent="-397764" algn="l" rtl="0">
              <a:lnSpc>
                <a:spcPct val="100000"/>
              </a:lnSpc>
              <a:spcBef>
                <a:spcPts val="400"/>
              </a:spcBef>
              <a:spcAft>
                <a:spcPts val="0"/>
              </a:spcAft>
              <a:buSzPts val="1836"/>
              <a:buFont typeface="Lucida Sans"/>
              <a:buNone/>
            </a:pPr>
            <a:endParaRPr/>
          </a:p>
          <a:p>
            <a:pPr marL="365760" lvl="0" indent="-139446" algn="l" rtl="0">
              <a:lnSpc>
                <a:spcPct val="100000"/>
              </a:lnSpc>
              <a:spcBef>
                <a:spcPts val="400"/>
              </a:spcBef>
              <a:spcAft>
                <a:spcPts val="0"/>
              </a:spcAft>
              <a:buSzPts val="1836"/>
              <a:buNone/>
            </a:pPr>
            <a:endParaRPr/>
          </a:p>
        </p:txBody>
      </p:sp>
      <p:sp>
        <p:nvSpPr>
          <p:cNvPr id="258" name="Google Shape;258;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Lucida Sans"/>
              <a:buNone/>
            </a:pPr>
            <a:r>
              <a:rPr lang="en-US" sz="4400"/>
              <a:t>Bubble Sort Algorithm (aka Sinking Sort) – Example</a:t>
            </a:r>
            <a:endParaRPr/>
          </a:p>
        </p:txBody>
      </p:sp>
      <p:graphicFrame>
        <p:nvGraphicFramePr>
          <p:cNvPr id="259" name="Google Shape;259;p35"/>
          <p:cNvGraphicFramePr/>
          <p:nvPr/>
        </p:nvGraphicFramePr>
        <p:xfrm>
          <a:off x="960120" y="2133600"/>
          <a:ext cx="3000000" cy="3000000"/>
        </p:xfrm>
        <a:graphic>
          <a:graphicData uri="http://schemas.openxmlformats.org/drawingml/2006/table">
            <a:tbl>
              <a:tblPr firstRow="1" bandRow="1">
                <a:noFill/>
                <a:tableStyleId>{DC8C2CF6-C1D4-4453-94B1-B5E379981294}</a:tableStyleId>
              </a:tblPr>
              <a:tblGrid>
                <a:gridCol w="1103800">
                  <a:extLst>
                    <a:ext uri="{9D8B030D-6E8A-4147-A177-3AD203B41FA5}">
                      <a16:colId xmlns:a16="http://schemas.microsoft.com/office/drawing/2014/main" val="20000"/>
                    </a:ext>
                  </a:extLst>
                </a:gridCol>
                <a:gridCol w="1136475">
                  <a:extLst>
                    <a:ext uri="{9D8B030D-6E8A-4147-A177-3AD203B41FA5}">
                      <a16:colId xmlns:a16="http://schemas.microsoft.com/office/drawing/2014/main" val="20001"/>
                    </a:ext>
                  </a:extLst>
                </a:gridCol>
                <a:gridCol w="1071150">
                  <a:extLst>
                    <a:ext uri="{9D8B030D-6E8A-4147-A177-3AD203B41FA5}">
                      <a16:colId xmlns:a16="http://schemas.microsoft.com/office/drawing/2014/main" val="20002"/>
                    </a:ext>
                  </a:extLst>
                </a:gridCol>
                <a:gridCol w="1103800">
                  <a:extLst>
                    <a:ext uri="{9D8B030D-6E8A-4147-A177-3AD203B41FA5}">
                      <a16:colId xmlns:a16="http://schemas.microsoft.com/office/drawing/2014/main" val="20003"/>
                    </a:ext>
                  </a:extLst>
                </a:gridCol>
                <a:gridCol w="1103800">
                  <a:extLst>
                    <a:ext uri="{9D8B030D-6E8A-4147-A177-3AD203B41FA5}">
                      <a16:colId xmlns:a16="http://schemas.microsoft.com/office/drawing/2014/main" val="20004"/>
                    </a:ext>
                  </a:extLst>
                </a:gridCol>
                <a:gridCol w="1103800">
                  <a:extLst>
                    <a:ext uri="{9D8B030D-6E8A-4147-A177-3AD203B41FA5}">
                      <a16:colId xmlns:a16="http://schemas.microsoft.com/office/drawing/2014/main" val="20005"/>
                    </a:ext>
                  </a:extLst>
                </a:gridCol>
                <a:gridCol w="1103800">
                  <a:extLst>
                    <a:ext uri="{9D8B030D-6E8A-4147-A177-3AD203B41FA5}">
                      <a16:colId xmlns:a16="http://schemas.microsoft.com/office/drawing/2014/main" val="20006"/>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i="1" u="none" strike="noStrike" cap="none"/>
                        <a:t>Index (i)</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Before 4</a:t>
                      </a:r>
                      <a:r>
                        <a:rPr lang="en-US" sz="1800" i="1" u="none" strike="noStrike" cap="none" baseline="30000"/>
                        <a:t>th</a:t>
                      </a:r>
                      <a:r>
                        <a:rPr lang="en-US" sz="1800" i="1" u="none" strike="noStrike" cap="none"/>
                        <a:t> pass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rgbClr val="FF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rgbClr val="FF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0000"/>
                    </a:solidFill>
                  </a:tcPr>
                </a:tc>
                <a:extLst>
                  <a:ext uri="{0D108BD9-81ED-4DB2-BD59-A6C34878D82A}">
                    <a16:rowId xmlns:a16="http://schemas.microsoft.com/office/drawing/2014/main" val="10001"/>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Step 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rgbClr val="FFC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rgbClr val="FFC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rgbClr val="FF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rgbClr val="FF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0000"/>
                    </a:solidFill>
                  </a:tcPr>
                </a:tc>
                <a:extLst>
                  <a:ext uri="{0D108BD9-81ED-4DB2-BD59-A6C34878D82A}">
                    <a16:rowId xmlns:a16="http://schemas.microsoft.com/office/drawing/2014/main" val="10002"/>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After step-n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rgbClr val="FF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rgbClr val="FF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0000"/>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6"/>
          <p:cNvSpPr txBox="1">
            <a:spLocks noGrp="1"/>
          </p:cNvSpPr>
          <p:nvPr>
            <p:ph type="body" idx="1"/>
          </p:nvPr>
        </p:nvSpPr>
        <p:spPr>
          <a:xfrm>
            <a:off x="457197" y="141763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836"/>
              <a:buChar char="?"/>
            </a:pPr>
            <a:r>
              <a:rPr lang="en-US"/>
              <a:t>4th pass (</a:t>
            </a:r>
            <a:r>
              <a:rPr lang="en-US" i="1"/>
              <a:t>length = 6</a:t>
            </a:r>
            <a:r>
              <a:rPr lang="en-US"/>
              <a:t>):</a:t>
            </a:r>
            <a:endParaRPr/>
          </a:p>
          <a:p>
            <a:pPr marL="109728" lvl="0" indent="0" algn="l" rtl="0">
              <a:lnSpc>
                <a:spcPct val="100000"/>
              </a:lnSpc>
              <a:spcBef>
                <a:spcPts val="400"/>
              </a:spcBef>
              <a:spcAft>
                <a:spcPts val="0"/>
              </a:spcAft>
              <a:buSzPts val="1836"/>
              <a:buNone/>
            </a:pPr>
            <a:endParaRPr/>
          </a:p>
          <a:p>
            <a:pPr marL="109728" lvl="0" indent="0" algn="l" rtl="0">
              <a:lnSpc>
                <a:spcPct val="100000"/>
              </a:lnSpc>
              <a:spcBef>
                <a:spcPts val="400"/>
              </a:spcBef>
              <a:spcAft>
                <a:spcPts val="0"/>
              </a:spcAft>
              <a:buSzPts val="1836"/>
              <a:buNone/>
            </a:pPr>
            <a:endParaRPr/>
          </a:p>
          <a:p>
            <a:pPr marL="621792" lvl="1" indent="-82550" algn="l" rtl="0">
              <a:lnSpc>
                <a:spcPct val="100000"/>
              </a:lnSpc>
              <a:spcBef>
                <a:spcPts val="324"/>
              </a:spcBef>
              <a:spcAft>
                <a:spcPts val="0"/>
              </a:spcAft>
              <a:buSzPts val="2300"/>
              <a:buNone/>
            </a:pPr>
            <a:endParaRPr/>
          </a:p>
          <a:p>
            <a:pPr marL="624078" lvl="0" indent="-397764" algn="l" rtl="0">
              <a:lnSpc>
                <a:spcPct val="100000"/>
              </a:lnSpc>
              <a:spcBef>
                <a:spcPts val="400"/>
              </a:spcBef>
              <a:spcAft>
                <a:spcPts val="0"/>
              </a:spcAft>
              <a:buSzPts val="1836"/>
              <a:buFont typeface="Lucida Sans"/>
              <a:buNone/>
            </a:pPr>
            <a:endParaRPr/>
          </a:p>
          <a:p>
            <a:pPr marL="365760" lvl="0" indent="-139446" algn="l" rtl="0">
              <a:lnSpc>
                <a:spcPct val="100000"/>
              </a:lnSpc>
              <a:spcBef>
                <a:spcPts val="400"/>
              </a:spcBef>
              <a:spcAft>
                <a:spcPts val="0"/>
              </a:spcAft>
              <a:buSzPts val="1836"/>
              <a:buNone/>
            </a:pPr>
            <a:endParaRPr/>
          </a:p>
        </p:txBody>
      </p:sp>
      <p:sp>
        <p:nvSpPr>
          <p:cNvPr id="265" name="Google Shape;265;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Lucida Sans"/>
              <a:buNone/>
            </a:pPr>
            <a:r>
              <a:rPr lang="en-US" sz="4400"/>
              <a:t>Bubble Sort Algorithm (aka Sinking Sort) – Example</a:t>
            </a:r>
            <a:endParaRPr/>
          </a:p>
        </p:txBody>
      </p:sp>
      <p:graphicFrame>
        <p:nvGraphicFramePr>
          <p:cNvPr id="266" name="Google Shape;266;p36"/>
          <p:cNvGraphicFramePr/>
          <p:nvPr/>
        </p:nvGraphicFramePr>
        <p:xfrm>
          <a:off x="960120" y="2133600"/>
          <a:ext cx="3000000" cy="3000000"/>
        </p:xfrm>
        <a:graphic>
          <a:graphicData uri="http://schemas.openxmlformats.org/drawingml/2006/table">
            <a:tbl>
              <a:tblPr firstRow="1" bandRow="1">
                <a:noFill/>
                <a:tableStyleId>{DC8C2CF6-C1D4-4453-94B1-B5E379981294}</a:tableStyleId>
              </a:tblPr>
              <a:tblGrid>
                <a:gridCol w="1103800">
                  <a:extLst>
                    <a:ext uri="{9D8B030D-6E8A-4147-A177-3AD203B41FA5}">
                      <a16:colId xmlns:a16="http://schemas.microsoft.com/office/drawing/2014/main" val="20000"/>
                    </a:ext>
                  </a:extLst>
                </a:gridCol>
                <a:gridCol w="1136475">
                  <a:extLst>
                    <a:ext uri="{9D8B030D-6E8A-4147-A177-3AD203B41FA5}">
                      <a16:colId xmlns:a16="http://schemas.microsoft.com/office/drawing/2014/main" val="20001"/>
                    </a:ext>
                  </a:extLst>
                </a:gridCol>
                <a:gridCol w="1071150">
                  <a:extLst>
                    <a:ext uri="{9D8B030D-6E8A-4147-A177-3AD203B41FA5}">
                      <a16:colId xmlns:a16="http://schemas.microsoft.com/office/drawing/2014/main" val="20002"/>
                    </a:ext>
                  </a:extLst>
                </a:gridCol>
                <a:gridCol w="1103800">
                  <a:extLst>
                    <a:ext uri="{9D8B030D-6E8A-4147-A177-3AD203B41FA5}">
                      <a16:colId xmlns:a16="http://schemas.microsoft.com/office/drawing/2014/main" val="20003"/>
                    </a:ext>
                  </a:extLst>
                </a:gridCol>
                <a:gridCol w="1103800">
                  <a:extLst>
                    <a:ext uri="{9D8B030D-6E8A-4147-A177-3AD203B41FA5}">
                      <a16:colId xmlns:a16="http://schemas.microsoft.com/office/drawing/2014/main" val="20004"/>
                    </a:ext>
                  </a:extLst>
                </a:gridCol>
                <a:gridCol w="1103800">
                  <a:extLst>
                    <a:ext uri="{9D8B030D-6E8A-4147-A177-3AD203B41FA5}">
                      <a16:colId xmlns:a16="http://schemas.microsoft.com/office/drawing/2014/main" val="20005"/>
                    </a:ext>
                  </a:extLst>
                </a:gridCol>
                <a:gridCol w="1103800">
                  <a:extLst>
                    <a:ext uri="{9D8B030D-6E8A-4147-A177-3AD203B41FA5}">
                      <a16:colId xmlns:a16="http://schemas.microsoft.com/office/drawing/2014/main" val="20006"/>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i="1" u="none" strike="noStrike" cap="none"/>
                        <a:t>Index (i)</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extLst>
                  <a:ext uri="{0D108BD9-81ED-4DB2-BD59-A6C34878D82A}">
                    <a16:rowId xmlns:a16="http://schemas.microsoft.com/office/drawing/2014/main" val="10000"/>
                  </a:ext>
                </a:extLst>
              </a:tr>
              <a:tr h="502925">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Before 4</a:t>
                      </a:r>
                      <a:r>
                        <a:rPr lang="en-US" sz="1800" i="1" u="none" strike="noStrike" cap="none" baseline="30000"/>
                        <a:t>th</a:t>
                      </a:r>
                      <a:r>
                        <a:rPr lang="en-US" sz="1800" i="1" u="none" strike="noStrike" cap="none"/>
                        <a:t> pass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rgbClr val="FF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rgbClr val="FF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0000"/>
                    </a:solidFill>
                  </a:tcPr>
                </a:tc>
                <a:extLst>
                  <a:ext uri="{0D108BD9-81ED-4DB2-BD59-A6C34878D82A}">
                    <a16:rowId xmlns:a16="http://schemas.microsoft.com/office/drawing/2014/main" val="10001"/>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Step 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rgbClr val="FFC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solidFill>
                      <a:srgbClr val="FFC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After step-n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rgbClr val="FF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rgbClr val="FF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0000"/>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7"/>
          <p:cNvSpPr txBox="1">
            <a:spLocks noGrp="1"/>
          </p:cNvSpPr>
          <p:nvPr>
            <p:ph type="body" idx="1"/>
          </p:nvPr>
        </p:nvSpPr>
        <p:spPr>
          <a:xfrm>
            <a:off x="457197" y="141763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836"/>
              <a:buChar char="?"/>
            </a:pPr>
            <a:r>
              <a:rPr lang="en-US"/>
              <a:t>5th pass (</a:t>
            </a:r>
            <a:r>
              <a:rPr lang="en-US" i="1"/>
              <a:t>length = 6</a:t>
            </a:r>
            <a:r>
              <a:rPr lang="en-US"/>
              <a:t>):</a:t>
            </a:r>
            <a:endParaRPr/>
          </a:p>
          <a:p>
            <a:pPr marL="109728" lvl="0" indent="0" algn="l" rtl="0">
              <a:lnSpc>
                <a:spcPct val="100000"/>
              </a:lnSpc>
              <a:spcBef>
                <a:spcPts val="400"/>
              </a:spcBef>
              <a:spcAft>
                <a:spcPts val="0"/>
              </a:spcAft>
              <a:buSzPts val="1836"/>
              <a:buNone/>
            </a:pPr>
            <a:endParaRPr/>
          </a:p>
          <a:p>
            <a:pPr marL="109728" lvl="0" indent="0" algn="l" rtl="0">
              <a:lnSpc>
                <a:spcPct val="100000"/>
              </a:lnSpc>
              <a:spcBef>
                <a:spcPts val="400"/>
              </a:spcBef>
              <a:spcAft>
                <a:spcPts val="0"/>
              </a:spcAft>
              <a:buSzPts val="1836"/>
              <a:buNone/>
            </a:pPr>
            <a:endParaRPr/>
          </a:p>
          <a:p>
            <a:pPr marL="621792" lvl="1" indent="-82550" algn="l" rtl="0">
              <a:lnSpc>
                <a:spcPct val="100000"/>
              </a:lnSpc>
              <a:spcBef>
                <a:spcPts val="324"/>
              </a:spcBef>
              <a:spcAft>
                <a:spcPts val="0"/>
              </a:spcAft>
              <a:buSzPts val="2300"/>
              <a:buNone/>
            </a:pPr>
            <a:endParaRPr/>
          </a:p>
          <a:p>
            <a:pPr marL="624078" lvl="0" indent="-397764" algn="l" rtl="0">
              <a:lnSpc>
                <a:spcPct val="100000"/>
              </a:lnSpc>
              <a:spcBef>
                <a:spcPts val="400"/>
              </a:spcBef>
              <a:spcAft>
                <a:spcPts val="0"/>
              </a:spcAft>
              <a:buSzPts val="1836"/>
              <a:buFont typeface="Lucida Sans"/>
              <a:buNone/>
            </a:pPr>
            <a:endParaRPr/>
          </a:p>
          <a:p>
            <a:pPr marL="365760" lvl="0" indent="-139446" algn="l" rtl="0">
              <a:lnSpc>
                <a:spcPct val="100000"/>
              </a:lnSpc>
              <a:spcBef>
                <a:spcPts val="400"/>
              </a:spcBef>
              <a:spcAft>
                <a:spcPts val="0"/>
              </a:spcAft>
              <a:buSzPts val="1836"/>
              <a:buNone/>
            </a:pPr>
            <a:endParaRPr/>
          </a:p>
        </p:txBody>
      </p:sp>
      <p:sp>
        <p:nvSpPr>
          <p:cNvPr id="272" name="Google Shape;272;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Lucida Sans"/>
              <a:buNone/>
            </a:pPr>
            <a:r>
              <a:rPr lang="en-US" sz="4400"/>
              <a:t>Bubble Sort Algorithm (aka Sinking Sort) – Example</a:t>
            </a:r>
            <a:endParaRPr/>
          </a:p>
        </p:txBody>
      </p:sp>
      <p:graphicFrame>
        <p:nvGraphicFramePr>
          <p:cNvPr id="273" name="Google Shape;273;p37"/>
          <p:cNvGraphicFramePr/>
          <p:nvPr/>
        </p:nvGraphicFramePr>
        <p:xfrm>
          <a:off x="960120" y="2133600"/>
          <a:ext cx="3000000" cy="3000000"/>
        </p:xfrm>
        <a:graphic>
          <a:graphicData uri="http://schemas.openxmlformats.org/drawingml/2006/table">
            <a:tbl>
              <a:tblPr firstRow="1" bandRow="1">
                <a:noFill/>
                <a:tableStyleId>{DC8C2CF6-C1D4-4453-94B1-B5E379981294}</a:tableStyleId>
              </a:tblPr>
              <a:tblGrid>
                <a:gridCol w="1103800">
                  <a:extLst>
                    <a:ext uri="{9D8B030D-6E8A-4147-A177-3AD203B41FA5}">
                      <a16:colId xmlns:a16="http://schemas.microsoft.com/office/drawing/2014/main" val="20000"/>
                    </a:ext>
                  </a:extLst>
                </a:gridCol>
                <a:gridCol w="1136475">
                  <a:extLst>
                    <a:ext uri="{9D8B030D-6E8A-4147-A177-3AD203B41FA5}">
                      <a16:colId xmlns:a16="http://schemas.microsoft.com/office/drawing/2014/main" val="20001"/>
                    </a:ext>
                  </a:extLst>
                </a:gridCol>
                <a:gridCol w="1071150">
                  <a:extLst>
                    <a:ext uri="{9D8B030D-6E8A-4147-A177-3AD203B41FA5}">
                      <a16:colId xmlns:a16="http://schemas.microsoft.com/office/drawing/2014/main" val="20002"/>
                    </a:ext>
                  </a:extLst>
                </a:gridCol>
                <a:gridCol w="1103800">
                  <a:extLst>
                    <a:ext uri="{9D8B030D-6E8A-4147-A177-3AD203B41FA5}">
                      <a16:colId xmlns:a16="http://schemas.microsoft.com/office/drawing/2014/main" val="20003"/>
                    </a:ext>
                  </a:extLst>
                </a:gridCol>
                <a:gridCol w="1103800">
                  <a:extLst>
                    <a:ext uri="{9D8B030D-6E8A-4147-A177-3AD203B41FA5}">
                      <a16:colId xmlns:a16="http://schemas.microsoft.com/office/drawing/2014/main" val="20004"/>
                    </a:ext>
                  </a:extLst>
                </a:gridCol>
                <a:gridCol w="1103800">
                  <a:extLst>
                    <a:ext uri="{9D8B030D-6E8A-4147-A177-3AD203B41FA5}">
                      <a16:colId xmlns:a16="http://schemas.microsoft.com/office/drawing/2014/main" val="20005"/>
                    </a:ext>
                  </a:extLst>
                </a:gridCol>
                <a:gridCol w="1103800">
                  <a:extLst>
                    <a:ext uri="{9D8B030D-6E8A-4147-A177-3AD203B41FA5}">
                      <a16:colId xmlns:a16="http://schemas.microsoft.com/office/drawing/2014/main" val="20006"/>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i="1" u="none" strike="noStrike" cap="none"/>
                        <a:t>Index (i)</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Before 5</a:t>
                      </a:r>
                      <a:r>
                        <a:rPr lang="en-US" sz="1800" i="1" u="none" strike="noStrike" cap="none" baseline="30000"/>
                        <a:t>th</a:t>
                      </a:r>
                      <a:r>
                        <a:rPr lang="en-US" sz="1800" i="1" u="none" strike="noStrike" cap="none"/>
                        <a:t> pass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rgbClr val="FF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rgbClr val="FF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rgbClr val="FF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0000"/>
                    </a:solidFill>
                  </a:tcPr>
                </a:tc>
                <a:extLst>
                  <a:ext uri="{0D108BD9-81ED-4DB2-BD59-A6C34878D82A}">
                    <a16:rowId xmlns:a16="http://schemas.microsoft.com/office/drawing/2014/main" val="10001"/>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Step 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0"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After step-n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8"/>
          <p:cNvSpPr txBox="1">
            <a:spLocks noGrp="1"/>
          </p:cNvSpPr>
          <p:nvPr>
            <p:ph type="body" idx="1"/>
          </p:nvPr>
        </p:nvSpPr>
        <p:spPr>
          <a:xfrm>
            <a:off x="457197" y="141763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836"/>
              <a:buChar char="?"/>
            </a:pPr>
            <a:r>
              <a:rPr lang="en-US"/>
              <a:t>5th pass (</a:t>
            </a:r>
            <a:r>
              <a:rPr lang="en-US" i="1"/>
              <a:t>length = 6</a:t>
            </a:r>
            <a:r>
              <a:rPr lang="en-US"/>
              <a:t>):</a:t>
            </a:r>
            <a:endParaRPr/>
          </a:p>
          <a:p>
            <a:pPr marL="109728" lvl="0" indent="0" algn="l" rtl="0">
              <a:lnSpc>
                <a:spcPct val="100000"/>
              </a:lnSpc>
              <a:spcBef>
                <a:spcPts val="400"/>
              </a:spcBef>
              <a:spcAft>
                <a:spcPts val="0"/>
              </a:spcAft>
              <a:buSzPts val="1836"/>
              <a:buNone/>
            </a:pPr>
            <a:endParaRPr/>
          </a:p>
          <a:p>
            <a:pPr marL="109728" lvl="0" indent="0" algn="l" rtl="0">
              <a:lnSpc>
                <a:spcPct val="100000"/>
              </a:lnSpc>
              <a:spcBef>
                <a:spcPts val="400"/>
              </a:spcBef>
              <a:spcAft>
                <a:spcPts val="0"/>
              </a:spcAft>
              <a:buSzPts val="1836"/>
              <a:buNone/>
            </a:pPr>
            <a:endParaRPr/>
          </a:p>
          <a:p>
            <a:pPr marL="621792" lvl="1" indent="-82550" algn="l" rtl="0">
              <a:lnSpc>
                <a:spcPct val="100000"/>
              </a:lnSpc>
              <a:spcBef>
                <a:spcPts val="324"/>
              </a:spcBef>
              <a:spcAft>
                <a:spcPts val="0"/>
              </a:spcAft>
              <a:buSzPts val="2300"/>
              <a:buNone/>
            </a:pPr>
            <a:endParaRPr/>
          </a:p>
          <a:p>
            <a:pPr marL="624078" lvl="0" indent="-397764" algn="l" rtl="0">
              <a:lnSpc>
                <a:spcPct val="100000"/>
              </a:lnSpc>
              <a:spcBef>
                <a:spcPts val="400"/>
              </a:spcBef>
              <a:spcAft>
                <a:spcPts val="0"/>
              </a:spcAft>
              <a:buSzPts val="1836"/>
              <a:buFont typeface="Lucida Sans"/>
              <a:buNone/>
            </a:pPr>
            <a:endParaRPr/>
          </a:p>
          <a:p>
            <a:pPr marL="365760" lvl="0" indent="-139446" algn="l" rtl="0">
              <a:lnSpc>
                <a:spcPct val="100000"/>
              </a:lnSpc>
              <a:spcBef>
                <a:spcPts val="400"/>
              </a:spcBef>
              <a:spcAft>
                <a:spcPts val="0"/>
              </a:spcAft>
              <a:buSzPts val="1836"/>
              <a:buNone/>
            </a:pPr>
            <a:endParaRPr/>
          </a:p>
        </p:txBody>
      </p:sp>
      <p:sp>
        <p:nvSpPr>
          <p:cNvPr id="279" name="Google Shape;279;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Lucida Sans"/>
              <a:buNone/>
            </a:pPr>
            <a:r>
              <a:rPr lang="en-US" sz="4400"/>
              <a:t>Bubble Sort Algorithm (aka Sinking Sort) – Example</a:t>
            </a:r>
            <a:endParaRPr/>
          </a:p>
        </p:txBody>
      </p:sp>
      <p:graphicFrame>
        <p:nvGraphicFramePr>
          <p:cNvPr id="280" name="Google Shape;280;p38"/>
          <p:cNvGraphicFramePr/>
          <p:nvPr/>
        </p:nvGraphicFramePr>
        <p:xfrm>
          <a:off x="960120" y="2133600"/>
          <a:ext cx="3000000" cy="3000000"/>
        </p:xfrm>
        <a:graphic>
          <a:graphicData uri="http://schemas.openxmlformats.org/drawingml/2006/table">
            <a:tbl>
              <a:tblPr firstRow="1" bandRow="1">
                <a:noFill/>
                <a:tableStyleId>{DC8C2CF6-C1D4-4453-94B1-B5E379981294}</a:tableStyleId>
              </a:tblPr>
              <a:tblGrid>
                <a:gridCol w="1103800">
                  <a:extLst>
                    <a:ext uri="{9D8B030D-6E8A-4147-A177-3AD203B41FA5}">
                      <a16:colId xmlns:a16="http://schemas.microsoft.com/office/drawing/2014/main" val="20000"/>
                    </a:ext>
                  </a:extLst>
                </a:gridCol>
                <a:gridCol w="1136475">
                  <a:extLst>
                    <a:ext uri="{9D8B030D-6E8A-4147-A177-3AD203B41FA5}">
                      <a16:colId xmlns:a16="http://schemas.microsoft.com/office/drawing/2014/main" val="20001"/>
                    </a:ext>
                  </a:extLst>
                </a:gridCol>
                <a:gridCol w="1071150">
                  <a:extLst>
                    <a:ext uri="{9D8B030D-6E8A-4147-A177-3AD203B41FA5}">
                      <a16:colId xmlns:a16="http://schemas.microsoft.com/office/drawing/2014/main" val="20002"/>
                    </a:ext>
                  </a:extLst>
                </a:gridCol>
                <a:gridCol w="1103800">
                  <a:extLst>
                    <a:ext uri="{9D8B030D-6E8A-4147-A177-3AD203B41FA5}">
                      <a16:colId xmlns:a16="http://schemas.microsoft.com/office/drawing/2014/main" val="20003"/>
                    </a:ext>
                  </a:extLst>
                </a:gridCol>
                <a:gridCol w="1103800">
                  <a:extLst>
                    <a:ext uri="{9D8B030D-6E8A-4147-A177-3AD203B41FA5}">
                      <a16:colId xmlns:a16="http://schemas.microsoft.com/office/drawing/2014/main" val="20004"/>
                    </a:ext>
                  </a:extLst>
                </a:gridCol>
                <a:gridCol w="1103800">
                  <a:extLst>
                    <a:ext uri="{9D8B030D-6E8A-4147-A177-3AD203B41FA5}">
                      <a16:colId xmlns:a16="http://schemas.microsoft.com/office/drawing/2014/main" val="20005"/>
                    </a:ext>
                  </a:extLst>
                </a:gridCol>
                <a:gridCol w="1103800">
                  <a:extLst>
                    <a:ext uri="{9D8B030D-6E8A-4147-A177-3AD203B41FA5}">
                      <a16:colId xmlns:a16="http://schemas.microsoft.com/office/drawing/2014/main" val="20006"/>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i="1" u="none" strike="noStrike" cap="none"/>
                        <a:t>Index (i)</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Before 6</a:t>
                      </a:r>
                      <a:r>
                        <a:rPr lang="en-US" sz="1800" i="1" u="none" strike="noStrike" cap="none" baseline="30000"/>
                        <a:t>th</a:t>
                      </a:r>
                      <a:r>
                        <a:rPr lang="en-US" sz="1800" i="1" u="none" strike="noStrike" cap="none"/>
                        <a:t> pass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rgbClr val="FF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rgbClr val="FF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rgbClr val="FF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0000"/>
                    </a:solidFill>
                  </a:tcPr>
                </a:tc>
                <a:extLst>
                  <a:ext uri="{0D108BD9-81ED-4DB2-BD59-A6C34878D82A}">
                    <a16:rowId xmlns:a16="http://schemas.microsoft.com/office/drawing/2014/main" val="10001"/>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Step 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rgbClr val="FFC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solidFill>
                      <a:srgbClr val="FFC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rgbClr val="FF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rgbClr val="FF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rgbClr val="FF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0000"/>
                    </a:solidFill>
                  </a:tcPr>
                </a:tc>
                <a:extLst>
                  <a:ext uri="{0D108BD9-81ED-4DB2-BD59-A6C34878D82A}">
                    <a16:rowId xmlns:a16="http://schemas.microsoft.com/office/drawing/2014/main" val="10002"/>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After step-n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rgbClr val="FF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rgbClr val="FF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rgbClr val="FF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0000"/>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body" idx="1"/>
          </p:nvPr>
        </p:nvSpPr>
        <p:spPr>
          <a:xfrm>
            <a:off x="457197" y="141763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836"/>
              <a:buChar char="?"/>
            </a:pPr>
            <a:r>
              <a:rPr lang="en-US"/>
              <a:t>After the n-1 passes, the list is sorted!</a:t>
            </a:r>
            <a:endParaRPr/>
          </a:p>
          <a:p>
            <a:pPr marL="109728" lvl="0" indent="0" algn="l" rtl="0">
              <a:lnSpc>
                <a:spcPct val="100000"/>
              </a:lnSpc>
              <a:spcBef>
                <a:spcPts val="400"/>
              </a:spcBef>
              <a:spcAft>
                <a:spcPts val="0"/>
              </a:spcAft>
              <a:buSzPts val="1836"/>
              <a:buNone/>
            </a:pPr>
            <a:endParaRPr/>
          </a:p>
          <a:p>
            <a:pPr marL="109728" lvl="0" indent="0" algn="l" rtl="0">
              <a:lnSpc>
                <a:spcPct val="100000"/>
              </a:lnSpc>
              <a:spcBef>
                <a:spcPts val="400"/>
              </a:spcBef>
              <a:spcAft>
                <a:spcPts val="0"/>
              </a:spcAft>
              <a:buSzPts val="1836"/>
              <a:buNone/>
            </a:pPr>
            <a:endParaRPr/>
          </a:p>
          <a:p>
            <a:pPr marL="621792" lvl="1" indent="-82550" algn="l" rtl="0">
              <a:lnSpc>
                <a:spcPct val="100000"/>
              </a:lnSpc>
              <a:spcBef>
                <a:spcPts val="324"/>
              </a:spcBef>
              <a:spcAft>
                <a:spcPts val="0"/>
              </a:spcAft>
              <a:buSzPts val="2300"/>
              <a:buNone/>
            </a:pPr>
            <a:endParaRPr/>
          </a:p>
          <a:p>
            <a:pPr marL="624078" lvl="0" indent="-397764" algn="l" rtl="0">
              <a:lnSpc>
                <a:spcPct val="100000"/>
              </a:lnSpc>
              <a:spcBef>
                <a:spcPts val="400"/>
              </a:spcBef>
              <a:spcAft>
                <a:spcPts val="0"/>
              </a:spcAft>
              <a:buSzPts val="1836"/>
              <a:buFont typeface="Lucida Sans"/>
              <a:buNone/>
            </a:pPr>
            <a:endParaRPr/>
          </a:p>
          <a:p>
            <a:pPr marL="365760" lvl="0" indent="-139446" algn="l" rtl="0">
              <a:lnSpc>
                <a:spcPct val="100000"/>
              </a:lnSpc>
              <a:spcBef>
                <a:spcPts val="400"/>
              </a:spcBef>
              <a:spcAft>
                <a:spcPts val="0"/>
              </a:spcAft>
              <a:buSzPts val="1836"/>
              <a:buNone/>
            </a:pPr>
            <a:endParaRPr/>
          </a:p>
        </p:txBody>
      </p:sp>
      <p:sp>
        <p:nvSpPr>
          <p:cNvPr id="286" name="Google Shape;286;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Lucida Sans"/>
              <a:buNone/>
            </a:pPr>
            <a:r>
              <a:rPr lang="en-US" sz="4400"/>
              <a:t>Bubble Sort Algorithm (aka Sinking Sort) </a:t>
            </a:r>
            <a:endParaRPr/>
          </a:p>
        </p:txBody>
      </p:sp>
      <p:graphicFrame>
        <p:nvGraphicFramePr>
          <p:cNvPr id="287" name="Google Shape;287;p39"/>
          <p:cNvGraphicFramePr/>
          <p:nvPr/>
        </p:nvGraphicFramePr>
        <p:xfrm>
          <a:off x="876297" y="2375218"/>
          <a:ext cx="3000000" cy="3000000"/>
        </p:xfrm>
        <a:graphic>
          <a:graphicData uri="http://schemas.openxmlformats.org/drawingml/2006/table">
            <a:tbl>
              <a:tblPr firstRow="1" bandRow="1">
                <a:noFill/>
                <a:tableStyleId>{DC8C2CF6-C1D4-4453-94B1-B5E379981294}</a:tableStyleId>
              </a:tblPr>
              <a:tblGrid>
                <a:gridCol w="1231900">
                  <a:extLst>
                    <a:ext uri="{9D8B030D-6E8A-4147-A177-3AD203B41FA5}">
                      <a16:colId xmlns:a16="http://schemas.microsoft.com/office/drawing/2014/main" val="20000"/>
                    </a:ext>
                  </a:extLst>
                </a:gridCol>
                <a:gridCol w="1231900">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231900">
                  <a:extLst>
                    <a:ext uri="{9D8B030D-6E8A-4147-A177-3AD203B41FA5}">
                      <a16:colId xmlns:a16="http://schemas.microsoft.com/office/drawing/2014/main" val="20003"/>
                    </a:ext>
                  </a:extLst>
                </a:gridCol>
                <a:gridCol w="1231900">
                  <a:extLst>
                    <a:ext uri="{9D8B030D-6E8A-4147-A177-3AD203B41FA5}">
                      <a16:colId xmlns:a16="http://schemas.microsoft.com/office/drawing/2014/main" val="20004"/>
                    </a:ext>
                  </a:extLst>
                </a:gridCol>
                <a:gridCol w="1231900">
                  <a:extLst>
                    <a:ext uri="{9D8B030D-6E8A-4147-A177-3AD203B41FA5}">
                      <a16:colId xmlns:a16="http://schemas.microsoft.com/office/drawing/2014/main" val="20005"/>
                    </a:ext>
                  </a:extLst>
                </a:gridCol>
              </a:tblGrid>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chemeClr val="lt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100"/>
              <a:buFont typeface="Lucida Sans"/>
              <a:buNone/>
            </a:pPr>
            <a:r>
              <a:rPr lang="en-US"/>
              <a:t>Bubble Sort – Tracing Table</a:t>
            </a:r>
            <a:endParaRPr/>
          </a:p>
        </p:txBody>
      </p:sp>
      <p:sp>
        <p:nvSpPr>
          <p:cNvPr id="293" name="Google Shape;293;p40"/>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139446" algn="l" rtl="0">
              <a:lnSpc>
                <a:spcPct val="100000"/>
              </a:lnSpc>
              <a:spcBef>
                <a:spcPts val="0"/>
              </a:spcBef>
              <a:spcAft>
                <a:spcPts val="0"/>
              </a:spcAft>
              <a:buSzPts val="1836"/>
              <a:buNone/>
            </a:pPr>
            <a:endParaRPr/>
          </a:p>
        </p:txBody>
      </p:sp>
      <p:pic>
        <p:nvPicPr>
          <p:cNvPr id="294" name="Google Shape;294;p40"/>
          <p:cNvPicPr preferRelativeResize="0"/>
          <p:nvPr/>
        </p:nvPicPr>
        <p:blipFill rotWithShape="1">
          <a:blip r:embed="rId3">
            <a:alphaModFix/>
          </a:blip>
          <a:srcRect/>
          <a:stretch/>
        </p:blipFill>
        <p:spPr>
          <a:xfrm>
            <a:off x="76200" y="1291621"/>
            <a:ext cx="8991600" cy="529174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4"/>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lnSpcReduction="10000"/>
          </a:bodyPr>
          <a:lstStyle/>
          <a:p>
            <a:pPr marL="109728" lvl="0" indent="0" algn="l" rtl="0">
              <a:lnSpc>
                <a:spcPct val="100000"/>
              </a:lnSpc>
              <a:spcBef>
                <a:spcPts val="0"/>
              </a:spcBef>
              <a:spcAft>
                <a:spcPts val="0"/>
              </a:spcAft>
              <a:buSzPts val="1836"/>
              <a:buNone/>
            </a:pPr>
            <a:r>
              <a:rPr lang="en-US"/>
              <a:t>Sorting:</a:t>
            </a:r>
            <a:endParaRPr/>
          </a:p>
          <a:p>
            <a:pPr marL="365760" lvl="0" indent="-256032" algn="l" rtl="0">
              <a:lnSpc>
                <a:spcPct val="100000"/>
              </a:lnSpc>
              <a:spcBef>
                <a:spcPts val="400"/>
              </a:spcBef>
              <a:spcAft>
                <a:spcPts val="0"/>
              </a:spcAft>
              <a:buSzPts val="1836"/>
              <a:buChar char="?"/>
            </a:pPr>
            <a:r>
              <a:rPr lang="en-US"/>
              <a:t>Sorting is the process of arranging a group of items into a defined order, either ascending or descending, based on the criterion.</a:t>
            </a:r>
            <a:endParaRPr/>
          </a:p>
          <a:p>
            <a:pPr marL="621792" lvl="1" indent="-228600" algn="l" rtl="0">
              <a:lnSpc>
                <a:spcPct val="100000"/>
              </a:lnSpc>
              <a:spcBef>
                <a:spcPts val="324"/>
              </a:spcBef>
              <a:spcAft>
                <a:spcPts val="0"/>
              </a:spcAft>
              <a:buSzPts val="2300"/>
              <a:buChar char="◦"/>
            </a:pPr>
            <a:r>
              <a:rPr lang="en-US"/>
              <a:t>The task of putting a collection/list in increasing order (</a:t>
            </a:r>
            <a:r>
              <a:rPr lang="en-US" i="1"/>
              <a:t>or sometimes in decreasing order</a:t>
            </a:r>
            <a:r>
              <a:rPr lang="en-US"/>
              <a:t>)</a:t>
            </a:r>
            <a:endParaRPr/>
          </a:p>
          <a:p>
            <a:pPr marL="365760" lvl="0" indent="-256032" algn="l" rtl="0">
              <a:lnSpc>
                <a:spcPct val="100000"/>
              </a:lnSpc>
              <a:spcBef>
                <a:spcPts val="400"/>
              </a:spcBef>
              <a:spcAft>
                <a:spcPts val="0"/>
              </a:spcAft>
              <a:buSzPts val="1836"/>
              <a:buChar char="?"/>
            </a:pPr>
            <a:r>
              <a:rPr lang="en-US"/>
              <a:t>Sorting is considered a classic area of study in computer science.</a:t>
            </a:r>
            <a:endParaRPr/>
          </a:p>
          <a:p>
            <a:pPr marL="365760" lvl="0" indent="-256032" algn="l" rtl="0">
              <a:lnSpc>
                <a:spcPct val="100000"/>
              </a:lnSpc>
              <a:spcBef>
                <a:spcPts val="400"/>
              </a:spcBef>
              <a:spcAft>
                <a:spcPts val="0"/>
              </a:spcAft>
              <a:buSzPts val="1836"/>
              <a:buChar char="?"/>
            </a:pPr>
            <a:r>
              <a:rPr lang="en-US"/>
              <a:t>E.g. </a:t>
            </a:r>
            <a:r>
              <a:rPr lang="en-US" b="1" i="1"/>
              <a:t>Bubble Sort</a:t>
            </a:r>
            <a:r>
              <a:rPr lang="en-US"/>
              <a:t>, </a:t>
            </a:r>
            <a:r>
              <a:rPr lang="en-US" b="1" i="1"/>
              <a:t>Insertion Sort</a:t>
            </a:r>
            <a:r>
              <a:rPr lang="en-US"/>
              <a:t>, Selection Sort, Quicksort, Mergesort, Heapsort, Radix Sort, Special-Purpose Sort. </a:t>
            </a:r>
            <a:endParaRPr/>
          </a:p>
        </p:txBody>
      </p:sp>
      <p:sp>
        <p:nvSpPr>
          <p:cNvPr id="116" name="Google Shape;116;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200"/>
              <a:buFont typeface="Lucida Sans"/>
              <a:buNone/>
            </a:pPr>
            <a:r>
              <a:rPr lang="en-US" sz="3200"/>
              <a:t>Basic Algorithm (Sorting &amp; Searching)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1"/>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109728" lvl="0" indent="0" algn="l" rtl="0">
              <a:lnSpc>
                <a:spcPct val="100000"/>
              </a:lnSpc>
              <a:spcBef>
                <a:spcPts val="0"/>
              </a:spcBef>
              <a:spcAft>
                <a:spcPts val="0"/>
              </a:spcAft>
              <a:buSzPts val="1836"/>
              <a:buNone/>
            </a:pPr>
            <a:r>
              <a:rPr lang="en-US"/>
              <a:t>Characteristics: </a:t>
            </a:r>
            <a:endParaRPr/>
          </a:p>
          <a:p>
            <a:pPr marL="365760" lvl="0" indent="-256032" algn="l" rtl="0">
              <a:lnSpc>
                <a:spcPct val="100000"/>
              </a:lnSpc>
              <a:spcBef>
                <a:spcPts val="400"/>
              </a:spcBef>
              <a:spcAft>
                <a:spcPts val="0"/>
              </a:spcAft>
              <a:buSzPts val="1836"/>
              <a:buChar char="?"/>
            </a:pPr>
            <a:r>
              <a:rPr lang="en-US"/>
              <a:t>About twice as fast as the bubble sort.</a:t>
            </a:r>
            <a:endParaRPr/>
          </a:p>
          <a:p>
            <a:pPr marL="365760" lvl="0" indent="-256032" algn="l" rtl="0">
              <a:lnSpc>
                <a:spcPct val="100000"/>
              </a:lnSpc>
              <a:spcBef>
                <a:spcPts val="400"/>
              </a:spcBef>
              <a:spcAft>
                <a:spcPts val="0"/>
              </a:spcAft>
              <a:buSzPts val="1836"/>
              <a:buChar char="?"/>
            </a:pPr>
            <a:r>
              <a:rPr lang="en-US"/>
              <a:t>Not too complex, although it’s slightly more involved than the bubble sort.</a:t>
            </a:r>
            <a:endParaRPr/>
          </a:p>
          <a:p>
            <a:pPr marL="365760" lvl="0" indent="-256032" algn="l" rtl="0">
              <a:lnSpc>
                <a:spcPct val="100000"/>
              </a:lnSpc>
              <a:spcBef>
                <a:spcPts val="400"/>
              </a:spcBef>
              <a:spcAft>
                <a:spcPts val="0"/>
              </a:spcAft>
              <a:buSzPts val="1836"/>
              <a:buChar char="?"/>
            </a:pPr>
            <a:r>
              <a:rPr lang="en-US"/>
              <a:t>Sort a list of values by repetitively inserting a particular value into a subset of the list that has already been sorted.</a:t>
            </a:r>
            <a:endParaRPr/>
          </a:p>
          <a:p>
            <a:pPr marL="365760" lvl="0" indent="-256032" algn="l" rtl="0">
              <a:lnSpc>
                <a:spcPct val="100000"/>
              </a:lnSpc>
              <a:spcBef>
                <a:spcPts val="400"/>
              </a:spcBef>
              <a:spcAft>
                <a:spcPts val="0"/>
              </a:spcAft>
              <a:buSzPts val="1836"/>
              <a:buChar char="?"/>
            </a:pPr>
            <a:r>
              <a:rPr lang="en-US"/>
              <a:t>One at a time, each unsorted element is inserted at the appropriate position in that sorted subset until the entire list is in order.</a:t>
            </a:r>
            <a:endParaRPr/>
          </a:p>
          <a:p>
            <a:pPr marL="365760" lvl="0" indent="-139446" algn="l" rtl="0">
              <a:lnSpc>
                <a:spcPct val="100000"/>
              </a:lnSpc>
              <a:spcBef>
                <a:spcPts val="400"/>
              </a:spcBef>
              <a:spcAft>
                <a:spcPts val="0"/>
              </a:spcAft>
              <a:buSzPts val="1836"/>
              <a:buNone/>
            </a:pPr>
            <a:endParaRPr/>
          </a:p>
        </p:txBody>
      </p:sp>
      <p:sp>
        <p:nvSpPr>
          <p:cNvPr id="300" name="Google Shape;300;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Lucida Sans"/>
              <a:buNone/>
            </a:pPr>
            <a:r>
              <a:rPr lang="en-US" sz="4000"/>
              <a:t>Insertion Sort Algorithm - Characteristics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2"/>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109728" lvl="0" indent="0" algn="l" rtl="0">
              <a:lnSpc>
                <a:spcPct val="100000"/>
              </a:lnSpc>
              <a:spcBef>
                <a:spcPts val="0"/>
              </a:spcBef>
              <a:spcAft>
                <a:spcPts val="0"/>
              </a:spcAft>
              <a:buSzPct val="68000"/>
              <a:buNone/>
            </a:pPr>
            <a:r>
              <a:rPr lang="en-US"/>
              <a:t>Strategy:</a:t>
            </a:r>
            <a:endParaRPr/>
          </a:p>
          <a:p>
            <a:pPr marL="365760" lvl="0" indent="-256032" algn="l" rtl="0">
              <a:lnSpc>
                <a:spcPct val="100000"/>
              </a:lnSpc>
              <a:spcBef>
                <a:spcPts val="400"/>
              </a:spcBef>
              <a:spcAft>
                <a:spcPts val="0"/>
              </a:spcAft>
              <a:buSzPct val="68000"/>
              <a:buChar char="?"/>
            </a:pPr>
            <a:r>
              <a:rPr lang="en-US"/>
              <a:t>Sort the first two values in the list relative to each other by exchanging them if necessary.</a:t>
            </a:r>
            <a:endParaRPr/>
          </a:p>
          <a:p>
            <a:pPr marL="365760" lvl="0" indent="-256032" algn="l" rtl="0">
              <a:lnSpc>
                <a:spcPct val="100000"/>
              </a:lnSpc>
              <a:spcBef>
                <a:spcPts val="400"/>
              </a:spcBef>
              <a:spcAft>
                <a:spcPts val="0"/>
              </a:spcAft>
              <a:buSzPct val="68000"/>
              <a:buChar char="?"/>
            </a:pPr>
            <a:r>
              <a:rPr lang="en-US"/>
              <a:t>Insert the third list value into the position relative to the first two (sorted) values.</a:t>
            </a:r>
            <a:endParaRPr/>
          </a:p>
          <a:p>
            <a:pPr marL="365760" lvl="0" indent="-256032" algn="l" rtl="0">
              <a:lnSpc>
                <a:spcPct val="100000"/>
              </a:lnSpc>
              <a:spcBef>
                <a:spcPts val="400"/>
              </a:spcBef>
              <a:spcAft>
                <a:spcPts val="0"/>
              </a:spcAft>
              <a:buSzPct val="68000"/>
              <a:buChar char="?"/>
            </a:pPr>
            <a:r>
              <a:rPr lang="en-US"/>
              <a:t>Then insert the fourth value into its proper position relative to the first three values in the list.</a:t>
            </a:r>
            <a:endParaRPr/>
          </a:p>
          <a:p>
            <a:pPr marL="621792" lvl="1" indent="-228599" algn="l" rtl="0">
              <a:lnSpc>
                <a:spcPct val="100000"/>
              </a:lnSpc>
              <a:spcBef>
                <a:spcPts val="324"/>
              </a:spcBef>
              <a:spcAft>
                <a:spcPts val="0"/>
              </a:spcAft>
              <a:buSzPct val="100000"/>
              <a:buChar char="◦"/>
            </a:pPr>
            <a:r>
              <a:rPr lang="en-US"/>
              <a:t>Each time an insertion is made, the number of values in the sorted subset is increases by one.</a:t>
            </a:r>
            <a:endParaRPr/>
          </a:p>
          <a:p>
            <a:pPr marL="365760" lvl="0" indent="-256032" algn="l" rtl="0">
              <a:lnSpc>
                <a:spcPct val="100000"/>
              </a:lnSpc>
              <a:spcBef>
                <a:spcPts val="400"/>
              </a:spcBef>
              <a:spcAft>
                <a:spcPts val="0"/>
              </a:spcAft>
              <a:buSzPct val="68000"/>
              <a:buChar char="?"/>
            </a:pPr>
            <a:r>
              <a:rPr lang="en-US"/>
              <a:t>Continue this process until all values in the list are completely sorted.</a:t>
            </a:r>
            <a:endParaRPr/>
          </a:p>
          <a:p>
            <a:pPr marL="365760" lvl="0" indent="-256032" algn="l" rtl="0">
              <a:lnSpc>
                <a:spcPct val="100000"/>
              </a:lnSpc>
              <a:spcBef>
                <a:spcPts val="400"/>
              </a:spcBef>
              <a:spcAft>
                <a:spcPts val="0"/>
              </a:spcAft>
              <a:buSzPct val="68000"/>
              <a:buChar char="?"/>
            </a:pPr>
            <a:r>
              <a:rPr lang="en-US"/>
              <a:t>The insertion process requires that the other values in the list shift to make room for the inserted element.</a:t>
            </a:r>
            <a:endParaRPr/>
          </a:p>
          <a:p>
            <a:pPr marL="365760" lvl="0" indent="-156932" algn="l" rtl="0">
              <a:lnSpc>
                <a:spcPct val="100000"/>
              </a:lnSpc>
              <a:spcBef>
                <a:spcPts val="400"/>
              </a:spcBef>
              <a:spcAft>
                <a:spcPts val="0"/>
              </a:spcAft>
              <a:buSzPct val="68000"/>
              <a:buNone/>
            </a:pPr>
            <a:endParaRPr/>
          </a:p>
        </p:txBody>
      </p:sp>
      <p:sp>
        <p:nvSpPr>
          <p:cNvPr id="306" name="Google Shape;306;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Lucida Sans"/>
              <a:buNone/>
            </a:pPr>
            <a:r>
              <a:rPr lang="en-US" sz="4400"/>
              <a:t>Insertion Sort Algorithm – Strategy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Lucida Sans"/>
              <a:buNone/>
            </a:pPr>
            <a:r>
              <a:rPr lang="en-US" sz="4400"/>
              <a:t>Insertion Sort Algorithm – Java Implementation</a:t>
            </a:r>
            <a:endParaRPr/>
          </a:p>
        </p:txBody>
      </p:sp>
      <p:pic>
        <p:nvPicPr>
          <p:cNvPr id="312" name="Google Shape;312;p43"/>
          <p:cNvPicPr preferRelativeResize="0"/>
          <p:nvPr/>
        </p:nvPicPr>
        <p:blipFill rotWithShape="1">
          <a:blip r:embed="rId3">
            <a:alphaModFix/>
          </a:blip>
          <a:srcRect/>
          <a:stretch/>
        </p:blipFill>
        <p:spPr>
          <a:xfrm>
            <a:off x="609600" y="1600200"/>
            <a:ext cx="8322705" cy="3429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4"/>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836"/>
              <a:buChar char="?"/>
            </a:pPr>
            <a:r>
              <a:rPr lang="en-US"/>
              <a:t>Step 1, list = {2}:</a:t>
            </a:r>
            <a:endParaRPr/>
          </a:p>
          <a:p>
            <a:pPr marL="621792" lvl="1" indent="-228600" algn="l" rtl="0">
              <a:lnSpc>
                <a:spcPct val="100000"/>
              </a:lnSpc>
              <a:spcBef>
                <a:spcPts val="324"/>
              </a:spcBef>
              <a:spcAft>
                <a:spcPts val="0"/>
              </a:spcAft>
              <a:buSzPts val="2300"/>
              <a:buChar char="◦"/>
            </a:pPr>
            <a:r>
              <a:rPr lang="en-US"/>
              <a:t>Initially, the sorted sublist contains the first element in the list. Insert 9 into the sublist.</a:t>
            </a:r>
            <a:endParaRPr/>
          </a:p>
        </p:txBody>
      </p:sp>
      <p:sp>
        <p:nvSpPr>
          <p:cNvPr id="318" name="Google Shape;318;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Lucida Sans"/>
              <a:buNone/>
            </a:pPr>
            <a:r>
              <a:rPr lang="en-US" sz="4000"/>
              <a:t>Insertion Sort Algorithm – Example</a:t>
            </a:r>
            <a:endParaRPr/>
          </a:p>
        </p:txBody>
      </p:sp>
      <p:graphicFrame>
        <p:nvGraphicFramePr>
          <p:cNvPr id="319" name="Google Shape;319;p44"/>
          <p:cNvGraphicFramePr/>
          <p:nvPr/>
        </p:nvGraphicFramePr>
        <p:xfrm>
          <a:off x="838200" y="2971800"/>
          <a:ext cx="3000000" cy="3000000"/>
        </p:xfrm>
        <a:graphic>
          <a:graphicData uri="http://schemas.openxmlformats.org/drawingml/2006/table">
            <a:tbl>
              <a:tblPr firstRow="1" bandRow="1">
                <a:noFill/>
                <a:tableStyleId>{DC8C2CF6-C1D4-4453-94B1-B5E379981294}</a:tableStyleId>
              </a:tblPr>
              <a:tblGrid>
                <a:gridCol w="1103800">
                  <a:extLst>
                    <a:ext uri="{9D8B030D-6E8A-4147-A177-3AD203B41FA5}">
                      <a16:colId xmlns:a16="http://schemas.microsoft.com/office/drawing/2014/main" val="20000"/>
                    </a:ext>
                  </a:extLst>
                </a:gridCol>
                <a:gridCol w="1103800">
                  <a:extLst>
                    <a:ext uri="{9D8B030D-6E8A-4147-A177-3AD203B41FA5}">
                      <a16:colId xmlns:a16="http://schemas.microsoft.com/office/drawing/2014/main" val="20001"/>
                    </a:ext>
                  </a:extLst>
                </a:gridCol>
                <a:gridCol w="1103800">
                  <a:extLst>
                    <a:ext uri="{9D8B030D-6E8A-4147-A177-3AD203B41FA5}">
                      <a16:colId xmlns:a16="http://schemas.microsoft.com/office/drawing/2014/main" val="20002"/>
                    </a:ext>
                  </a:extLst>
                </a:gridCol>
                <a:gridCol w="1103800">
                  <a:extLst>
                    <a:ext uri="{9D8B030D-6E8A-4147-A177-3AD203B41FA5}">
                      <a16:colId xmlns:a16="http://schemas.microsoft.com/office/drawing/2014/main" val="20003"/>
                    </a:ext>
                  </a:extLst>
                </a:gridCol>
                <a:gridCol w="1103800">
                  <a:extLst>
                    <a:ext uri="{9D8B030D-6E8A-4147-A177-3AD203B41FA5}">
                      <a16:colId xmlns:a16="http://schemas.microsoft.com/office/drawing/2014/main" val="20004"/>
                    </a:ext>
                  </a:extLst>
                </a:gridCol>
                <a:gridCol w="1103800">
                  <a:extLst>
                    <a:ext uri="{9D8B030D-6E8A-4147-A177-3AD203B41FA5}">
                      <a16:colId xmlns:a16="http://schemas.microsoft.com/office/drawing/2014/main" val="20005"/>
                    </a:ext>
                  </a:extLst>
                </a:gridCol>
                <a:gridCol w="1103800">
                  <a:extLst>
                    <a:ext uri="{9D8B030D-6E8A-4147-A177-3AD203B41FA5}">
                      <a16:colId xmlns:a16="http://schemas.microsoft.com/office/drawing/2014/main" val="20006"/>
                    </a:ext>
                  </a:extLst>
                </a:gridCol>
              </a:tblGrid>
              <a:tr h="413825">
                <a:tc>
                  <a:txBody>
                    <a:bodyPr/>
                    <a:lstStyle/>
                    <a:p>
                      <a:pPr marL="0" marR="0" lvl="0" indent="0" algn="l" rtl="0">
                        <a:lnSpc>
                          <a:spcPct val="100000"/>
                        </a:lnSpc>
                        <a:spcBef>
                          <a:spcPts val="0"/>
                        </a:spcBef>
                        <a:spcAft>
                          <a:spcPts val="0"/>
                        </a:spcAft>
                        <a:buClr>
                          <a:srgbClr val="000000"/>
                        </a:buClr>
                        <a:buSzPts val="1800"/>
                        <a:buFont typeface="Arial"/>
                        <a:buNone/>
                      </a:pPr>
                      <a:r>
                        <a:rPr lang="en-US" sz="1800" i="1" u="none" strike="noStrike" cap="none"/>
                        <a:t>Index (i)</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chemeClr val="dk1"/>
                        </a:buClr>
                        <a:buSzPts val="1800"/>
                        <a:buFont typeface="Lucida Sans"/>
                        <a:buNone/>
                      </a:pPr>
                      <a:r>
                        <a:rPr lang="en-US" sz="1800" i="1" u="none" strike="noStrike" cap="none"/>
                        <a:t>Step (n)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C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6</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5"/>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836"/>
              <a:buChar char="?"/>
            </a:pPr>
            <a:r>
              <a:rPr lang="en-US"/>
              <a:t>Step 2, list = {2, 9}:</a:t>
            </a:r>
            <a:endParaRPr/>
          </a:p>
          <a:p>
            <a:pPr marL="621792" lvl="1" indent="-228600" algn="l" rtl="0">
              <a:lnSpc>
                <a:spcPct val="100000"/>
              </a:lnSpc>
              <a:spcBef>
                <a:spcPts val="324"/>
              </a:spcBef>
              <a:spcAft>
                <a:spcPts val="0"/>
              </a:spcAft>
              <a:buSzPts val="2300"/>
              <a:buChar char="◦"/>
            </a:pPr>
            <a:r>
              <a:rPr lang="en-US"/>
              <a:t>The sorted sublist is {2, 9}. Insert 5 into the sublist. </a:t>
            </a:r>
            <a:endParaRPr/>
          </a:p>
        </p:txBody>
      </p:sp>
      <p:sp>
        <p:nvSpPr>
          <p:cNvPr id="325" name="Google Shape;325;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Lucida Sans"/>
              <a:buNone/>
            </a:pPr>
            <a:r>
              <a:rPr lang="en-US" sz="4000"/>
              <a:t>Insertion Sort Algorithm – Example</a:t>
            </a:r>
            <a:endParaRPr/>
          </a:p>
        </p:txBody>
      </p:sp>
      <p:graphicFrame>
        <p:nvGraphicFramePr>
          <p:cNvPr id="326" name="Google Shape;326;p45"/>
          <p:cNvGraphicFramePr/>
          <p:nvPr/>
        </p:nvGraphicFramePr>
        <p:xfrm>
          <a:off x="838200" y="3015171"/>
          <a:ext cx="3000000" cy="3000000"/>
        </p:xfrm>
        <a:graphic>
          <a:graphicData uri="http://schemas.openxmlformats.org/drawingml/2006/table">
            <a:tbl>
              <a:tblPr firstRow="1" bandRow="1">
                <a:noFill/>
                <a:tableStyleId>{DC8C2CF6-C1D4-4453-94B1-B5E379981294}</a:tableStyleId>
              </a:tblPr>
              <a:tblGrid>
                <a:gridCol w="1103800">
                  <a:extLst>
                    <a:ext uri="{9D8B030D-6E8A-4147-A177-3AD203B41FA5}">
                      <a16:colId xmlns:a16="http://schemas.microsoft.com/office/drawing/2014/main" val="20000"/>
                    </a:ext>
                  </a:extLst>
                </a:gridCol>
                <a:gridCol w="1103800">
                  <a:extLst>
                    <a:ext uri="{9D8B030D-6E8A-4147-A177-3AD203B41FA5}">
                      <a16:colId xmlns:a16="http://schemas.microsoft.com/office/drawing/2014/main" val="20001"/>
                    </a:ext>
                  </a:extLst>
                </a:gridCol>
                <a:gridCol w="1103800">
                  <a:extLst>
                    <a:ext uri="{9D8B030D-6E8A-4147-A177-3AD203B41FA5}">
                      <a16:colId xmlns:a16="http://schemas.microsoft.com/office/drawing/2014/main" val="20002"/>
                    </a:ext>
                  </a:extLst>
                </a:gridCol>
                <a:gridCol w="1103800">
                  <a:extLst>
                    <a:ext uri="{9D8B030D-6E8A-4147-A177-3AD203B41FA5}">
                      <a16:colId xmlns:a16="http://schemas.microsoft.com/office/drawing/2014/main" val="20003"/>
                    </a:ext>
                  </a:extLst>
                </a:gridCol>
                <a:gridCol w="1103800">
                  <a:extLst>
                    <a:ext uri="{9D8B030D-6E8A-4147-A177-3AD203B41FA5}">
                      <a16:colId xmlns:a16="http://schemas.microsoft.com/office/drawing/2014/main" val="20004"/>
                    </a:ext>
                  </a:extLst>
                </a:gridCol>
                <a:gridCol w="1103800">
                  <a:extLst>
                    <a:ext uri="{9D8B030D-6E8A-4147-A177-3AD203B41FA5}">
                      <a16:colId xmlns:a16="http://schemas.microsoft.com/office/drawing/2014/main" val="20005"/>
                    </a:ext>
                  </a:extLst>
                </a:gridCol>
                <a:gridCol w="1103800">
                  <a:extLst>
                    <a:ext uri="{9D8B030D-6E8A-4147-A177-3AD203B41FA5}">
                      <a16:colId xmlns:a16="http://schemas.microsoft.com/office/drawing/2014/main" val="20006"/>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i="1" u="none" strike="noStrike" cap="none"/>
                        <a:t>Index (i)</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chemeClr val="dk1"/>
                        </a:buClr>
                        <a:buSzPts val="1800"/>
                        <a:buFont typeface="Lucida Sans"/>
                        <a:buNone/>
                      </a:pPr>
                      <a:r>
                        <a:rPr lang="en-US" sz="1800" i="1" u="none" strike="noStrike" cap="none"/>
                        <a:t>Step (n)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rgbClr val="FFC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6</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7"/>
                  </a:ext>
                </a:extLst>
              </a:tr>
            </a:tbl>
          </a:graphicData>
        </a:graphic>
      </p:graphicFrame>
      <p:cxnSp>
        <p:nvCxnSpPr>
          <p:cNvPr id="327" name="Google Shape;327;p45"/>
          <p:cNvCxnSpPr/>
          <p:nvPr/>
        </p:nvCxnSpPr>
        <p:spPr>
          <a:xfrm>
            <a:off x="3810000" y="4267200"/>
            <a:ext cx="685800" cy="0"/>
          </a:xfrm>
          <a:prstGeom prst="straightConnector1">
            <a:avLst/>
          </a:prstGeom>
          <a:noFill/>
          <a:ln w="9525" cap="flat" cmpd="sng">
            <a:solidFill>
              <a:schemeClr val="dk1"/>
            </a:solidFill>
            <a:prstDash val="solid"/>
            <a:round/>
            <a:headEnd type="none" w="sm" len="sm"/>
            <a:tailEnd type="triangle" w="med" len="med"/>
          </a:ln>
        </p:spPr>
      </p:cxnSp>
      <p:cxnSp>
        <p:nvCxnSpPr>
          <p:cNvPr id="328" name="Google Shape;328;p45"/>
          <p:cNvCxnSpPr/>
          <p:nvPr/>
        </p:nvCxnSpPr>
        <p:spPr>
          <a:xfrm rot="10800000">
            <a:off x="4724400" y="2590800"/>
            <a:ext cx="0" cy="424371"/>
          </a:xfrm>
          <a:prstGeom prst="straightConnector1">
            <a:avLst/>
          </a:prstGeom>
          <a:noFill/>
          <a:ln w="9525" cap="flat" cmpd="sng">
            <a:solidFill>
              <a:schemeClr val="dk1"/>
            </a:solidFill>
            <a:prstDash val="solid"/>
            <a:round/>
            <a:headEnd type="none" w="sm" len="sm"/>
            <a:tailEnd type="none" w="sm" len="sm"/>
          </a:ln>
        </p:spPr>
      </p:cxnSp>
      <p:cxnSp>
        <p:nvCxnSpPr>
          <p:cNvPr id="329" name="Google Shape;329;p45"/>
          <p:cNvCxnSpPr/>
          <p:nvPr/>
        </p:nvCxnSpPr>
        <p:spPr>
          <a:xfrm>
            <a:off x="3581400" y="2590800"/>
            <a:ext cx="1143000" cy="1"/>
          </a:xfrm>
          <a:prstGeom prst="straightConnector1">
            <a:avLst/>
          </a:prstGeom>
          <a:noFill/>
          <a:ln w="9525" cap="flat" cmpd="sng">
            <a:solidFill>
              <a:schemeClr val="dk1"/>
            </a:solidFill>
            <a:prstDash val="solid"/>
            <a:round/>
            <a:headEnd type="none" w="sm" len="sm"/>
            <a:tailEnd type="none" w="sm" len="sm"/>
          </a:ln>
        </p:spPr>
      </p:cxnSp>
      <p:cxnSp>
        <p:nvCxnSpPr>
          <p:cNvPr id="330" name="Google Shape;330;p45"/>
          <p:cNvCxnSpPr/>
          <p:nvPr/>
        </p:nvCxnSpPr>
        <p:spPr>
          <a:xfrm>
            <a:off x="3581400" y="2608389"/>
            <a:ext cx="0" cy="406782"/>
          </a:xfrm>
          <a:prstGeom prst="straightConnector1">
            <a:avLst/>
          </a:prstGeom>
          <a:noFill/>
          <a:ln w="9525" cap="flat" cmpd="sng">
            <a:solidFill>
              <a:schemeClr val="dk1"/>
            </a:solidFill>
            <a:prstDash val="solid"/>
            <a:round/>
            <a:headEnd type="none" w="sm" len="sm"/>
            <a:tailEnd type="triangl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6"/>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836"/>
              <a:buChar char="?"/>
            </a:pPr>
            <a:r>
              <a:rPr lang="en-US"/>
              <a:t>Step 3, list = {2, 5, 9}:</a:t>
            </a:r>
            <a:endParaRPr/>
          </a:p>
          <a:p>
            <a:pPr marL="621792" lvl="1" indent="-228600" algn="l" rtl="0">
              <a:lnSpc>
                <a:spcPct val="100000"/>
              </a:lnSpc>
              <a:spcBef>
                <a:spcPts val="324"/>
              </a:spcBef>
              <a:spcAft>
                <a:spcPts val="0"/>
              </a:spcAft>
              <a:buSzPts val="2300"/>
              <a:buChar char="◦"/>
            </a:pPr>
            <a:r>
              <a:rPr lang="en-US"/>
              <a:t>The sorted sublist is {2, 5, 9}. Insert 4 into the sublist. </a:t>
            </a:r>
            <a:endParaRPr/>
          </a:p>
        </p:txBody>
      </p:sp>
      <p:sp>
        <p:nvSpPr>
          <p:cNvPr id="336" name="Google Shape;336;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Lucida Sans"/>
              <a:buNone/>
            </a:pPr>
            <a:r>
              <a:rPr lang="en-US" sz="4000"/>
              <a:t>Insertion Sort Algorithm – Example</a:t>
            </a:r>
            <a:endParaRPr/>
          </a:p>
        </p:txBody>
      </p:sp>
      <p:graphicFrame>
        <p:nvGraphicFramePr>
          <p:cNvPr id="337" name="Google Shape;337;p46"/>
          <p:cNvGraphicFramePr/>
          <p:nvPr/>
        </p:nvGraphicFramePr>
        <p:xfrm>
          <a:off x="838200" y="2976880"/>
          <a:ext cx="3000000" cy="3000000"/>
        </p:xfrm>
        <a:graphic>
          <a:graphicData uri="http://schemas.openxmlformats.org/drawingml/2006/table">
            <a:tbl>
              <a:tblPr firstRow="1" bandRow="1">
                <a:noFill/>
                <a:tableStyleId>{DC8C2CF6-C1D4-4453-94B1-B5E379981294}</a:tableStyleId>
              </a:tblPr>
              <a:tblGrid>
                <a:gridCol w="1103800">
                  <a:extLst>
                    <a:ext uri="{9D8B030D-6E8A-4147-A177-3AD203B41FA5}">
                      <a16:colId xmlns:a16="http://schemas.microsoft.com/office/drawing/2014/main" val="20000"/>
                    </a:ext>
                  </a:extLst>
                </a:gridCol>
                <a:gridCol w="1103800">
                  <a:extLst>
                    <a:ext uri="{9D8B030D-6E8A-4147-A177-3AD203B41FA5}">
                      <a16:colId xmlns:a16="http://schemas.microsoft.com/office/drawing/2014/main" val="20001"/>
                    </a:ext>
                  </a:extLst>
                </a:gridCol>
                <a:gridCol w="1103800">
                  <a:extLst>
                    <a:ext uri="{9D8B030D-6E8A-4147-A177-3AD203B41FA5}">
                      <a16:colId xmlns:a16="http://schemas.microsoft.com/office/drawing/2014/main" val="20002"/>
                    </a:ext>
                  </a:extLst>
                </a:gridCol>
                <a:gridCol w="1103800">
                  <a:extLst>
                    <a:ext uri="{9D8B030D-6E8A-4147-A177-3AD203B41FA5}">
                      <a16:colId xmlns:a16="http://schemas.microsoft.com/office/drawing/2014/main" val="20003"/>
                    </a:ext>
                  </a:extLst>
                </a:gridCol>
                <a:gridCol w="1103800">
                  <a:extLst>
                    <a:ext uri="{9D8B030D-6E8A-4147-A177-3AD203B41FA5}">
                      <a16:colId xmlns:a16="http://schemas.microsoft.com/office/drawing/2014/main" val="20004"/>
                    </a:ext>
                  </a:extLst>
                </a:gridCol>
                <a:gridCol w="1103800">
                  <a:extLst>
                    <a:ext uri="{9D8B030D-6E8A-4147-A177-3AD203B41FA5}">
                      <a16:colId xmlns:a16="http://schemas.microsoft.com/office/drawing/2014/main" val="20005"/>
                    </a:ext>
                  </a:extLst>
                </a:gridCol>
                <a:gridCol w="1103800">
                  <a:extLst>
                    <a:ext uri="{9D8B030D-6E8A-4147-A177-3AD203B41FA5}">
                      <a16:colId xmlns:a16="http://schemas.microsoft.com/office/drawing/2014/main" val="20006"/>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i="1" u="none" strike="noStrike" cap="none"/>
                        <a:t>Index (i)</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chemeClr val="dk1"/>
                        </a:buClr>
                        <a:buSzPts val="1800"/>
                        <a:buFont typeface="Lucida Sans"/>
                        <a:buNone/>
                      </a:pPr>
                      <a:r>
                        <a:rPr lang="en-US" sz="1800" i="1" u="none" strike="noStrike" cap="none"/>
                        <a:t>Step (n)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rgbClr val="FFC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6</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7"/>
                  </a:ext>
                </a:extLst>
              </a:tr>
            </a:tbl>
          </a:graphicData>
        </a:graphic>
      </p:graphicFrame>
      <p:cxnSp>
        <p:nvCxnSpPr>
          <p:cNvPr id="338" name="Google Shape;338;p46"/>
          <p:cNvCxnSpPr/>
          <p:nvPr/>
        </p:nvCxnSpPr>
        <p:spPr>
          <a:xfrm>
            <a:off x="4876800" y="4609909"/>
            <a:ext cx="685800" cy="0"/>
          </a:xfrm>
          <a:prstGeom prst="straightConnector1">
            <a:avLst/>
          </a:prstGeom>
          <a:noFill/>
          <a:ln w="9525" cap="flat" cmpd="sng">
            <a:solidFill>
              <a:schemeClr val="dk1"/>
            </a:solidFill>
            <a:prstDash val="solid"/>
            <a:round/>
            <a:headEnd type="none" w="sm" len="sm"/>
            <a:tailEnd type="triangle" w="med" len="med"/>
          </a:ln>
        </p:spPr>
      </p:cxnSp>
      <p:cxnSp>
        <p:nvCxnSpPr>
          <p:cNvPr id="339" name="Google Shape;339;p46"/>
          <p:cNvCxnSpPr/>
          <p:nvPr/>
        </p:nvCxnSpPr>
        <p:spPr>
          <a:xfrm rot="10800000">
            <a:off x="5867400" y="2514600"/>
            <a:ext cx="0" cy="424371"/>
          </a:xfrm>
          <a:prstGeom prst="straightConnector1">
            <a:avLst/>
          </a:prstGeom>
          <a:noFill/>
          <a:ln w="9525" cap="flat" cmpd="sng">
            <a:solidFill>
              <a:schemeClr val="dk1"/>
            </a:solidFill>
            <a:prstDash val="solid"/>
            <a:round/>
            <a:headEnd type="none" w="sm" len="sm"/>
            <a:tailEnd type="none" w="sm" len="sm"/>
          </a:ln>
        </p:spPr>
      </p:cxnSp>
      <p:cxnSp>
        <p:nvCxnSpPr>
          <p:cNvPr id="340" name="Google Shape;340;p46"/>
          <p:cNvCxnSpPr/>
          <p:nvPr/>
        </p:nvCxnSpPr>
        <p:spPr>
          <a:xfrm>
            <a:off x="3581400" y="2514600"/>
            <a:ext cx="2286000" cy="1"/>
          </a:xfrm>
          <a:prstGeom prst="straightConnector1">
            <a:avLst/>
          </a:prstGeom>
          <a:noFill/>
          <a:ln w="9525" cap="flat" cmpd="sng">
            <a:solidFill>
              <a:schemeClr val="dk1"/>
            </a:solidFill>
            <a:prstDash val="solid"/>
            <a:round/>
            <a:headEnd type="none" w="sm" len="sm"/>
            <a:tailEnd type="none" w="sm" len="sm"/>
          </a:ln>
        </p:spPr>
      </p:cxnSp>
      <p:cxnSp>
        <p:nvCxnSpPr>
          <p:cNvPr id="341" name="Google Shape;341;p46"/>
          <p:cNvCxnSpPr/>
          <p:nvPr/>
        </p:nvCxnSpPr>
        <p:spPr>
          <a:xfrm>
            <a:off x="3581400" y="2532189"/>
            <a:ext cx="0" cy="406782"/>
          </a:xfrm>
          <a:prstGeom prst="straightConnector1">
            <a:avLst/>
          </a:prstGeom>
          <a:noFill/>
          <a:ln w="9525" cap="flat" cmpd="sng">
            <a:solidFill>
              <a:schemeClr val="dk1"/>
            </a:solidFill>
            <a:prstDash val="solid"/>
            <a:round/>
            <a:headEnd type="none" w="sm" len="sm"/>
            <a:tailEnd type="triangle" w="med" len="med"/>
          </a:ln>
        </p:spPr>
      </p:cxnSp>
      <p:cxnSp>
        <p:nvCxnSpPr>
          <p:cNvPr id="342" name="Google Shape;342;p46"/>
          <p:cNvCxnSpPr/>
          <p:nvPr/>
        </p:nvCxnSpPr>
        <p:spPr>
          <a:xfrm>
            <a:off x="3810000" y="4609909"/>
            <a:ext cx="685800" cy="0"/>
          </a:xfrm>
          <a:prstGeom prst="straightConnector1">
            <a:avLst/>
          </a:prstGeom>
          <a:noFill/>
          <a:ln w="9525" cap="flat" cmpd="sng">
            <a:solidFill>
              <a:schemeClr val="dk1"/>
            </a:solidFill>
            <a:prstDash val="solid"/>
            <a:round/>
            <a:headEnd type="none" w="sm" len="sm"/>
            <a:tailEnd type="triangle"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7"/>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836"/>
              <a:buChar char="?"/>
            </a:pPr>
            <a:r>
              <a:rPr lang="en-US"/>
              <a:t>Step 4, list = {2, 4, 5, 9}:</a:t>
            </a:r>
            <a:endParaRPr/>
          </a:p>
          <a:p>
            <a:pPr marL="621792" lvl="1" indent="-228600" algn="l" rtl="0">
              <a:lnSpc>
                <a:spcPct val="100000"/>
              </a:lnSpc>
              <a:spcBef>
                <a:spcPts val="324"/>
              </a:spcBef>
              <a:spcAft>
                <a:spcPts val="0"/>
              </a:spcAft>
              <a:buSzPts val="2300"/>
              <a:buChar char="◦"/>
            </a:pPr>
            <a:r>
              <a:rPr lang="en-US"/>
              <a:t>The sorted sublist is {2, 4, 5, 9}. Insert 8 into the sublist. </a:t>
            </a:r>
            <a:endParaRPr/>
          </a:p>
        </p:txBody>
      </p:sp>
      <p:sp>
        <p:nvSpPr>
          <p:cNvPr id="348" name="Google Shape;348;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Lucida Sans"/>
              <a:buNone/>
            </a:pPr>
            <a:r>
              <a:rPr lang="en-US" sz="4000"/>
              <a:t>Insertion Sort Algorithm – Example</a:t>
            </a:r>
            <a:endParaRPr/>
          </a:p>
        </p:txBody>
      </p:sp>
      <p:graphicFrame>
        <p:nvGraphicFramePr>
          <p:cNvPr id="349" name="Google Shape;349;p47"/>
          <p:cNvGraphicFramePr/>
          <p:nvPr/>
        </p:nvGraphicFramePr>
        <p:xfrm>
          <a:off x="838200" y="3015171"/>
          <a:ext cx="3000000" cy="3000000"/>
        </p:xfrm>
        <a:graphic>
          <a:graphicData uri="http://schemas.openxmlformats.org/drawingml/2006/table">
            <a:tbl>
              <a:tblPr firstRow="1" bandRow="1">
                <a:noFill/>
                <a:tableStyleId>{DC8C2CF6-C1D4-4453-94B1-B5E379981294}</a:tableStyleId>
              </a:tblPr>
              <a:tblGrid>
                <a:gridCol w="1103800">
                  <a:extLst>
                    <a:ext uri="{9D8B030D-6E8A-4147-A177-3AD203B41FA5}">
                      <a16:colId xmlns:a16="http://schemas.microsoft.com/office/drawing/2014/main" val="20000"/>
                    </a:ext>
                  </a:extLst>
                </a:gridCol>
                <a:gridCol w="1103800">
                  <a:extLst>
                    <a:ext uri="{9D8B030D-6E8A-4147-A177-3AD203B41FA5}">
                      <a16:colId xmlns:a16="http://schemas.microsoft.com/office/drawing/2014/main" val="20001"/>
                    </a:ext>
                  </a:extLst>
                </a:gridCol>
                <a:gridCol w="1103800">
                  <a:extLst>
                    <a:ext uri="{9D8B030D-6E8A-4147-A177-3AD203B41FA5}">
                      <a16:colId xmlns:a16="http://schemas.microsoft.com/office/drawing/2014/main" val="20002"/>
                    </a:ext>
                  </a:extLst>
                </a:gridCol>
                <a:gridCol w="1103800">
                  <a:extLst>
                    <a:ext uri="{9D8B030D-6E8A-4147-A177-3AD203B41FA5}">
                      <a16:colId xmlns:a16="http://schemas.microsoft.com/office/drawing/2014/main" val="20003"/>
                    </a:ext>
                  </a:extLst>
                </a:gridCol>
                <a:gridCol w="1103800">
                  <a:extLst>
                    <a:ext uri="{9D8B030D-6E8A-4147-A177-3AD203B41FA5}">
                      <a16:colId xmlns:a16="http://schemas.microsoft.com/office/drawing/2014/main" val="20004"/>
                    </a:ext>
                  </a:extLst>
                </a:gridCol>
                <a:gridCol w="1103800">
                  <a:extLst>
                    <a:ext uri="{9D8B030D-6E8A-4147-A177-3AD203B41FA5}">
                      <a16:colId xmlns:a16="http://schemas.microsoft.com/office/drawing/2014/main" val="20005"/>
                    </a:ext>
                  </a:extLst>
                </a:gridCol>
                <a:gridCol w="1103800">
                  <a:extLst>
                    <a:ext uri="{9D8B030D-6E8A-4147-A177-3AD203B41FA5}">
                      <a16:colId xmlns:a16="http://schemas.microsoft.com/office/drawing/2014/main" val="20006"/>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i="1" u="none" strike="noStrike" cap="none"/>
                        <a:t>Index (i)</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chemeClr val="dk1"/>
                        </a:buClr>
                        <a:buSzPts val="1800"/>
                        <a:buFont typeface="Lucida Sans"/>
                        <a:buNone/>
                      </a:pPr>
                      <a:r>
                        <a:rPr lang="en-US" sz="1800" i="1" u="none" strike="noStrike" cap="none"/>
                        <a:t>Step (n)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rgbClr val="FFC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6</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7"/>
                  </a:ext>
                </a:extLst>
              </a:tr>
            </a:tbl>
          </a:graphicData>
        </a:graphic>
      </p:graphicFrame>
      <p:cxnSp>
        <p:nvCxnSpPr>
          <p:cNvPr id="350" name="Google Shape;350;p47"/>
          <p:cNvCxnSpPr/>
          <p:nvPr/>
        </p:nvCxnSpPr>
        <p:spPr>
          <a:xfrm>
            <a:off x="6019800" y="5029200"/>
            <a:ext cx="685800" cy="0"/>
          </a:xfrm>
          <a:prstGeom prst="straightConnector1">
            <a:avLst/>
          </a:prstGeom>
          <a:noFill/>
          <a:ln w="9525" cap="flat" cmpd="sng">
            <a:solidFill>
              <a:schemeClr val="dk1"/>
            </a:solidFill>
            <a:prstDash val="solid"/>
            <a:round/>
            <a:headEnd type="none" w="sm" len="sm"/>
            <a:tailEnd type="triangle" w="med" len="med"/>
          </a:ln>
        </p:spPr>
      </p:cxnSp>
      <p:cxnSp>
        <p:nvCxnSpPr>
          <p:cNvPr id="351" name="Google Shape;351;p47"/>
          <p:cNvCxnSpPr/>
          <p:nvPr/>
        </p:nvCxnSpPr>
        <p:spPr>
          <a:xfrm rot="10800000">
            <a:off x="6858000" y="2590800"/>
            <a:ext cx="0" cy="424371"/>
          </a:xfrm>
          <a:prstGeom prst="straightConnector1">
            <a:avLst/>
          </a:prstGeom>
          <a:noFill/>
          <a:ln w="9525" cap="flat" cmpd="sng">
            <a:solidFill>
              <a:schemeClr val="dk1"/>
            </a:solidFill>
            <a:prstDash val="solid"/>
            <a:round/>
            <a:headEnd type="none" w="sm" len="sm"/>
            <a:tailEnd type="none" w="sm" len="sm"/>
          </a:ln>
        </p:spPr>
      </p:cxnSp>
      <p:cxnSp>
        <p:nvCxnSpPr>
          <p:cNvPr id="352" name="Google Shape;352;p47"/>
          <p:cNvCxnSpPr/>
          <p:nvPr/>
        </p:nvCxnSpPr>
        <p:spPr>
          <a:xfrm>
            <a:off x="5715000" y="2590800"/>
            <a:ext cx="1143000" cy="1"/>
          </a:xfrm>
          <a:prstGeom prst="straightConnector1">
            <a:avLst/>
          </a:prstGeom>
          <a:noFill/>
          <a:ln w="9525" cap="flat" cmpd="sng">
            <a:solidFill>
              <a:schemeClr val="dk1"/>
            </a:solidFill>
            <a:prstDash val="solid"/>
            <a:round/>
            <a:headEnd type="none" w="sm" len="sm"/>
            <a:tailEnd type="none" w="sm" len="sm"/>
          </a:ln>
        </p:spPr>
      </p:cxnSp>
      <p:cxnSp>
        <p:nvCxnSpPr>
          <p:cNvPr id="353" name="Google Shape;353;p47"/>
          <p:cNvCxnSpPr/>
          <p:nvPr/>
        </p:nvCxnSpPr>
        <p:spPr>
          <a:xfrm>
            <a:off x="5715000" y="2590800"/>
            <a:ext cx="0" cy="406782"/>
          </a:xfrm>
          <a:prstGeom prst="straightConnector1">
            <a:avLst/>
          </a:prstGeom>
          <a:noFill/>
          <a:ln w="9525" cap="flat" cmpd="sng">
            <a:solidFill>
              <a:schemeClr val="dk1"/>
            </a:solidFill>
            <a:prstDash val="solid"/>
            <a:round/>
            <a:headEnd type="none" w="sm" len="sm"/>
            <a:tailEnd type="triangle" w="med" len="me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8"/>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836"/>
              <a:buChar char="?"/>
            </a:pPr>
            <a:r>
              <a:rPr lang="en-US"/>
              <a:t>Step 5, list = {2, 4, 5, 8, 9}:</a:t>
            </a:r>
            <a:endParaRPr/>
          </a:p>
          <a:p>
            <a:pPr marL="621792" lvl="1" indent="-228600" algn="l" rtl="0">
              <a:lnSpc>
                <a:spcPct val="100000"/>
              </a:lnSpc>
              <a:spcBef>
                <a:spcPts val="324"/>
              </a:spcBef>
              <a:spcAft>
                <a:spcPts val="0"/>
              </a:spcAft>
              <a:buSzPts val="2300"/>
              <a:buChar char="◦"/>
            </a:pPr>
            <a:r>
              <a:rPr lang="en-US"/>
              <a:t>The sorted sublist is {2, 4, 5, 8, 9}. Insert 1 into the sublist. </a:t>
            </a:r>
            <a:endParaRPr/>
          </a:p>
        </p:txBody>
      </p:sp>
      <p:sp>
        <p:nvSpPr>
          <p:cNvPr id="359" name="Google Shape;359;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Lucida Sans"/>
              <a:buNone/>
            </a:pPr>
            <a:r>
              <a:rPr lang="en-US" sz="4000"/>
              <a:t>Insertion Sort Algorithm – Example</a:t>
            </a:r>
            <a:endParaRPr/>
          </a:p>
        </p:txBody>
      </p:sp>
      <p:graphicFrame>
        <p:nvGraphicFramePr>
          <p:cNvPr id="360" name="Google Shape;360;p48"/>
          <p:cNvGraphicFramePr/>
          <p:nvPr/>
        </p:nvGraphicFramePr>
        <p:xfrm>
          <a:off x="838200" y="3015171"/>
          <a:ext cx="3000000" cy="3000000"/>
        </p:xfrm>
        <a:graphic>
          <a:graphicData uri="http://schemas.openxmlformats.org/drawingml/2006/table">
            <a:tbl>
              <a:tblPr firstRow="1" bandRow="1">
                <a:noFill/>
                <a:tableStyleId>{DC8C2CF6-C1D4-4453-94B1-B5E379981294}</a:tableStyleId>
              </a:tblPr>
              <a:tblGrid>
                <a:gridCol w="1103800">
                  <a:extLst>
                    <a:ext uri="{9D8B030D-6E8A-4147-A177-3AD203B41FA5}">
                      <a16:colId xmlns:a16="http://schemas.microsoft.com/office/drawing/2014/main" val="20000"/>
                    </a:ext>
                  </a:extLst>
                </a:gridCol>
                <a:gridCol w="1103800">
                  <a:extLst>
                    <a:ext uri="{9D8B030D-6E8A-4147-A177-3AD203B41FA5}">
                      <a16:colId xmlns:a16="http://schemas.microsoft.com/office/drawing/2014/main" val="20001"/>
                    </a:ext>
                  </a:extLst>
                </a:gridCol>
                <a:gridCol w="1103800">
                  <a:extLst>
                    <a:ext uri="{9D8B030D-6E8A-4147-A177-3AD203B41FA5}">
                      <a16:colId xmlns:a16="http://schemas.microsoft.com/office/drawing/2014/main" val="20002"/>
                    </a:ext>
                  </a:extLst>
                </a:gridCol>
                <a:gridCol w="1103800">
                  <a:extLst>
                    <a:ext uri="{9D8B030D-6E8A-4147-A177-3AD203B41FA5}">
                      <a16:colId xmlns:a16="http://schemas.microsoft.com/office/drawing/2014/main" val="20003"/>
                    </a:ext>
                  </a:extLst>
                </a:gridCol>
                <a:gridCol w="1103800">
                  <a:extLst>
                    <a:ext uri="{9D8B030D-6E8A-4147-A177-3AD203B41FA5}">
                      <a16:colId xmlns:a16="http://schemas.microsoft.com/office/drawing/2014/main" val="20004"/>
                    </a:ext>
                  </a:extLst>
                </a:gridCol>
                <a:gridCol w="1103800">
                  <a:extLst>
                    <a:ext uri="{9D8B030D-6E8A-4147-A177-3AD203B41FA5}">
                      <a16:colId xmlns:a16="http://schemas.microsoft.com/office/drawing/2014/main" val="20005"/>
                    </a:ext>
                  </a:extLst>
                </a:gridCol>
                <a:gridCol w="1103800">
                  <a:extLst>
                    <a:ext uri="{9D8B030D-6E8A-4147-A177-3AD203B41FA5}">
                      <a16:colId xmlns:a16="http://schemas.microsoft.com/office/drawing/2014/main" val="20006"/>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i="1" u="none" strike="noStrike" cap="none"/>
                        <a:t>Index (i)</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chemeClr val="dk1"/>
                        </a:buClr>
                        <a:buSzPts val="1800"/>
                        <a:buFont typeface="Lucida Sans"/>
                        <a:buNone/>
                      </a:pPr>
                      <a:r>
                        <a:rPr lang="en-US" sz="1800" i="1" u="none" strike="noStrike" cap="none"/>
                        <a:t>Step (n)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solidFill>
                      <a:srgbClr val="FFC000"/>
                    </a:solidFill>
                  </a:tcPr>
                </a:tc>
                <a:extLst>
                  <a:ext uri="{0D108BD9-81ED-4DB2-BD59-A6C34878D82A}">
                    <a16:rowId xmlns:a16="http://schemas.microsoft.com/office/drawing/2014/main" val="10006"/>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6</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7"/>
                  </a:ext>
                </a:extLst>
              </a:tr>
            </a:tbl>
          </a:graphicData>
        </a:graphic>
      </p:graphicFrame>
      <p:cxnSp>
        <p:nvCxnSpPr>
          <p:cNvPr id="361" name="Google Shape;361;p48"/>
          <p:cNvCxnSpPr/>
          <p:nvPr/>
        </p:nvCxnSpPr>
        <p:spPr>
          <a:xfrm>
            <a:off x="7162800" y="5410200"/>
            <a:ext cx="685800" cy="0"/>
          </a:xfrm>
          <a:prstGeom prst="straightConnector1">
            <a:avLst/>
          </a:prstGeom>
          <a:noFill/>
          <a:ln w="9525" cap="flat" cmpd="sng">
            <a:solidFill>
              <a:schemeClr val="dk1"/>
            </a:solidFill>
            <a:prstDash val="solid"/>
            <a:round/>
            <a:headEnd type="none" w="sm" len="sm"/>
            <a:tailEnd type="triangle" w="med" len="med"/>
          </a:ln>
        </p:spPr>
      </p:cxnSp>
      <p:cxnSp>
        <p:nvCxnSpPr>
          <p:cNvPr id="362" name="Google Shape;362;p48"/>
          <p:cNvCxnSpPr/>
          <p:nvPr/>
        </p:nvCxnSpPr>
        <p:spPr>
          <a:xfrm rot="10800000">
            <a:off x="8001000" y="2590800"/>
            <a:ext cx="0" cy="424371"/>
          </a:xfrm>
          <a:prstGeom prst="straightConnector1">
            <a:avLst/>
          </a:prstGeom>
          <a:noFill/>
          <a:ln w="9525" cap="flat" cmpd="sng">
            <a:solidFill>
              <a:schemeClr val="dk1"/>
            </a:solidFill>
            <a:prstDash val="solid"/>
            <a:round/>
            <a:headEnd type="none" w="sm" len="sm"/>
            <a:tailEnd type="none" w="sm" len="sm"/>
          </a:ln>
        </p:spPr>
      </p:cxnSp>
      <p:cxnSp>
        <p:nvCxnSpPr>
          <p:cNvPr id="363" name="Google Shape;363;p48"/>
          <p:cNvCxnSpPr/>
          <p:nvPr/>
        </p:nvCxnSpPr>
        <p:spPr>
          <a:xfrm>
            <a:off x="2514600" y="2590800"/>
            <a:ext cx="5486400" cy="0"/>
          </a:xfrm>
          <a:prstGeom prst="straightConnector1">
            <a:avLst/>
          </a:prstGeom>
          <a:noFill/>
          <a:ln w="9525" cap="flat" cmpd="sng">
            <a:solidFill>
              <a:schemeClr val="dk1"/>
            </a:solidFill>
            <a:prstDash val="solid"/>
            <a:round/>
            <a:headEnd type="none" w="sm" len="sm"/>
            <a:tailEnd type="none" w="sm" len="sm"/>
          </a:ln>
        </p:spPr>
      </p:cxnSp>
      <p:cxnSp>
        <p:nvCxnSpPr>
          <p:cNvPr id="364" name="Google Shape;364;p48"/>
          <p:cNvCxnSpPr/>
          <p:nvPr/>
        </p:nvCxnSpPr>
        <p:spPr>
          <a:xfrm>
            <a:off x="2514600" y="2590800"/>
            <a:ext cx="0" cy="406782"/>
          </a:xfrm>
          <a:prstGeom prst="straightConnector1">
            <a:avLst/>
          </a:prstGeom>
          <a:noFill/>
          <a:ln w="9525" cap="flat" cmpd="sng">
            <a:solidFill>
              <a:schemeClr val="dk1"/>
            </a:solidFill>
            <a:prstDash val="solid"/>
            <a:round/>
            <a:headEnd type="none" w="sm" len="sm"/>
            <a:tailEnd type="triangle" w="med" len="med"/>
          </a:ln>
        </p:spPr>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9"/>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836"/>
              <a:buChar char="?"/>
            </a:pPr>
            <a:r>
              <a:rPr lang="en-US"/>
              <a:t>Step 6, list = {1, 2, 4, 5, 8, 9}:</a:t>
            </a:r>
            <a:endParaRPr/>
          </a:p>
          <a:p>
            <a:pPr marL="621792" lvl="1" indent="-228600" algn="l" rtl="0">
              <a:lnSpc>
                <a:spcPct val="100000"/>
              </a:lnSpc>
              <a:spcBef>
                <a:spcPts val="324"/>
              </a:spcBef>
              <a:spcAft>
                <a:spcPts val="0"/>
              </a:spcAft>
              <a:buSzPts val="2300"/>
              <a:buChar char="◦"/>
            </a:pPr>
            <a:r>
              <a:rPr lang="en-US"/>
              <a:t>The entire list is now sorted. List = {1, 2, 4, 5, 8, 9}. </a:t>
            </a:r>
            <a:endParaRPr/>
          </a:p>
        </p:txBody>
      </p:sp>
      <p:sp>
        <p:nvSpPr>
          <p:cNvPr id="370" name="Google Shape;370;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Lucida Sans"/>
              <a:buNone/>
            </a:pPr>
            <a:r>
              <a:rPr lang="en-US" sz="4000"/>
              <a:t>Insertion Sort Algorithm – Example</a:t>
            </a:r>
            <a:endParaRPr/>
          </a:p>
        </p:txBody>
      </p:sp>
      <p:graphicFrame>
        <p:nvGraphicFramePr>
          <p:cNvPr id="371" name="Google Shape;371;p49"/>
          <p:cNvGraphicFramePr/>
          <p:nvPr/>
        </p:nvGraphicFramePr>
        <p:xfrm>
          <a:off x="838200" y="3015171"/>
          <a:ext cx="3000000" cy="3000000"/>
        </p:xfrm>
        <a:graphic>
          <a:graphicData uri="http://schemas.openxmlformats.org/drawingml/2006/table">
            <a:tbl>
              <a:tblPr firstRow="1" bandRow="1">
                <a:noFill/>
                <a:tableStyleId>{DC8C2CF6-C1D4-4453-94B1-B5E379981294}</a:tableStyleId>
              </a:tblPr>
              <a:tblGrid>
                <a:gridCol w="1103800">
                  <a:extLst>
                    <a:ext uri="{9D8B030D-6E8A-4147-A177-3AD203B41FA5}">
                      <a16:colId xmlns:a16="http://schemas.microsoft.com/office/drawing/2014/main" val="20000"/>
                    </a:ext>
                  </a:extLst>
                </a:gridCol>
                <a:gridCol w="1103800">
                  <a:extLst>
                    <a:ext uri="{9D8B030D-6E8A-4147-A177-3AD203B41FA5}">
                      <a16:colId xmlns:a16="http://schemas.microsoft.com/office/drawing/2014/main" val="20001"/>
                    </a:ext>
                  </a:extLst>
                </a:gridCol>
                <a:gridCol w="1103800">
                  <a:extLst>
                    <a:ext uri="{9D8B030D-6E8A-4147-A177-3AD203B41FA5}">
                      <a16:colId xmlns:a16="http://schemas.microsoft.com/office/drawing/2014/main" val="20002"/>
                    </a:ext>
                  </a:extLst>
                </a:gridCol>
                <a:gridCol w="1103800">
                  <a:extLst>
                    <a:ext uri="{9D8B030D-6E8A-4147-A177-3AD203B41FA5}">
                      <a16:colId xmlns:a16="http://schemas.microsoft.com/office/drawing/2014/main" val="20003"/>
                    </a:ext>
                  </a:extLst>
                </a:gridCol>
                <a:gridCol w="1103800">
                  <a:extLst>
                    <a:ext uri="{9D8B030D-6E8A-4147-A177-3AD203B41FA5}">
                      <a16:colId xmlns:a16="http://schemas.microsoft.com/office/drawing/2014/main" val="20004"/>
                    </a:ext>
                  </a:extLst>
                </a:gridCol>
                <a:gridCol w="1103800">
                  <a:extLst>
                    <a:ext uri="{9D8B030D-6E8A-4147-A177-3AD203B41FA5}">
                      <a16:colId xmlns:a16="http://schemas.microsoft.com/office/drawing/2014/main" val="20005"/>
                    </a:ext>
                  </a:extLst>
                </a:gridCol>
                <a:gridCol w="1103800">
                  <a:extLst>
                    <a:ext uri="{9D8B030D-6E8A-4147-A177-3AD203B41FA5}">
                      <a16:colId xmlns:a16="http://schemas.microsoft.com/office/drawing/2014/main" val="20006"/>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i="1" u="none" strike="noStrike" cap="none"/>
                        <a:t>Index (i)</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chemeClr val="dk1"/>
                        </a:buClr>
                        <a:buSzPts val="1800"/>
                        <a:buFont typeface="Lucida Sans"/>
                        <a:buNone/>
                      </a:pPr>
                      <a:r>
                        <a:rPr lang="en-US" sz="1800" i="1" u="none" strike="noStrike" cap="none"/>
                        <a:t>Step (n)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1</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chemeClr val="lt2"/>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6</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1</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chemeClr val="lt2"/>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0"/>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836"/>
              <a:buChar char="?"/>
            </a:pPr>
            <a:r>
              <a:rPr lang="en-US"/>
              <a:t>After 6</a:t>
            </a:r>
            <a:r>
              <a:rPr lang="en-US" baseline="30000"/>
              <a:t>th</a:t>
            </a:r>
            <a:r>
              <a:rPr lang="en-US"/>
              <a:t> step, the list is sorted!</a:t>
            </a:r>
            <a:endParaRPr/>
          </a:p>
        </p:txBody>
      </p:sp>
      <p:sp>
        <p:nvSpPr>
          <p:cNvPr id="377" name="Google Shape;377;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Lucida Sans"/>
              <a:buNone/>
            </a:pPr>
            <a:r>
              <a:rPr lang="en-US" sz="4400"/>
              <a:t>Insertion Sort Algorithm – Example</a:t>
            </a:r>
            <a:endParaRPr/>
          </a:p>
        </p:txBody>
      </p:sp>
      <p:graphicFrame>
        <p:nvGraphicFramePr>
          <p:cNvPr id="378" name="Google Shape;378;p50"/>
          <p:cNvGraphicFramePr/>
          <p:nvPr/>
        </p:nvGraphicFramePr>
        <p:xfrm>
          <a:off x="876300" y="2667000"/>
          <a:ext cx="3000000" cy="3000000"/>
        </p:xfrm>
        <a:graphic>
          <a:graphicData uri="http://schemas.openxmlformats.org/drawingml/2006/table">
            <a:tbl>
              <a:tblPr firstRow="1" bandRow="1">
                <a:noFill/>
                <a:tableStyleId>{DC8C2CF6-C1D4-4453-94B1-B5E379981294}</a:tableStyleId>
              </a:tblPr>
              <a:tblGrid>
                <a:gridCol w="1231900">
                  <a:extLst>
                    <a:ext uri="{9D8B030D-6E8A-4147-A177-3AD203B41FA5}">
                      <a16:colId xmlns:a16="http://schemas.microsoft.com/office/drawing/2014/main" val="20000"/>
                    </a:ext>
                  </a:extLst>
                </a:gridCol>
                <a:gridCol w="1231900">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231900">
                  <a:extLst>
                    <a:ext uri="{9D8B030D-6E8A-4147-A177-3AD203B41FA5}">
                      <a16:colId xmlns:a16="http://schemas.microsoft.com/office/drawing/2014/main" val="20003"/>
                    </a:ext>
                  </a:extLst>
                </a:gridCol>
                <a:gridCol w="1231900">
                  <a:extLst>
                    <a:ext uri="{9D8B030D-6E8A-4147-A177-3AD203B41FA5}">
                      <a16:colId xmlns:a16="http://schemas.microsoft.com/office/drawing/2014/main" val="20004"/>
                    </a:ext>
                  </a:extLst>
                </a:gridCol>
                <a:gridCol w="1231900">
                  <a:extLst>
                    <a:ext uri="{9D8B030D-6E8A-4147-A177-3AD203B41FA5}">
                      <a16:colId xmlns:a16="http://schemas.microsoft.com/office/drawing/2014/main" val="20005"/>
                    </a:ext>
                  </a:extLst>
                </a:gridCol>
              </a:tblGrid>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chemeClr val="lt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5"/>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109728" lvl="0" indent="0" algn="l" rtl="0">
              <a:lnSpc>
                <a:spcPct val="100000"/>
              </a:lnSpc>
              <a:spcBef>
                <a:spcPts val="0"/>
              </a:spcBef>
              <a:spcAft>
                <a:spcPts val="0"/>
              </a:spcAft>
              <a:buSzPts val="1836"/>
              <a:buNone/>
            </a:pPr>
            <a:r>
              <a:rPr lang="en-US"/>
              <a:t>Characteristics: </a:t>
            </a:r>
            <a:endParaRPr/>
          </a:p>
          <a:p>
            <a:pPr marL="365760" lvl="0" indent="-256032" algn="l" rtl="0">
              <a:lnSpc>
                <a:spcPct val="100000"/>
              </a:lnSpc>
              <a:spcBef>
                <a:spcPts val="400"/>
              </a:spcBef>
              <a:spcAft>
                <a:spcPts val="0"/>
              </a:spcAft>
              <a:buSzPts val="1836"/>
              <a:buChar char="?"/>
            </a:pPr>
            <a:r>
              <a:rPr lang="en-US"/>
              <a:t>Slow, but it’s conceptually the simplest sorting algorithms.</a:t>
            </a:r>
            <a:endParaRPr/>
          </a:p>
          <a:p>
            <a:pPr marL="365760" lvl="0" indent="-256032" algn="l" rtl="0">
              <a:lnSpc>
                <a:spcPct val="100000"/>
              </a:lnSpc>
              <a:spcBef>
                <a:spcPts val="400"/>
              </a:spcBef>
              <a:spcAft>
                <a:spcPts val="0"/>
              </a:spcAft>
              <a:buSzPts val="1836"/>
              <a:buChar char="?"/>
            </a:pPr>
            <a:r>
              <a:rPr lang="en-US"/>
              <a:t>Uses two nested loops</a:t>
            </a:r>
            <a:endParaRPr/>
          </a:p>
          <a:p>
            <a:pPr marL="365760" lvl="0" indent="-256032" algn="l" rtl="0">
              <a:lnSpc>
                <a:spcPct val="100000"/>
              </a:lnSpc>
              <a:spcBef>
                <a:spcPts val="400"/>
              </a:spcBef>
              <a:spcAft>
                <a:spcPts val="0"/>
              </a:spcAft>
              <a:buSzPts val="1836"/>
              <a:buChar char="?"/>
            </a:pPr>
            <a:r>
              <a:rPr lang="en-US"/>
              <a:t>Sort a list by repeatedly comparing neighboring elements and swapping them if necessary - so that the list will be in order.</a:t>
            </a:r>
            <a:endParaRPr/>
          </a:p>
          <a:p>
            <a:pPr marL="109728" lvl="0" indent="0" algn="l" rtl="0">
              <a:lnSpc>
                <a:spcPct val="100000"/>
              </a:lnSpc>
              <a:spcBef>
                <a:spcPts val="400"/>
              </a:spcBef>
              <a:spcAft>
                <a:spcPts val="0"/>
              </a:spcAft>
              <a:buSzPts val="1836"/>
              <a:buNone/>
            </a:pPr>
            <a:endParaRPr/>
          </a:p>
          <a:p>
            <a:pPr marL="621792" lvl="1" indent="-82550" algn="l" rtl="0">
              <a:lnSpc>
                <a:spcPct val="100000"/>
              </a:lnSpc>
              <a:spcBef>
                <a:spcPts val="324"/>
              </a:spcBef>
              <a:spcAft>
                <a:spcPts val="0"/>
              </a:spcAft>
              <a:buSzPts val="2300"/>
              <a:buNone/>
            </a:pPr>
            <a:endParaRPr/>
          </a:p>
        </p:txBody>
      </p:sp>
      <p:sp>
        <p:nvSpPr>
          <p:cNvPr id="122" name="Google Shape;122;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Lucida Sans"/>
              <a:buNone/>
            </a:pPr>
            <a:r>
              <a:rPr lang="en-US" sz="4000"/>
              <a:t>Bubble Sort Algorithm (aka Sinking Sort) - Characteristics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Lucida Sans"/>
              <a:buNone/>
            </a:pPr>
            <a:r>
              <a:rPr lang="en-US" sz="4000"/>
              <a:t>Insertion Sort Algorithm – Tracing Table</a:t>
            </a:r>
            <a:endParaRPr/>
          </a:p>
        </p:txBody>
      </p:sp>
      <p:pic>
        <p:nvPicPr>
          <p:cNvPr id="384" name="Google Shape;384;p51"/>
          <p:cNvPicPr preferRelativeResize="0"/>
          <p:nvPr/>
        </p:nvPicPr>
        <p:blipFill rotWithShape="1">
          <a:blip r:embed="rId3">
            <a:alphaModFix/>
          </a:blip>
          <a:srcRect/>
          <a:stretch/>
        </p:blipFill>
        <p:spPr>
          <a:xfrm>
            <a:off x="71437" y="1576387"/>
            <a:ext cx="9001125" cy="512921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2"/>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fontScale="92500"/>
          </a:bodyPr>
          <a:lstStyle/>
          <a:p>
            <a:pPr marL="109728" lvl="0" indent="0" algn="l" rtl="0">
              <a:lnSpc>
                <a:spcPct val="100000"/>
              </a:lnSpc>
              <a:spcBef>
                <a:spcPts val="0"/>
              </a:spcBef>
              <a:spcAft>
                <a:spcPts val="0"/>
              </a:spcAft>
              <a:buSzPct val="68000"/>
              <a:buNone/>
            </a:pPr>
            <a:r>
              <a:rPr lang="en-US"/>
              <a:t>Searching:</a:t>
            </a:r>
            <a:endParaRPr/>
          </a:p>
          <a:p>
            <a:pPr marL="365760" lvl="0" indent="-256074" algn="l" rtl="0">
              <a:lnSpc>
                <a:spcPct val="100000"/>
              </a:lnSpc>
              <a:spcBef>
                <a:spcPts val="400"/>
              </a:spcBef>
              <a:spcAft>
                <a:spcPts val="0"/>
              </a:spcAft>
              <a:buSzPct val="68000"/>
              <a:buChar char="?"/>
            </a:pPr>
            <a:r>
              <a:rPr lang="en-US"/>
              <a:t>Searching is the process of finding a designated target element within a group of items, or that the target does not exist within the group.</a:t>
            </a:r>
            <a:endParaRPr/>
          </a:p>
          <a:p>
            <a:pPr marL="621792" lvl="1" indent="-228662" algn="l" rtl="0">
              <a:lnSpc>
                <a:spcPct val="100000"/>
              </a:lnSpc>
              <a:spcBef>
                <a:spcPts val="324"/>
              </a:spcBef>
              <a:spcAft>
                <a:spcPts val="0"/>
              </a:spcAft>
              <a:buSzPct val="100000"/>
              <a:buChar char="◦"/>
            </a:pPr>
            <a:r>
              <a:rPr lang="en-US"/>
              <a:t>Searching is the task of determining whether a collection/list contains some particular element.</a:t>
            </a:r>
            <a:endParaRPr/>
          </a:p>
          <a:p>
            <a:pPr marL="365760" lvl="0" indent="-256074" algn="l" rtl="0">
              <a:lnSpc>
                <a:spcPct val="100000"/>
              </a:lnSpc>
              <a:spcBef>
                <a:spcPts val="400"/>
              </a:spcBef>
              <a:spcAft>
                <a:spcPts val="0"/>
              </a:spcAft>
              <a:buSzPct val="68000"/>
              <a:buChar char="?"/>
            </a:pPr>
            <a:r>
              <a:rPr lang="en-US"/>
              <a:t>The group of items to be searched is sometimes called the search pool.</a:t>
            </a:r>
            <a:endParaRPr/>
          </a:p>
          <a:p>
            <a:pPr marL="365760" lvl="0" indent="-256074" algn="l" rtl="0">
              <a:lnSpc>
                <a:spcPct val="100000"/>
              </a:lnSpc>
              <a:spcBef>
                <a:spcPts val="400"/>
              </a:spcBef>
              <a:spcAft>
                <a:spcPts val="0"/>
              </a:spcAft>
              <a:buSzPct val="68000"/>
              <a:buChar char="?"/>
            </a:pPr>
            <a:r>
              <a:rPr lang="en-US"/>
              <a:t>E.g. </a:t>
            </a:r>
            <a:r>
              <a:rPr lang="en-US" b="1" i="1"/>
              <a:t>Binary Search</a:t>
            </a:r>
            <a:r>
              <a:rPr lang="en-US"/>
              <a:t>, Linear Search,  </a:t>
            </a:r>
            <a:r>
              <a:rPr lang="en-US" b="1" i="1"/>
              <a:t>Binary Search Tree</a:t>
            </a:r>
            <a:r>
              <a:rPr lang="en-US"/>
              <a:t>, Hashing, Radix Search, External Search, etc.</a:t>
            </a:r>
            <a:endParaRPr/>
          </a:p>
        </p:txBody>
      </p:sp>
      <p:sp>
        <p:nvSpPr>
          <p:cNvPr id="390" name="Google Shape;390;p5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200"/>
              <a:buFont typeface="Lucida Sans"/>
              <a:buNone/>
            </a:pPr>
            <a:r>
              <a:rPr lang="en-US" sz="3200"/>
              <a:t>Basic Algorithm (Sorting &amp; Searching) –cont.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3"/>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836"/>
              <a:buChar char="?"/>
            </a:pPr>
            <a:r>
              <a:rPr lang="en-US"/>
              <a:t>Binary search algorithm is one of the common search approaches for a list of values.</a:t>
            </a:r>
            <a:endParaRPr/>
          </a:p>
          <a:p>
            <a:pPr marL="365760" lvl="0" indent="-256032" algn="l" rtl="0">
              <a:lnSpc>
                <a:spcPct val="100000"/>
              </a:lnSpc>
              <a:spcBef>
                <a:spcPts val="400"/>
              </a:spcBef>
              <a:spcAft>
                <a:spcPts val="0"/>
              </a:spcAft>
              <a:buSzPts val="1836"/>
              <a:buChar char="?"/>
            </a:pPr>
            <a:r>
              <a:rPr lang="en-US"/>
              <a:t>A binary search algorithm eliminates large parts of the search pool with each comparison by capitalizing on the fact that the search pool is in sorted.</a:t>
            </a:r>
            <a:endParaRPr/>
          </a:p>
          <a:p>
            <a:pPr marL="621792" lvl="1" indent="-228600" algn="l" rtl="0">
              <a:lnSpc>
                <a:spcPct val="100000"/>
              </a:lnSpc>
              <a:spcBef>
                <a:spcPts val="324"/>
              </a:spcBef>
              <a:spcAft>
                <a:spcPts val="0"/>
              </a:spcAft>
              <a:buSzPts val="2300"/>
              <a:buChar char="◦"/>
            </a:pPr>
            <a:r>
              <a:rPr lang="en-US"/>
              <a:t>For a binary search to work, the elements in the list must already be ordered (sorted).</a:t>
            </a:r>
            <a:endParaRPr/>
          </a:p>
          <a:p>
            <a:pPr marL="621792" lvl="1" indent="-82550" algn="l" rtl="0">
              <a:lnSpc>
                <a:spcPct val="100000"/>
              </a:lnSpc>
              <a:spcBef>
                <a:spcPts val="324"/>
              </a:spcBef>
              <a:spcAft>
                <a:spcPts val="0"/>
              </a:spcAft>
              <a:buSzPts val="2300"/>
              <a:buNone/>
            </a:pPr>
            <a:endParaRPr/>
          </a:p>
        </p:txBody>
      </p:sp>
      <p:sp>
        <p:nvSpPr>
          <p:cNvPr id="396" name="Google Shape;396;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100"/>
              <a:buFont typeface="Lucida Sans"/>
              <a:buNone/>
            </a:pPr>
            <a:r>
              <a:rPr lang="en-US"/>
              <a:t>Binary Search Algorithm</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4"/>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65760" lvl="0" indent="-256032" algn="l" rtl="0">
              <a:lnSpc>
                <a:spcPct val="100000"/>
              </a:lnSpc>
              <a:spcBef>
                <a:spcPts val="0"/>
              </a:spcBef>
              <a:spcAft>
                <a:spcPts val="0"/>
              </a:spcAft>
              <a:buSzPct val="68000"/>
              <a:buChar char="?"/>
            </a:pPr>
            <a:r>
              <a:rPr lang="en-US"/>
              <a:t>Sort the list (assume list is sorted in ascending order)</a:t>
            </a:r>
            <a:endParaRPr/>
          </a:p>
          <a:p>
            <a:pPr marL="365760" lvl="0" indent="-256032" algn="l" rtl="0">
              <a:lnSpc>
                <a:spcPct val="100000"/>
              </a:lnSpc>
              <a:spcBef>
                <a:spcPts val="400"/>
              </a:spcBef>
              <a:spcAft>
                <a:spcPts val="0"/>
              </a:spcAft>
              <a:buSzPct val="68000"/>
              <a:buChar char="?"/>
            </a:pPr>
            <a:r>
              <a:rPr lang="en-US"/>
              <a:t>Searching for the key begins in the middle of the element/list.</a:t>
            </a:r>
            <a:endParaRPr/>
          </a:p>
          <a:p>
            <a:pPr marL="621792" lvl="1" indent="-228599" algn="l" rtl="0">
              <a:lnSpc>
                <a:spcPct val="100000"/>
              </a:lnSpc>
              <a:spcBef>
                <a:spcPts val="324"/>
              </a:spcBef>
              <a:spcAft>
                <a:spcPts val="0"/>
              </a:spcAft>
              <a:buSzPct val="100000"/>
              <a:buChar char="◦"/>
            </a:pPr>
            <a:r>
              <a:rPr lang="en-US"/>
              <a:t>If the key is less than the middle element, search continue in the first half of the list.</a:t>
            </a:r>
            <a:endParaRPr/>
          </a:p>
          <a:p>
            <a:pPr marL="859536" lvl="2" indent="-228600" algn="l" rtl="0">
              <a:lnSpc>
                <a:spcPct val="100000"/>
              </a:lnSpc>
              <a:spcBef>
                <a:spcPts val="350"/>
              </a:spcBef>
              <a:spcAft>
                <a:spcPts val="0"/>
              </a:spcAft>
              <a:buSzPct val="100000"/>
              <a:buChar char="●"/>
            </a:pPr>
            <a:r>
              <a:rPr lang="en-US"/>
              <a:t>Eliminate the second half of the list.</a:t>
            </a:r>
            <a:endParaRPr/>
          </a:p>
          <a:p>
            <a:pPr marL="859536" lvl="2" indent="-228600" algn="l" rtl="0">
              <a:lnSpc>
                <a:spcPct val="100000"/>
              </a:lnSpc>
              <a:spcBef>
                <a:spcPts val="350"/>
              </a:spcBef>
              <a:spcAft>
                <a:spcPts val="0"/>
              </a:spcAft>
              <a:buSzPct val="100000"/>
              <a:buChar char="●"/>
            </a:pPr>
            <a:r>
              <a:rPr lang="en-US"/>
              <a:t>The search continues in the same manner as in the beginning of the search (examining the middle).</a:t>
            </a:r>
            <a:endParaRPr/>
          </a:p>
          <a:p>
            <a:pPr marL="621792" lvl="1" indent="-228599" algn="l" rtl="0">
              <a:lnSpc>
                <a:spcPct val="100000"/>
              </a:lnSpc>
              <a:spcBef>
                <a:spcPts val="324"/>
              </a:spcBef>
              <a:spcAft>
                <a:spcPts val="0"/>
              </a:spcAft>
              <a:buSzPct val="100000"/>
              <a:buChar char="◦"/>
            </a:pPr>
            <a:r>
              <a:rPr lang="en-US"/>
              <a:t>If the key is equal to the middle element, the search ends with a match.</a:t>
            </a:r>
            <a:endParaRPr/>
          </a:p>
          <a:p>
            <a:pPr marL="621792" lvl="1" indent="-228599" algn="l" rtl="0">
              <a:lnSpc>
                <a:spcPct val="100000"/>
              </a:lnSpc>
              <a:spcBef>
                <a:spcPts val="324"/>
              </a:spcBef>
              <a:spcAft>
                <a:spcPts val="0"/>
              </a:spcAft>
              <a:buSzPct val="100000"/>
              <a:buChar char="◦"/>
            </a:pPr>
            <a:r>
              <a:rPr lang="en-US"/>
              <a:t>If the key is greater than the middle element, search continue in the second half of the list.</a:t>
            </a:r>
            <a:endParaRPr/>
          </a:p>
          <a:p>
            <a:pPr marL="859536" lvl="2" indent="-228600" algn="l" rtl="0">
              <a:lnSpc>
                <a:spcPct val="100000"/>
              </a:lnSpc>
              <a:spcBef>
                <a:spcPts val="350"/>
              </a:spcBef>
              <a:spcAft>
                <a:spcPts val="0"/>
              </a:spcAft>
              <a:buSzPct val="100000"/>
              <a:buChar char="●"/>
            </a:pPr>
            <a:r>
              <a:rPr lang="en-US"/>
              <a:t>Eliminate the first half of the list.</a:t>
            </a:r>
            <a:endParaRPr/>
          </a:p>
          <a:p>
            <a:pPr marL="859536" lvl="2" indent="-228600" algn="l" rtl="0">
              <a:lnSpc>
                <a:spcPct val="100000"/>
              </a:lnSpc>
              <a:spcBef>
                <a:spcPts val="350"/>
              </a:spcBef>
              <a:spcAft>
                <a:spcPts val="0"/>
              </a:spcAft>
              <a:buSzPct val="100000"/>
              <a:buChar char="●"/>
            </a:pPr>
            <a:r>
              <a:rPr lang="en-US"/>
              <a:t>The search continues in the same manner as in the beginning of the search (examining the middle).</a:t>
            </a:r>
            <a:endParaRPr/>
          </a:p>
          <a:p>
            <a:pPr marL="365760" lvl="0" indent="-156932" algn="l" rtl="0">
              <a:lnSpc>
                <a:spcPct val="100000"/>
              </a:lnSpc>
              <a:spcBef>
                <a:spcPts val="400"/>
              </a:spcBef>
              <a:spcAft>
                <a:spcPts val="0"/>
              </a:spcAft>
              <a:buSzPct val="68000"/>
              <a:buNone/>
            </a:pPr>
            <a:endParaRPr/>
          </a:p>
        </p:txBody>
      </p:sp>
      <p:sp>
        <p:nvSpPr>
          <p:cNvPr id="402" name="Google Shape;402;p5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Lucida Sans"/>
              <a:buNone/>
            </a:pPr>
            <a:r>
              <a:rPr lang="en-US"/>
              <a:t>Binary Search Algorithm – Approach/Strategy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5"/>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836"/>
              <a:buChar char="?"/>
            </a:pPr>
            <a:r>
              <a:rPr lang="en-US"/>
              <a:t>Each comparison reduces the viable candidates by half until eventually the target element is found or there are no more viable candidates, which means the target element is not in the search pool.</a:t>
            </a:r>
            <a:endParaRPr/>
          </a:p>
        </p:txBody>
      </p:sp>
      <p:sp>
        <p:nvSpPr>
          <p:cNvPr id="408" name="Google Shape;408;p5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100"/>
              <a:buFont typeface="Lucida Sans"/>
              <a:buNone/>
            </a:pPr>
            <a:r>
              <a:rPr lang="en-US"/>
              <a:t>Binary Search Algorithm</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6"/>
          <p:cNvSpPr txBox="1">
            <a:spLocks noGrp="1"/>
          </p:cNvSpPr>
          <p:nvPr>
            <p:ph type="title"/>
          </p:nvPr>
        </p:nvSpPr>
        <p:spPr>
          <a:xfrm rot="-5400000">
            <a:off x="-2771775" y="2790823"/>
            <a:ext cx="6791325" cy="119062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600"/>
              <a:buFont typeface="Lucida Sans"/>
              <a:buNone/>
            </a:pPr>
            <a:r>
              <a:rPr lang="en-US" sz="3600"/>
              <a:t>Binary Search Algorithm – Java Implementation I</a:t>
            </a:r>
            <a:endParaRPr/>
          </a:p>
        </p:txBody>
      </p:sp>
      <p:pic>
        <p:nvPicPr>
          <p:cNvPr id="414" name="Google Shape;414;p56"/>
          <p:cNvPicPr preferRelativeResize="0"/>
          <p:nvPr/>
        </p:nvPicPr>
        <p:blipFill rotWithShape="1">
          <a:blip r:embed="rId3">
            <a:alphaModFix/>
          </a:blip>
          <a:srcRect/>
          <a:stretch/>
        </p:blipFill>
        <p:spPr>
          <a:xfrm>
            <a:off x="1523999" y="50768"/>
            <a:ext cx="7591427" cy="675646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7"/>
          <p:cNvSpPr txBox="1"/>
          <p:nvPr/>
        </p:nvSpPr>
        <p:spPr>
          <a:xfrm rot="-5400000">
            <a:off x="-2771775" y="2790823"/>
            <a:ext cx="6791325" cy="119062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3600"/>
              <a:buFont typeface="Lucida Sans"/>
              <a:buNone/>
            </a:pPr>
            <a:r>
              <a:rPr lang="en-US" sz="3600" b="1" i="0" u="none" strike="noStrike" cap="none">
                <a:solidFill>
                  <a:schemeClr val="dk2"/>
                </a:solidFill>
                <a:latin typeface="Lucida Sans"/>
                <a:ea typeface="Lucida Sans"/>
                <a:cs typeface="Lucida Sans"/>
                <a:sym typeface="Lucida Sans"/>
              </a:rPr>
              <a:t>Binary Search Algorithm – Java Implementation II</a:t>
            </a:r>
            <a:endParaRPr sz="1400" b="0" i="0" u="none" strike="noStrike" cap="none">
              <a:solidFill>
                <a:srgbClr val="000000"/>
              </a:solidFill>
              <a:latin typeface="Arial"/>
              <a:ea typeface="Arial"/>
              <a:cs typeface="Arial"/>
              <a:sym typeface="Arial"/>
            </a:endParaRPr>
          </a:p>
        </p:txBody>
      </p:sp>
      <p:pic>
        <p:nvPicPr>
          <p:cNvPr id="420" name="Google Shape;420;p57"/>
          <p:cNvPicPr preferRelativeResize="0"/>
          <p:nvPr/>
        </p:nvPicPr>
        <p:blipFill rotWithShape="1">
          <a:blip r:embed="rId3">
            <a:alphaModFix/>
          </a:blip>
          <a:srcRect/>
          <a:stretch/>
        </p:blipFill>
        <p:spPr>
          <a:xfrm>
            <a:off x="1295400" y="76201"/>
            <a:ext cx="7820027" cy="6705598"/>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8"/>
          <p:cNvSpPr txBox="1">
            <a:spLocks noGrp="1"/>
          </p:cNvSpPr>
          <p:nvPr>
            <p:ph type="body" idx="1"/>
          </p:nvPr>
        </p:nvSpPr>
        <p:spPr>
          <a:xfrm>
            <a:off x="457200" y="2438400"/>
            <a:ext cx="8229600" cy="3568891"/>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088"/>
              <a:buChar char="?"/>
            </a:pPr>
            <a:r>
              <a:rPr lang="en-US" sz="1600" i="1"/>
              <a:t>1</a:t>
            </a:r>
            <a:r>
              <a:rPr lang="en-US" sz="1600" i="1" baseline="30000"/>
              <a:t>st</a:t>
            </a:r>
            <a:r>
              <a:rPr lang="en-US" sz="1600" i="1"/>
              <a:t> round</a:t>
            </a:r>
            <a:endParaRPr/>
          </a:p>
          <a:p>
            <a:pPr marL="621792" lvl="1" indent="-228600" algn="l" rtl="0">
              <a:lnSpc>
                <a:spcPct val="100000"/>
              </a:lnSpc>
              <a:spcBef>
                <a:spcPts val="324"/>
              </a:spcBef>
              <a:spcAft>
                <a:spcPts val="0"/>
              </a:spcAft>
              <a:buSzPts val="1400"/>
              <a:buChar char="◦"/>
            </a:pPr>
            <a:r>
              <a:rPr lang="en-US" sz="1400" i="1"/>
              <a:t>Key to be searched: 2</a:t>
            </a:r>
            <a:endParaRPr/>
          </a:p>
          <a:p>
            <a:pPr marL="621792" lvl="1" indent="-228600" algn="l" rtl="0">
              <a:lnSpc>
                <a:spcPct val="100000"/>
              </a:lnSpc>
              <a:spcBef>
                <a:spcPts val="324"/>
              </a:spcBef>
              <a:spcAft>
                <a:spcPts val="0"/>
              </a:spcAft>
              <a:buSzPts val="1400"/>
              <a:buChar char="◦"/>
            </a:pPr>
            <a:r>
              <a:rPr lang="en-US" sz="1400" i="1"/>
              <a:t>list.length = 6</a:t>
            </a:r>
            <a:endParaRPr/>
          </a:p>
          <a:p>
            <a:pPr marL="621792" lvl="1" indent="-228600" algn="l" rtl="0">
              <a:lnSpc>
                <a:spcPct val="100000"/>
              </a:lnSpc>
              <a:spcBef>
                <a:spcPts val="324"/>
              </a:spcBef>
              <a:spcAft>
                <a:spcPts val="0"/>
              </a:spcAft>
              <a:buSzPts val="1400"/>
              <a:buChar char="◦"/>
            </a:pPr>
            <a:r>
              <a:rPr lang="en-US" sz="1400" i="1"/>
              <a:t>low = 0</a:t>
            </a:r>
            <a:endParaRPr/>
          </a:p>
          <a:p>
            <a:pPr marL="621792" lvl="1" indent="-228600" algn="l" rtl="0">
              <a:lnSpc>
                <a:spcPct val="100000"/>
              </a:lnSpc>
              <a:spcBef>
                <a:spcPts val="324"/>
              </a:spcBef>
              <a:spcAft>
                <a:spcPts val="0"/>
              </a:spcAft>
              <a:buSzPts val="1400"/>
              <a:buChar char="◦"/>
            </a:pPr>
            <a:r>
              <a:rPr lang="en-US" sz="1400" i="1"/>
              <a:t>high = 5</a:t>
            </a:r>
            <a:endParaRPr/>
          </a:p>
          <a:p>
            <a:pPr marL="621792" lvl="1" indent="-228600" algn="l" rtl="0">
              <a:lnSpc>
                <a:spcPct val="100000"/>
              </a:lnSpc>
              <a:spcBef>
                <a:spcPts val="324"/>
              </a:spcBef>
              <a:spcAft>
                <a:spcPts val="0"/>
              </a:spcAft>
              <a:buSzPts val="1400"/>
              <a:buChar char="◦"/>
            </a:pPr>
            <a:r>
              <a:rPr lang="en-US" sz="1400" i="1"/>
              <a:t>mid = (low + high) / 2 🡪 (0 + 5) / 2 = 2</a:t>
            </a:r>
            <a:endParaRPr sz="1400" i="1"/>
          </a:p>
          <a:p>
            <a:pPr marL="365760" lvl="0" indent="-152400" algn="l" rtl="0">
              <a:lnSpc>
                <a:spcPct val="100000"/>
              </a:lnSpc>
              <a:spcBef>
                <a:spcPts val="400"/>
              </a:spcBef>
              <a:spcAft>
                <a:spcPts val="0"/>
              </a:spcAft>
              <a:buSzPts val="1632"/>
              <a:buNone/>
            </a:pPr>
            <a:endParaRPr sz="2400" i="1"/>
          </a:p>
          <a:p>
            <a:pPr marL="365760" lvl="0" indent="-152400" algn="l" rtl="0">
              <a:lnSpc>
                <a:spcPct val="100000"/>
              </a:lnSpc>
              <a:spcBef>
                <a:spcPts val="400"/>
              </a:spcBef>
              <a:spcAft>
                <a:spcPts val="0"/>
              </a:spcAft>
              <a:buSzPts val="1632"/>
              <a:buNone/>
            </a:pPr>
            <a:endParaRPr sz="2400" i="1"/>
          </a:p>
        </p:txBody>
      </p:sp>
      <p:sp>
        <p:nvSpPr>
          <p:cNvPr id="426" name="Google Shape;426;p58"/>
          <p:cNvSpPr txBox="1">
            <a:spLocks noGrp="1"/>
          </p:cNvSpPr>
          <p:nvPr>
            <p:ph type="title"/>
          </p:nvPr>
        </p:nvSpPr>
        <p:spPr>
          <a:xfrm>
            <a:off x="457200" y="210948"/>
            <a:ext cx="8229600" cy="571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200"/>
              <a:buFont typeface="Lucida Sans"/>
              <a:buNone/>
            </a:pPr>
            <a:r>
              <a:rPr lang="en-US" sz="3200"/>
              <a:t>Binary Search Algorithm (Example 1)</a:t>
            </a:r>
            <a:endParaRPr sz="3600"/>
          </a:p>
        </p:txBody>
      </p:sp>
      <p:graphicFrame>
        <p:nvGraphicFramePr>
          <p:cNvPr id="427" name="Google Shape;427;p58"/>
          <p:cNvGraphicFramePr/>
          <p:nvPr/>
        </p:nvGraphicFramePr>
        <p:xfrm>
          <a:off x="876300" y="4419600"/>
          <a:ext cx="3000000" cy="3000000"/>
        </p:xfrm>
        <a:graphic>
          <a:graphicData uri="http://schemas.openxmlformats.org/drawingml/2006/table">
            <a:tbl>
              <a:tblPr firstRow="1" bandRow="1">
                <a:noFill/>
                <a:tableStyleId>{DC8C2CF6-C1D4-4453-94B1-B5E379981294}</a:tableStyleId>
              </a:tblPr>
              <a:tblGrid>
                <a:gridCol w="1231900">
                  <a:extLst>
                    <a:ext uri="{9D8B030D-6E8A-4147-A177-3AD203B41FA5}">
                      <a16:colId xmlns:a16="http://schemas.microsoft.com/office/drawing/2014/main" val="20000"/>
                    </a:ext>
                  </a:extLst>
                </a:gridCol>
                <a:gridCol w="1231900">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231900">
                  <a:extLst>
                    <a:ext uri="{9D8B030D-6E8A-4147-A177-3AD203B41FA5}">
                      <a16:colId xmlns:a16="http://schemas.microsoft.com/office/drawing/2014/main" val="20003"/>
                    </a:ext>
                  </a:extLst>
                </a:gridCol>
                <a:gridCol w="1231900">
                  <a:extLst>
                    <a:ext uri="{9D8B030D-6E8A-4147-A177-3AD203B41FA5}">
                      <a16:colId xmlns:a16="http://schemas.microsoft.com/office/drawing/2014/main" val="20004"/>
                    </a:ext>
                  </a:extLst>
                </a:gridCol>
                <a:gridCol w="1231900">
                  <a:extLst>
                    <a:ext uri="{9D8B030D-6E8A-4147-A177-3AD203B41FA5}">
                      <a16:colId xmlns:a16="http://schemas.microsoft.com/office/drawing/2014/main" val="20005"/>
                    </a:ext>
                  </a:extLst>
                </a:gridCol>
              </a:tblGrid>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[5]</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chemeClr val="lt2"/>
                    </a:solidFill>
                  </a:tcPr>
                </a:tc>
                <a:extLst>
                  <a:ext uri="{0D108BD9-81ED-4DB2-BD59-A6C34878D82A}">
                    <a16:rowId xmlns:a16="http://schemas.microsoft.com/office/drawing/2014/main" val="10001"/>
                  </a:ext>
                </a:extLst>
              </a:tr>
            </a:tbl>
          </a:graphicData>
        </a:graphic>
      </p:graphicFrame>
      <p:sp>
        <p:nvSpPr>
          <p:cNvPr id="428" name="Google Shape;428;p58"/>
          <p:cNvSpPr txBox="1"/>
          <p:nvPr/>
        </p:nvSpPr>
        <p:spPr>
          <a:xfrm>
            <a:off x="1137678" y="5529072"/>
            <a:ext cx="57099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Lucida Sans"/>
                <a:ea typeface="Lucida Sans"/>
                <a:cs typeface="Lucida Sans"/>
                <a:sym typeface="Lucida Sans"/>
              </a:rPr>
              <a:t>low</a:t>
            </a:r>
            <a:endParaRPr sz="1400" b="0" i="0" u="none" strike="noStrike" cap="none">
              <a:solidFill>
                <a:srgbClr val="000000"/>
              </a:solidFill>
              <a:latin typeface="Arial"/>
              <a:ea typeface="Arial"/>
              <a:cs typeface="Arial"/>
              <a:sym typeface="Arial"/>
            </a:endParaRPr>
          </a:p>
        </p:txBody>
      </p:sp>
      <p:sp>
        <p:nvSpPr>
          <p:cNvPr id="429" name="Google Shape;429;p58"/>
          <p:cNvSpPr txBox="1"/>
          <p:nvPr/>
        </p:nvSpPr>
        <p:spPr>
          <a:xfrm>
            <a:off x="3657600" y="5520428"/>
            <a:ext cx="61266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Lucida Sans"/>
                <a:ea typeface="Lucida Sans"/>
                <a:cs typeface="Lucida Sans"/>
                <a:sym typeface="Lucida Sans"/>
              </a:rPr>
              <a:t>mid</a:t>
            </a:r>
            <a:endParaRPr sz="1400" b="0" i="0" u="none" strike="noStrike" cap="none">
              <a:solidFill>
                <a:srgbClr val="000000"/>
              </a:solidFill>
              <a:latin typeface="Arial"/>
              <a:ea typeface="Arial"/>
              <a:cs typeface="Arial"/>
              <a:sym typeface="Arial"/>
            </a:endParaRPr>
          </a:p>
        </p:txBody>
      </p:sp>
      <p:sp>
        <p:nvSpPr>
          <p:cNvPr id="430" name="Google Shape;430;p58"/>
          <p:cNvSpPr txBox="1"/>
          <p:nvPr/>
        </p:nvSpPr>
        <p:spPr>
          <a:xfrm>
            <a:off x="7353300" y="5520428"/>
            <a:ext cx="68159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Lucida Sans"/>
                <a:ea typeface="Lucida Sans"/>
                <a:cs typeface="Lucida Sans"/>
                <a:sym typeface="Lucida Sans"/>
              </a:rPr>
              <a:t>high</a:t>
            </a:r>
            <a:endParaRPr sz="1400" b="0" i="0" u="none" strike="noStrike" cap="none">
              <a:solidFill>
                <a:srgbClr val="000000"/>
              </a:solidFill>
              <a:latin typeface="Arial"/>
              <a:ea typeface="Arial"/>
              <a:cs typeface="Arial"/>
              <a:sym typeface="Arial"/>
            </a:endParaRPr>
          </a:p>
        </p:txBody>
      </p:sp>
      <p:cxnSp>
        <p:nvCxnSpPr>
          <p:cNvPr id="431" name="Google Shape;431;p58"/>
          <p:cNvCxnSpPr>
            <a:stCxn id="428" idx="0"/>
          </p:cNvCxnSpPr>
          <p:nvPr/>
        </p:nvCxnSpPr>
        <p:spPr>
          <a:xfrm rot="10800000">
            <a:off x="1423173" y="5224872"/>
            <a:ext cx="0" cy="304200"/>
          </a:xfrm>
          <a:prstGeom prst="straightConnector1">
            <a:avLst/>
          </a:prstGeom>
          <a:noFill/>
          <a:ln w="9525" cap="flat" cmpd="sng">
            <a:solidFill>
              <a:schemeClr val="dk1"/>
            </a:solidFill>
            <a:prstDash val="solid"/>
            <a:round/>
            <a:headEnd type="none" w="sm" len="sm"/>
            <a:tailEnd type="triangle" w="med" len="med"/>
          </a:ln>
        </p:spPr>
      </p:cxnSp>
      <p:cxnSp>
        <p:nvCxnSpPr>
          <p:cNvPr id="432" name="Google Shape;432;p58"/>
          <p:cNvCxnSpPr/>
          <p:nvPr/>
        </p:nvCxnSpPr>
        <p:spPr>
          <a:xfrm rot="10800000">
            <a:off x="3962400" y="5224970"/>
            <a:ext cx="0" cy="304102"/>
          </a:xfrm>
          <a:prstGeom prst="straightConnector1">
            <a:avLst/>
          </a:prstGeom>
          <a:noFill/>
          <a:ln w="9525" cap="flat" cmpd="sng">
            <a:solidFill>
              <a:schemeClr val="dk1"/>
            </a:solidFill>
            <a:prstDash val="solid"/>
            <a:round/>
            <a:headEnd type="none" w="sm" len="sm"/>
            <a:tailEnd type="triangle" w="med" len="med"/>
          </a:ln>
        </p:spPr>
      </p:cxnSp>
      <p:cxnSp>
        <p:nvCxnSpPr>
          <p:cNvPr id="433" name="Google Shape;433;p58"/>
          <p:cNvCxnSpPr/>
          <p:nvPr/>
        </p:nvCxnSpPr>
        <p:spPr>
          <a:xfrm rot="10800000">
            <a:off x="7675048" y="5216326"/>
            <a:ext cx="0" cy="304102"/>
          </a:xfrm>
          <a:prstGeom prst="straightConnector1">
            <a:avLst/>
          </a:prstGeom>
          <a:noFill/>
          <a:ln w="9525" cap="flat" cmpd="sng">
            <a:solidFill>
              <a:schemeClr val="dk1"/>
            </a:solidFill>
            <a:prstDash val="solid"/>
            <a:round/>
            <a:headEnd type="none" w="sm" len="sm"/>
            <a:tailEnd type="triangle" w="med" len="med"/>
          </a:ln>
        </p:spPr>
      </p:cxnSp>
      <p:pic>
        <p:nvPicPr>
          <p:cNvPr id="434" name="Google Shape;434;p58"/>
          <p:cNvPicPr preferRelativeResize="0"/>
          <p:nvPr/>
        </p:nvPicPr>
        <p:blipFill rotWithShape="1">
          <a:blip r:embed="rId3">
            <a:alphaModFix/>
          </a:blip>
          <a:srcRect/>
          <a:stretch/>
        </p:blipFill>
        <p:spPr>
          <a:xfrm>
            <a:off x="3588896" y="772923"/>
            <a:ext cx="5478903" cy="2656077"/>
          </a:xfrm>
          <a:prstGeom prst="rect">
            <a:avLst/>
          </a:prstGeom>
          <a:noFill/>
          <a:ln w="28575" cap="flat" cmpd="sng">
            <a:solidFill>
              <a:schemeClr val="dk1"/>
            </a:solidFill>
            <a:prstDash val="solid"/>
            <a:round/>
            <a:headEnd type="none" w="sm" len="sm"/>
            <a:tailEnd type="none" w="sm" len="sm"/>
          </a:ln>
        </p:spPr>
      </p:pic>
      <p:sp>
        <p:nvSpPr>
          <p:cNvPr id="435" name="Google Shape;435;p58"/>
          <p:cNvSpPr/>
          <p:nvPr/>
        </p:nvSpPr>
        <p:spPr>
          <a:xfrm>
            <a:off x="4038600" y="1586902"/>
            <a:ext cx="3541127" cy="401953"/>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Lucida Sans"/>
              <a:ea typeface="Lucida Sans"/>
              <a:cs typeface="Lucida Sans"/>
              <a:sym typeface="Lucida Sans"/>
            </a:endParaRPr>
          </a:p>
        </p:txBody>
      </p:sp>
      <p:sp>
        <p:nvSpPr>
          <p:cNvPr id="436" name="Google Shape;436;p58"/>
          <p:cNvSpPr/>
          <p:nvPr/>
        </p:nvSpPr>
        <p:spPr>
          <a:xfrm>
            <a:off x="7660185" y="1586902"/>
            <a:ext cx="1327155" cy="372292"/>
          </a:xfrm>
          <a:prstGeom prst="rect">
            <a:avLst/>
          </a:prstGeom>
          <a:solidFill>
            <a:schemeClr val="accent1"/>
          </a:solidFill>
          <a:ln w="55000" cap="flat" cmpd="thickThin">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Lucida Sans"/>
                <a:ea typeface="Lucida Sans"/>
                <a:cs typeface="Lucida Sans"/>
                <a:sym typeface="Lucida Sans"/>
              </a:rPr>
              <a:t>1</a:t>
            </a:r>
            <a:r>
              <a:rPr lang="en-US" sz="1800" b="0" i="0" u="none" strike="noStrike" cap="none" baseline="30000">
                <a:solidFill>
                  <a:schemeClr val="lt1"/>
                </a:solidFill>
                <a:latin typeface="Lucida Sans"/>
                <a:ea typeface="Lucida Sans"/>
                <a:cs typeface="Lucida Sans"/>
                <a:sym typeface="Lucida Sans"/>
              </a:rPr>
              <a:t>st</a:t>
            </a:r>
            <a:r>
              <a:rPr lang="en-US" sz="1800" b="0" i="0" u="none" strike="noStrike" cap="none">
                <a:solidFill>
                  <a:schemeClr val="lt1"/>
                </a:solidFill>
                <a:latin typeface="Lucida Sans"/>
                <a:ea typeface="Lucida Sans"/>
                <a:cs typeface="Lucida Sans"/>
                <a:sym typeface="Lucida Sans"/>
              </a:rPr>
              <a:t>  Round</a:t>
            </a:r>
            <a:endParaRPr sz="1400" b="0" i="0" u="none" strike="noStrike" cap="none">
              <a:solidFill>
                <a:srgbClr val="000000"/>
              </a:solidFill>
              <a:latin typeface="Arial"/>
              <a:ea typeface="Arial"/>
              <a:cs typeface="Arial"/>
              <a:sym typeface="Arial"/>
            </a:endParaRPr>
          </a:p>
        </p:txBody>
      </p:sp>
      <p:sp>
        <p:nvSpPr>
          <p:cNvPr id="437" name="Google Shape;437;p58"/>
          <p:cNvSpPr/>
          <p:nvPr/>
        </p:nvSpPr>
        <p:spPr>
          <a:xfrm>
            <a:off x="3672794" y="1140317"/>
            <a:ext cx="36580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1" u="none" strike="noStrike" cap="none">
                <a:solidFill>
                  <a:srgbClr val="FF0000"/>
                </a:solidFill>
                <a:latin typeface="Lucida Sans"/>
                <a:ea typeface="Lucida Sans"/>
                <a:cs typeface="Lucida Sans"/>
                <a:sym typeface="Lucida Sans"/>
              </a:rPr>
              <a:t>✔</a:t>
            </a:r>
            <a:endParaRPr sz="1800" b="0" i="0" u="none" strike="noStrike" cap="none">
              <a:solidFill>
                <a:srgbClr val="FF0000"/>
              </a:solidFill>
              <a:latin typeface="Lucida Sans"/>
              <a:ea typeface="Lucida Sans"/>
              <a:cs typeface="Lucida Sans"/>
              <a:sym typeface="Lucida Sans"/>
            </a:endParaRPr>
          </a:p>
        </p:txBody>
      </p:sp>
      <p:sp>
        <p:nvSpPr>
          <p:cNvPr id="438" name="Google Shape;438;p58"/>
          <p:cNvSpPr/>
          <p:nvPr/>
        </p:nvSpPr>
        <p:spPr>
          <a:xfrm>
            <a:off x="3429000" y="4089027"/>
            <a:ext cx="457200" cy="457200"/>
          </a:xfrm>
          <a:prstGeom prst="flowChartConnector">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Lucida Sans"/>
                <a:ea typeface="Lucida Sans"/>
                <a:cs typeface="Lucida Sans"/>
                <a:sym typeface="Lucida Sans"/>
              </a:rPr>
              <a:t>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59"/>
          <p:cNvSpPr txBox="1">
            <a:spLocks noGrp="1"/>
          </p:cNvSpPr>
          <p:nvPr>
            <p:ph type="body" idx="1"/>
          </p:nvPr>
        </p:nvSpPr>
        <p:spPr>
          <a:xfrm>
            <a:off x="457200" y="782448"/>
            <a:ext cx="8229600" cy="5224843"/>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088"/>
              <a:buChar char="?"/>
            </a:pPr>
            <a:r>
              <a:rPr lang="en-US" sz="1600" i="1"/>
              <a:t>1</a:t>
            </a:r>
            <a:r>
              <a:rPr lang="en-US" sz="1600" i="1" baseline="30000"/>
              <a:t>st</a:t>
            </a:r>
            <a:r>
              <a:rPr lang="en-US" sz="1600" i="1"/>
              <a:t> round</a:t>
            </a:r>
            <a:endParaRPr/>
          </a:p>
          <a:p>
            <a:pPr marL="621792" lvl="1" indent="-228600" algn="l" rtl="0">
              <a:lnSpc>
                <a:spcPct val="100000"/>
              </a:lnSpc>
              <a:spcBef>
                <a:spcPts val="324"/>
              </a:spcBef>
              <a:spcAft>
                <a:spcPts val="0"/>
              </a:spcAft>
              <a:buSzPts val="1400"/>
              <a:buChar char="◦"/>
            </a:pPr>
            <a:r>
              <a:rPr lang="en-US" sz="1400" i="1"/>
              <a:t>Key to be searched: 2</a:t>
            </a:r>
            <a:endParaRPr/>
          </a:p>
          <a:p>
            <a:pPr marL="621792" lvl="1" indent="-228600" algn="l" rtl="0">
              <a:lnSpc>
                <a:spcPct val="100000"/>
              </a:lnSpc>
              <a:spcBef>
                <a:spcPts val="324"/>
              </a:spcBef>
              <a:spcAft>
                <a:spcPts val="0"/>
              </a:spcAft>
              <a:buSzPts val="1400"/>
              <a:buChar char="◦"/>
            </a:pPr>
            <a:r>
              <a:rPr lang="en-US" sz="1400" i="1"/>
              <a:t>list.length = 6</a:t>
            </a:r>
            <a:endParaRPr/>
          </a:p>
          <a:p>
            <a:pPr marL="621792" lvl="1" indent="-228600" algn="l" rtl="0">
              <a:lnSpc>
                <a:spcPct val="100000"/>
              </a:lnSpc>
              <a:spcBef>
                <a:spcPts val="324"/>
              </a:spcBef>
              <a:spcAft>
                <a:spcPts val="0"/>
              </a:spcAft>
              <a:buSzPts val="1400"/>
              <a:buChar char="◦"/>
            </a:pPr>
            <a:r>
              <a:rPr lang="en-US" sz="1400" i="1"/>
              <a:t>low = 0</a:t>
            </a:r>
            <a:endParaRPr/>
          </a:p>
          <a:p>
            <a:pPr marL="621792" lvl="1" indent="-228600" algn="l" rtl="0">
              <a:lnSpc>
                <a:spcPct val="100000"/>
              </a:lnSpc>
              <a:spcBef>
                <a:spcPts val="324"/>
              </a:spcBef>
              <a:spcAft>
                <a:spcPts val="0"/>
              </a:spcAft>
              <a:buSzPts val="1400"/>
              <a:buChar char="◦"/>
            </a:pPr>
            <a:r>
              <a:rPr lang="en-US" sz="1400" i="1"/>
              <a:t>high = 5</a:t>
            </a:r>
            <a:endParaRPr/>
          </a:p>
          <a:p>
            <a:pPr marL="621792" lvl="1" indent="-228600" algn="l" rtl="0">
              <a:lnSpc>
                <a:spcPct val="100000"/>
              </a:lnSpc>
              <a:spcBef>
                <a:spcPts val="324"/>
              </a:spcBef>
              <a:spcAft>
                <a:spcPts val="0"/>
              </a:spcAft>
              <a:buSzPts val="1400"/>
              <a:buChar char="◦"/>
            </a:pPr>
            <a:r>
              <a:rPr lang="en-US" sz="1400" i="1"/>
              <a:t>mid = 2</a:t>
            </a:r>
            <a:endParaRPr sz="1400" i="1"/>
          </a:p>
          <a:p>
            <a:pPr marL="365760" lvl="0" indent="-186942" algn="l" rtl="0">
              <a:lnSpc>
                <a:spcPct val="100000"/>
              </a:lnSpc>
              <a:spcBef>
                <a:spcPts val="400"/>
              </a:spcBef>
              <a:spcAft>
                <a:spcPts val="0"/>
              </a:spcAft>
              <a:buSzPts val="1088"/>
              <a:buNone/>
            </a:pPr>
            <a:endParaRPr sz="1600" i="1" baseline="30000"/>
          </a:p>
          <a:p>
            <a:pPr marL="365760" lvl="0" indent="-256032" algn="l" rtl="0">
              <a:lnSpc>
                <a:spcPct val="100000"/>
              </a:lnSpc>
              <a:spcBef>
                <a:spcPts val="400"/>
              </a:spcBef>
              <a:spcAft>
                <a:spcPts val="0"/>
              </a:spcAft>
              <a:buSzPts val="1088"/>
              <a:buChar char="?"/>
            </a:pPr>
            <a:r>
              <a:rPr lang="en-US" sz="1600" i="1"/>
              <a:t>2</a:t>
            </a:r>
            <a:r>
              <a:rPr lang="en-US" sz="1600" i="1" baseline="30000"/>
              <a:t>nd</a:t>
            </a:r>
            <a:r>
              <a:rPr lang="en-US" sz="1600" i="1"/>
              <a:t> round</a:t>
            </a:r>
            <a:endParaRPr/>
          </a:p>
          <a:p>
            <a:pPr marL="621792" lvl="1" indent="-228600" algn="l" rtl="0">
              <a:lnSpc>
                <a:spcPct val="100000"/>
              </a:lnSpc>
              <a:spcBef>
                <a:spcPts val="324"/>
              </a:spcBef>
              <a:spcAft>
                <a:spcPts val="0"/>
              </a:spcAft>
              <a:buSzPts val="1400"/>
              <a:buChar char="◦"/>
            </a:pPr>
            <a:r>
              <a:rPr lang="en-US" sz="1400" i="1"/>
              <a:t>Key to be searched: 2</a:t>
            </a:r>
            <a:endParaRPr/>
          </a:p>
          <a:p>
            <a:pPr marL="621792" lvl="1" indent="-228600" algn="l" rtl="0">
              <a:lnSpc>
                <a:spcPct val="100000"/>
              </a:lnSpc>
              <a:spcBef>
                <a:spcPts val="324"/>
              </a:spcBef>
              <a:spcAft>
                <a:spcPts val="0"/>
              </a:spcAft>
              <a:buSzPts val="1400"/>
              <a:buChar char="◦"/>
            </a:pPr>
            <a:r>
              <a:rPr lang="en-US" sz="1400" i="1"/>
              <a:t>list.length = 6</a:t>
            </a:r>
            <a:endParaRPr/>
          </a:p>
          <a:p>
            <a:pPr marL="621792" lvl="1" indent="-228600" algn="l" rtl="0">
              <a:lnSpc>
                <a:spcPct val="100000"/>
              </a:lnSpc>
              <a:spcBef>
                <a:spcPts val="324"/>
              </a:spcBef>
              <a:spcAft>
                <a:spcPts val="0"/>
              </a:spcAft>
              <a:buSzPts val="1400"/>
              <a:buChar char="◦"/>
            </a:pPr>
            <a:r>
              <a:rPr lang="en-US" sz="1400" i="1"/>
              <a:t>low = 0</a:t>
            </a:r>
            <a:endParaRPr/>
          </a:p>
          <a:p>
            <a:pPr marL="621792" lvl="1" indent="-228600" algn="l" rtl="0">
              <a:lnSpc>
                <a:spcPct val="100000"/>
              </a:lnSpc>
              <a:spcBef>
                <a:spcPts val="324"/>
              </a:spcBef>
              <a:spcAft>
                <a:spcPts val="0"/>
              </a:spcAft>
              <a:buSzPts val="1400"/>
              <a:buChar char="◦"/>
            </a:pPr>
            <a:r>
              <a:rPr lang="en-US" sz="1400" i="1"/>
              <a:t>high = 1</a:t>
            </a:r>
            <a:endParaRPr/>
          </a:p>
          <a:p>
            <a:pPr marL="621792" lvl="1" indent="-228600" algn="l" rtl="0">
              <a:lnSpc>
                <a:spcPct val="100000"/>
              </a:lnSpc>
              <a:spcBef>
                <a:spcPts val="324"/>
              </a:spcBef>
              <a:spcAft>
                <a:spcPts val="0"/>
              </a:spcAft>
              <a:buSzPts val="1400"/>
              <a:buChar char="◦"/>
            </a:pPr>
            <a:r>
              <a:rPr lang="en-US" sz="1400" i="1"/>
              <a:t>mid = (low + high) / 2 🡪 (0 + 1) / 2 = 0</a:t>
            </a:r>
            <a:endParaRPr sz="1400" i="1"/>
          </a:p>
          <a:p>
            <a:pPr marL="365760" lvl="0" indent="-152400" algn="l" rtl="0">
              <a:lnSpc>
                <a:spcPct val="100000"/>
              </a:lnSpc>
              <a:spcBef>
                <a:spcPts val="400"/>
              </a:spcBef>
              <a:spcAft>
                <a:spcPts val="0"/>
              </a:spcAft>
              <a:buSzPts val="1632"/>
              <a:buNone/>
            </a:pPr>
            <a:endParaRPr sz="2400" i="1"/>
          </a:p>
          <a:p>
            <a:pPr marL="365760" lvl="0" indent="-152400" algn="l" rtl="0">
              <a:lnSpc>
                <a:spcPct val="100000"/>
              </a:lnSpc>
              <a:spcBef>
                <a:spcPts val="400"/>
              </a:spcBef>
              <a:spcAft>
                <a:spcPts val="0"/>
              </a:spcAft>
              <a:buSzPts val="1632"/>
              <a:buNone/>
            </a:pPr>
            <a:endParaRPr sz="2400" i="1"/>
          </a:p>
        </p:txBody>
      </p:sp>
      <p:sp>
        <p:nvSpPr>
          <p:cNvPr id="444" name="Google Shape;444;p59"/>
          <p:cNvSpPr txBox="1">
            <a:spLocks noGrp="1"/>
          </p:cNvSpPr>
          <p:nvPr>
            <p:ph type="title"/>
          </p:nvPr>
        </p:nvSpPr>
        <p:spPr>
          <a:xfrm>
            <a:off x="457200" y="210948"/>
            <a:ext cx="8229600" cy="571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2800"/>
              <a:buFont typeface="Lucida Sans"/>
              <a:buNone/>
            </a:pPr>
            <a:r>
              <a:rPr lang="en-US" sz="2800"/>
              <a:t>Binary Search Algorithm (Example 1) – cont.</a:t>
            </a:r>
            <a:endParaRPr sz="3200"/>
          </a:p>
        </p:txBody>
      </p:sp>
      <p:graphicFrame>
        <p:nvGraphicFramePr>
          <p:cNvPr id="445" name="Google Shape;445;p59"/>
          <p:cNvGraphicFramePr/>
          <p:nvPr/>
        </p:nvGraphicFramePr>
        <p:xfrm>
          <a:off x="876300" y="4419600"/>
          <a:ext cx="3000000" cy="3000000"/>
        </p:xfrm>
        <a:graphic>
          <a:graphicData uri="http://schemas.openxmlformats.org/drawingml/2006/table">
            <a:tbl>
              <a:tblPr firstRow="1" bandRow="1">
                <a:noFill/>
                <a:tableStyleId>{DC8C2CF6-C1D4-4453-94B1-B5E379981294}</a:tableStyleId>
              </a:tblPr>
              <a:tblGrid>
                <a:gridCol w="1231900">
                  <a:extLst>
                    <a:ext uri="{9D8B030D-6E8A-4147-A177-3AD203B41FA5}">
                      <a16:colId xmlns:a16="http://schemas.microsoft.com/office/drawing/2014/main" val="20000"/>
                    </a:ext>
                  </a:extLst>
                </a:gridCol>
                <a:gridCol w="1231900">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231900">
                  <a:extLst>
                    <a:ext uri="{9D8B030D-6E8A-4147-A177-3AD203B41FA5}">
                      <a16:colId xmlns:a16="http://schemas.microsoft.com/office/drawing/2014/main" val="20003"/>
                    </a:ext>
                  </a:extLst>
                </a:gridCol>
                <a:gridCol w="1231900">
                  <a:extLst>
                    <a:ext uri="{9D8B030D-6E8A-4147-A177-3AD203B41FA5}">
                      <a16:colId xmlns:a16="http://schemas.microsoft.com/office/drawing/2014/main" val="20004"/>
                    </a:ext>
                  </a:extLst>
                </a:gridCol>
                <a:gridCol w="1231900">
                  <a:extLst>
                    <a:ext uri="{9D8B030D-6E8A-4147-A177-3AD203B41FA5}">
                      <a16:colId xmlns:a16="http://schemas.microsoft.com/office/drawing/2014/main" val="20005"/>
                    </a:ext>
                  </a:extLst>
                </a:gridCol>
              </a:tblGrid>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[2]</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[3]</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[4]</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[5]</a:t>
                      </a:r>
                      <a:endParaRPr sz="1400" u="none" strike="noStrike" cap="none"/>
                    </a:p>
                  </a:txBody>
                  <a:tcPr marL="91450" marR="91450" marT="45725" marB="45725">
                    <a:solidFill>
                      <a:srgbClr val="C00000"/>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C00000"/>
                    </a:solidFill>
                  </a:tcPr>
                </a:tc>
                <a:extLst>
                  <a:ext uri="{0D108BD9-81ED-4DB2-BD59-A6C34878D82A}">
                    <a16:rowId xmlns:a16="http://schemas.microsoft.com/office/drawing/2014/main" val="10001"/>
                  </a:ext>
                </a:extLst>
              </a:tr>
            </a:tbl>
          </a:graphicData>
        </a:graphic>
      </p:graphicFrame>
      <p:sp>
        <p:nvSpPr>
          <p:cNvPr id="446" name="Google Shape;446;p59"/>
          <p:cNvSpPr txBox="1"/>
          <p:nvPr/>
        </p:nvSpPr>
        <p:spPr>
          <a:xfrm>
            <a:off x="823608" y="5529072"/>
            <a:ext cx="57099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Lucida Sans"/>
                <a:ea typeface="Lucida Sans"/>
                <a:cs typeface="Lucida Sans"/>
                <a:sym typeface="Lucida Sans"/>
              </a:rPr>
              <a:t>low</a:t>
            </a:r>
            <a:endParaRPr sz="1400" b="0" i="0" u="none" strike="noStrike" cap="none">
              <a:solidFill>
                <a:srgbClr val="000000"/>
              </a:solidFill>
              <a:latin typeface="Arial"/>
              <a:ea typeface="Arial"/>
              <a:cs typeface="Arial"/>
              <a:sym typeface="Arial"/>
            </a:endParaRPr>
          </a:p>
        </p:txBody>
      </p:sp>
      <p:sp>
        <p:nvSpPr>
          <p:cNvPr id="447" name="Google Shape;447;p59"/>
          <p:cNvSpPr txBox="1"/>
          <p:nvPr/>
        </p:nvSpPr>
        <p:spPr>
          <a:xfrm>
            <a:off x="1444732" y="5537716"/>
            <a:ext cx="61266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Lucida Sans"/>
                <a:ea typeface="Lucida Sans"/>
                <a:cs typeface="Lucida Sans"/>
                <a:sym typeface="Lucida Sans"/>
              </a:rPr>
              <a:t>mid</a:t>
            </a:r>
            <a:endParaRPr sz="1400" b="0" i="0" u="none" strike="noStrike" cap="none">
              <a:solidFill>
                <a:srgbClr val="000000"/>
              </a:solidFill>
              <a:latin typeface="Arial"/>
              <a:ea typeface="Arial"/>
              <a:cs typeface="Arial"/>
              <a:sym typeface="Arial"/>
            </a:endParaRPr>
          </a:p>
        </p:txBody>
      </p:sp>
      <p:sp>
        <p:nvSpPr>
          <p:cNvPr id="448" name="Google Shape;448;p59"/>
          <p:cNvSpPr txBox="1"/>
          <p:nvPr/>
        </p:nvSpPr>
        <p:spPr>
          <a:xfrm>
            <a:off x="2402401" y="5529072"/>
            <a:ext cx="68159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Lucida Sans"/>
                <a:ea typeface="Lucida Sans"/>
                <a:cs typeface="Lucida Sans"/>
                <a:sym typeface="Lucida Sans"/>
              </a:rPr>
              <a:t>high</a:t>
            </a:r>
            <a:endParaRPr sz="1400" b="0" i="0" u="none" strike="noStrike" cap="none">
              <a:solidFill>
                <a:srgbClr val="000000"/>
              </a:solidFill>
              <a:latin typeface="Arial"/>
              <a:ea typeface="Arial"/>
              <a:cs typeface="Arial"/>
              <a:sym typeface="Arial"/>
            </a:endParaRPr>
          </a:p>
        </p:txBody>
      </p:sp>
      <p:cxnSp>
        <p:nvCxnSpPr>
          <p:cNvPr id="449" name="Google Shape;449;p59"/>
          <p:cNvCxnSpPr/>
          <p:nvPr/>
        </p:nvCxnSpPr>
        <p:spPr>
          <a:xfrm rot="10800000">
            <a:off x="1066800" y="5216326"/>
            <a:ext cx="0" cy="304102"/>
          </a:xfrm>
          <a:prstGeom prst="straightConnector1">
            <a:avLst/>
          </a:prstGeom>
          <a:noFill/>
          <a:ln w="9525" cap="flat" cmpd="sng">
            <a:solidFill>
              <a:schemeClr val="dk1"/>
            </a:solidFill>
            <a:prstDash val="solid"/>
            <a:round/>
            <a:headEnd type="none" w="sm" len="sm"/>
            <a:tailEnd type="triangle" w="med" len="med"/>
          </a:ln>
        </p:spPr>
      </p:cxnSp>
      <p:cxnSp>
        <p:nvCxnSpPr>
          <p:cNvPr id="450" name="Google Shape;450;p59"/>
          <p:cNvCxnSpPr/>
          <p:nvPr/>
        </p:nvCxnSpPr>
        <p:spPr>
          <a:xfrm rot="10800000">
            <a:off x="1752600" y="5224970"/>
            <a:ext cx="0" cy="304102"/>
          </a:xfrm>
          <a:prstGeom prst="straightConnector1">
            <a:avLst/>
          </a:prstGeom>
          <a:noFill/>
          <a:ln w="9525" cap="flat" cmpd="sng">
            <a:solidFill>
              <a:schemeClr val="dk1"/>
            </a:solidFill>
            <a:prstDash val="solid"/>
            <a:round/>
            <a:headEnd type="none" w="sm" len="sm"/>
            <a:tailEnd type="triangle" w="med" len="med"/>
          </a:ln>
        </p:spPr>
      </p:cxnSp>
      <p:cxnSp>
        <p:nvCxnSpPr>
          <p:cNvPr id="451" name="Google Shape;451;p59"/>
          <p:cNvCxnSpPr/>
          <p:nvPr/>
        </p:nvCxnSpPr>
        <p:spPr>
          <a:xfrm rot="10800000">
            <a:off x="2743200" y="5233614"/>
            <a:ext cx="0" cy="304102"/>
          </a:xfrm>
          <a:prstGeom prst="straightConnector1">
            <a:avLst/>
          </a:prstGeom>
          <a:noFill/>
          <a:ln w="9525" cap="flat" cmpd="sng">
            <a:solidFill>
              <a:schemeClr val="dk1"/>
            </a:solidFill>
            <a:prstDash val="solid"/>
            <a:round/>
            <a:headEnd type="none" w="sm" len="sm"/>
            <a:tailEnd type="triangle" w="med" len="med"/>
          </a:ln>
        </p:spPr>
      </p:cxnSp>
      <p:pic>
        <p:nvPicPr>
          <p:cNvPr id="452" name="Google Shape;452;p59"/>
          <p:cNvPicPr preferRelativeResize="0"/>
          <p:nvPr/>
        </p:nvPicPr>
        <p:blipFill rotWithShape="1">
          <a:blip r:embed="rId3">
            <a:alphaModFix/>
          </a:blip>
          <a:srcRect/>
          <a:stretch/>
        </p:blipFill>
        <p:spPr>
          <a:xfrm>
            <a:off x="3588896" y="772923"/>
            <a:ext cx="5478903" cy="2656077"/>
          </a:xfrm>
          <a:prstGeom prst="rect">
            <a:avLst/>
          </a:prstGeom>
          <a:noFill/>
          <a:ln w="28575" cap="flat" cmpd="sng">
            <a:solidFill>
              <a:schemeClr val="dk1"/>
            </a:solidFill>
            <a:prstDash val="solid"/>
            <a:round/>
            <a:headEnd type="none" w="sm" len="sm"/>
            <a:tailEnd type="none" w="sm" len="sm"/>
          </a:ln>
        </p:spPr>
      </p:pic>
      <p:sp>
        <p:nvSpPr>
          <p:cNvPr id="453" name="Google Shape;453;p59"/>
          <p:cNvSpPr/>
          <p:nvPr/>
        </p:nvSpPr>
        <p:spPr>
          <a:xfrm>
            <a:off x="4038600" y="2362201"/>
            <a:ext cx="3541127" cy="41674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Lucida Sans"/>
              <a:ea typeface="Lucida Sans"/>
              <a:cs typeface="Lucida Sans"/>
              <a:sym typeface="Lucida Sans"/>
            </a:endParaRPr>
          </a:p>
        </p:txBody>
      </p:sp>
      <p:sp>
        <p:nvSpPr>
          <p:cNvPr id="454" name="Google Shape;454;p59"/>
          <p:cNvSpPr/>
          <p:nvPr/>
        </p:nvSpPr>
        <p:spPr>
          <a:xfrm>
            <a:off x="7660185" y="2406648"/>
            <a:ext cx="1327155" cy="372292"/>
          </a:xfrm>
          <a:prstGeom prst="rect">
            <a:avLst/>
          </a:prstGeom>
          <a:solidFill>
            <a:schemeClr val="accent1"/>
          </a:solidFill>
          <a:ln w="55000" cap="flat" cmpd="thickThin">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Lucida Sans"/>
                <a:ea typeface="Lucida Sans"/>
                <a:cs typeface="Lucida Sans"/>
                <a:sym typeface="Lucida Sans"/>
              </a:rPr>
              <a:t>2</a:t>
            </a:r>
            <a:r>
              <a:rPr lang="en-US" sz="1800" b="0" i="0" u="none" strike="noStrike" cap="none" baseline="30000">
                <a:solidFill>
                  <a:schemeClr val="lt1"/>
                </a:solidFill>
                <a:latin typeface="Lucida Sans"/>
                <a:ea typeface="Lucida Sans"/>
                <a:cs typeface="Lucida Sans"/>
                <a:sym typeface="Lucida Sans"/>
              </a:rPr>
              <a:t>nd</a:t>
            </a:r>
            <a:r>
              <a:rPr lang="en-US" sz="1800" b="0" i="0" u="none" strike="noStrike" cap="none">
                <a:solidFill>
                  <a:schemeClr val="lt1"/>
                </a:solidFill>
                <a:latin typeface="Lucida Sans"/>
                <a:ea typeface="Lucida Sans"/>
                <a:cs typeface="Lucida Sans"/>
                <a:sym typeface="Lucida Sans"/>
              </a:rPr>
              <a:t> Round</a:t>
            </a:r>
            <a:endParaRPr sz="1400" b="0" i="0" u="none" strike="noStrike" cap="none">
              <a:solidFill>
                <a:srgbClr val="000000"/>
              </a:solidFill>
              <a:latin typeface="Arial"/>
              <a:ea typeface="Arial"/>
              <a:cs typeface="Arial"/>
              <a:sym typeface="Arial"/>
            </a:endParaRPr>
          </a:p>
        </p:txBody>
      </p:sp>
      <p:sp>
        <p:nvSpPr>
          <p:cNvPr id="455" name="Google Shape;455;p59"/>
          <p:cNvSpPr/>
          <p:nvPr/>
        </p:nvSpPr>
        <p:spPr>
          <a:xfrm>
            <a:off x="3672794" y="1140317"/>
            <a:ext cx="36580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1" u="none" strike="noStrike" cap="none">
                <a:solidFill>
                  <a:srgbClr val="FF0000"/>
                </a:solidFill>
                <a:latin typeface="Lucida Sans"/>
                <a:ea typeface="Lucida Sans"/>
                <a:cs typeface="Lucida Sans"/>
                <a:sym typeface="Lucida Sans"/>
              </a:rPr>
              <a:t>✔</a:t>
            </a:r>
            <a:endParaRPr sz="1800" b="0" i="0" u="none" strike="noStrike" cap="none">
              <a:solidFill>
                <a:srgbClr val="FF0000"/>
              </a:solidFill>
              <a:latin typeface="Lucida Sans"/>
              <a:ea typeface="Lucida Sans"/>
              <a:cs typeface="Lucida Sans"/>
              <a:sym typeface="Lucida Sans"/>
            </a:endParaRPr>
          </a:p>
        </p:txBody>
      </p:sp>
      <p:pic>
        <p:nvPicPr>
          <p:cNvPr id="456" name="Google Shape;456;p59"/>
          <p:cNvPicPr preferRelativeResize="0"/>
          <p:nvPr/>
        </p:nvPicPr>
        <p:blipFill rotWithShape="1">
          <a:blip r:embed="rId4">
            <a:alphaModFix/>
          </a:blip>
          <a:srcRect/>
          <a:stretch/>
        </p:blipFill>
        <p:spPr>
          <a:xfrm>
            <a:off x="1981200" y="3467113"/>
            <a:ext cx="5019675" cy="428625"/>
          </a:xfrm>
          <a:prstGeom prst="rect">
            <a:avLst/>
          </a:prstGeom>
          <a:noFill/>
          <a:ln>
            <a:noFill/>
          </a:ln>
        </p:spPr>
      </p:pic>
      <p:sp>
        <p:nvSpPr>
          <p:cNvPr id="457" name="Google Shape;457;p59"/>
          <p:cNvSpPr/>
          <p:nvPr/>
        </p:nvSpPr>
        <p:spPr>
          <a:xfrm>
            <a:off x="958957" y="4118666"/>
            <a:ext cx="457200" cy="457200"/>
          </a:xfrm>
          <a:prstGeom prst="flowChartConnector">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Lucida Sans"/>
                <a:ea typeface="Lucida Sans"/>
                <a:cs typeface="Lucida Sans"/>
                <a:sym typeface="Lucida Sans"/>
              </a:rPr>
              <a:t>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60"/>
          <p:cNvSpPr txBox="1">
            <a:spLocks noGrp="1"/>
          </p:cNvSpPr>
          <p:nvPr>
            <p:ph type="body" idx="1"/>
          </p:nvPr>
        </p:nvSpPr>
        <p:spPr>
          <a:xfrm>
            <a:off x="457200" y="772924"/>
            <a:ext cx="8229600" cy="5234368"/>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088"/>
              <a:buChar char="?"/>
            </a:pPr>
            <a:r>
              <a:rPr lang="en-US" sz="1600" i="1"/>
              <a:t>2</a:t>
            </a:r>
            <a:r>
              <a:rPr lang="en-US" sz="1600" i="1" baseline="30000"/>
              <a:t>nd</a:t>
            </a:r>
            <a:r>
              <a:rPr lang="en-US" sz="1600" i="1"/>
              <a:t> round</a:t>
            </a:r>
            <a:endParaRPr/>
          </a:p>
          <a:p>
            <a:pPr marL="621792" lvl="1" indent="-228600" algn="l" rtl="0">
              <a:lnSpc>
                <a:spcPct val="100000"/>
              </a:lnSpc>
              <a:spcBef>
                <a:spcPts val="324"/>
              </a:spcBef>
              <a:spcAft>
                <a:spcPts val="0"/>
              </a:spcAft>
              <a:buSzPts val="1400"/>
              <a:buChar char="◦"/>
            </a:pPr>
            <a:r>
              <a:rPr lang="en-US" sz="1400" i="1"/>
              <a:t>Key to be searched: 2</a:t>
            </a:r>
            <a:endParaRPr/>
          </a:p>
          <a:p>
            <a:pPr marL="621792" lvl="1" indent="-228600" algn="l" rtl="0">
              <a:lnSpc>
                <a:spcPct val="100000"/>
              </a:lnSpc>
              <a:spcBef>
                <a:spcPts val="324"/>
              </a:spcBef>
              <a:spcAft>
                <a:spcPts val="0"/>
              </a:spcAft>
              <a:buSzPts val="1400"/>
              <a:buChar char="◦"/>
            </a:pPr>
            <a:r>
              <a:rPr lang="en-US" sz="1400" i="1"/>
              <a:t>list.length = 6</a:t>
            </a:r>
            <a:endParaRPr/>
          </a:p>
          <a:p>
            <a:pPr marL="621792" lvl="1" indent="-228600" algn="l" rtl="0">
              <a:lnSpc>
                <a:spcPct val="100000"/>
              </a:lnSpc>
              <a:spcBef>
                <a:spcPts val="324"/>
              </a:spcBef>
              <a:spcAft>
                <a:spcPts val="0"/>
              </a:spcAft>
              <a:buSzPts val="1400"/>
              <a:buChar char="◦"/>
            </a:pPr>
            <a:r>
              <a:rPr lang="en-US" sz="1400" i="1"/>
              <a:t>low = 0</a:t>
            </a:r>
            <a:endParaRPr/>
          </a:p>
          <a:p>
            <a:pPr marL="621792" lvl="1" indent="-228600" algn="l" rtl="0">
              <a:lnSpc>
                <a:spcPct val="100000"/>
              </a:lnSpc>
              <a:spcBef>
                <a:spcPts val="324"/>
              </a:spcBef>
              <a:spcAft>
                <a:spcPts val="0"/>
              </a:spcAft>
              <a:buSzPts val="1400"/>
              <a:buChar char="◦"/>
            </a:pPr>
            <a:r>
              <a:rPr lang="en-US" sz="1400" i="1"/>
              <a:t>high = 1</a:t>
            </a:r>
            <a:endParaRPr/>
          </a:p>
          <a:p>
            <a:pPr marL="621792" lvl="1" indent="-228600" algn="l" rtl="0">
              <a:lnSpc>
                <a:spcPct val="100000"/>
              </a:lnSpc>
              <a:spcBef>
                <a:spcPts val="324"/>
              </a:spcBef>
              <a:spcAft>
                <a:spcPts val="0"/>
              </a:spcAft>
              <a:buSzPts val="1400"/>
              <a:buChar char="◦"/>
            </a:pPr>
            <a:r>
              <a:rPr lang="en-US" sz="1400" i="1"/>
              <a:t>mid = 0</a:t>
            </a:r>
            <a:endParaRPr/>
          </a:p>
          <a:p>
            <a:pPr marL="621792" lvl="1" indent="-139700" algn="l" rtl="0">
              <a:lnSpc>
                <a:spcPct val="100000"/>
              </a:lnSpc>
              <a:spcBef>
                <a:spcPts val="324"/>
              </a:spcBef>
              <a:spcAft>
                <a:spcPts val="0"/>
              </a:spcAft>
              <a:buSzPts val="1400"/>
              <a:buNone/>
            </a:pPr>
            <a:endParaRPr sz="1400" i="1"/>
          </a:p>
          <a:p>
            <a:pPr marL="365760" lvl="0" indent="-256032" algn="l" rtl="0">
              <a:lnSpc>
                <a:spcPct val="100000"/>
              </a:lnSpc>
              <a:spcBef>
                <a:spcPts val="400"/>
              </a:spcBef>
              <a:spcAft>
                <a:spcPts val="0"/>
              </a:spcAft>
              <a:buSzPts val="1088"/>
              <a:buChar char="?"/>
            </a:pPr>
            <a:r>
              <a:rPr lang="en-US" sz="1600" i="1"/>
              <a:t>3</a:t>
            </a:r>
            <a:r>
              <a:rPr lang="en-US" sz="1600" i="1" baseline="30000"/>
              <a:t>rd</a:t>
            </a:r>
            <a:r>
              <a:rPr lang="en-US" sz="1600" i="1"/>
              <a:t> round</a:t>
            </a:r>
            <a:endParaRPr/>
          </a:p>
          <a:p>
            <a:pPr marL="621792" lvl="1" indent="-228600" algn="l" rtl="0">
              <a:lnSpc>
                <a:spcPct val="100000"/>
              </a:lnSpc>
              <a:spcBef>
                <a:spcPts val="324"/>
              </a:spcBef>
              <a:spcAft>
                <a:spcPts val="0"/>
              </a:spcAft>
              <a:buSzPts val="1400"/>
              <a:buChar char="◦"/>
            </a:pPr>
            <a:r>
              <a:rPr lang="en-US" sz="1400" i="1"/>
              <a:t>Key to be searched: 2</a:t>
            </a:r>
            <a:endParaRPr/>
          </a:p>
          <a:p>
            <a:pPr marL="621792" lvl="1" indent="-228600" algn="l" rtl="0">
              <a:lnSpc>
                <a:spcPct val="100000"/>
              </a:lnSpc>
              <a:spcBef>
                <a:spcPts val="324"/>
              </a:spcBef>
              <a:spcAft>
                <a:spcPts val="0"/>
              </a:spcAft>
              <a:buSzPts val="1400"/>
              <a:buChar char="◦"/>
            </a:pPr>
            <a:r>
              <a:rPr lang="en-US" sz="1400" i="1"/>
              <a:t>list.length = 6</a:t>
            </a:r>
            <a:endParaRPr/>
          </a:p>
          <a:p>
            <a:pPr marL="621792" lvl="1" indent="-228600" algn="l" rtl="0">
              <a:lnSpc>
                <a:spcPct val="100000"/>
              </a:lnSpc>
              <a:spcBef>
                <a:spcPts val="324"/>
              </a:spcBef>
              <a:spcAft>
                <a:spcPts val="0"/>
              </a:spcAft>
              <a:buSzPts val="1400"/>
              <a:buChar char="◦"/>
            </a:pPr>
            <a:r>
              <a:rPr lang="en-US" sz="1400" i="1"/>
              <a:t>low = 1</a:t>
            </a:r>
            <a:endParaRPr/>
          </a:p>
          <a:p>
            <a:pPr marL="621792" lvl="1" indent="-228600" algn="l" rtl="0">
              <a:lnSpc>
                <a:spcPct val="100000"/>
              </a:lnSpc>
              <a:spcBef>
                <a:spcPts val="324"/>
              </a:spcBef>
              <a:spcAft>
                <a:spcPts val="0"/>
              </a:spcAft>
              <a:buSzPts val="1400"/>
              <a:buChar char="◦"/>
            </a:pPr>
            <a:r>
              <a:rPr lang="en-US" sz="1400" i="1"/>
              <a:t>high = 1</a:t>
            </a:r>
            <a:endParaRPr/>
          </a:p>
          <a:p>
            <a:pPr marL="621792" lvl="1" indent="-228600" algn="l" rtl="0">
              <a:lnSpc>
                <a:spcPct val="100000"/>
              </a:lnSpc>
              <a:spcBef>
                <a:spcPts val="324"/>
              </a:spcBef>
              <a:spcAft>
                <a:spcPts val="0"/>
              </a:spcAft>
              <a:buSzPts val="1400"/>
              <a:buChar char="◦"/>
            </a:pPr>
            <a:r>
              <a:rPr lang="en-US" sz="1400" i="1"/>
              <a:t>mid = (low + high) / 2 🡪 (1 + 1) / 2 = 1</a:t>
            </a:r>
            <a:endParaRPr sz="1400" i="1"/>
          </a:p>
          <a:p>
            <a:pPr marL="621792" lvl="1" indent="-139700" algn="l" rtl="0">
              <a:lnSpc>
                <a:spcPct val="100000"/>
              </a:lnSpc>
              <a:spcBef>
                <a:spcPts val="324"/>
              </a:spcBef>
              <a:spcAft>
                <a:spcPts val="0"/>
              </a:spcAft>
              <a:buSzPts val="1400"/>
              <a:buNone/>
            </a:pPr>
            <a:endParaRPr sz="1400" i="1"/>
          </a:p>
          <a:p>
            <a:pPr marL="365760" lvl="0" indent="-139446" algn="l" rtl="0">
              <a:lnSpc>
                <a:spcPct val="100000"/>
              </a:lnSpc>
              <a:spcBef>
                <a:spcPts val="400"/>
              </a:spcBef>
              <a:spcAft>
                <a:spcPts val="0"/>
              </a:spcAft>
              <a:buSzPts val="1836"/>
              <a:buNone/>
            </a:pPr>
            <a:endParaRPr i="1"/>
          </a:p>
          <a:p>
            <a:pPr marL="365760" lvl="0" indent="-139446" algn="l" rtl="0">
              <a:lnSpc>
                <a:spcPct val="100000"/>
              </a:lnSpc>
              <a:spcBef>
                <a:spcPts val="400"/>
              </a:spcBef>
              <a:spcAft>
                <a:spcPts val="0"/>
              </a:spcAft>
              <a:buSzPts val="1836"/>
              <a:buNone/>
            </a:pPr>
            <a:endParaRPr i="1"/>
          </a:p>
        </p:txBody>
      </p:sp>
      <p:sp>
        <p:nvSpPr>
          <p:cNvPr id="463" name="Google Shape;463;p60"/>
          <p:cNvSpPr txBox="1">
            <a:spLocks noGrp="1"/>
          </p:cNvSpPr>
          <p:nvPr>
            <p:ph type="title"/>
          </p:nvPr>
        </p:nvSpPr>
        <p:spPr>
          <a:xfrm>
            <a:off x="457200" y="210948"/>
            <a:ext cx="8229600" cy="571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2800"/>
              <a:buFont typeface="Lucida Sans"/>
              <a:buNone/>
            </a:pPr>
            <a:r>
              <a:rPr lang="en-US" sz="2800"/>
              <a:t>Binary Search Algorithm (Example 1) – cont.</a:t>
            </a:r>
            <a:endParaRPr sz="3200"/>
          </a:p>
        </p:txBody>
      </p:sp>
      <p:graphicFrame>
        <p:nvGraphicFramePr>
          <p:cNvPr id="464" name="Google Shape;464;p60"/>
          <p:cNvGraphicFramePr/>
          <p:nvPr/>
        </p:nvGraphicFramePr>
        <p:xfrm>
          <a:off x="876300" y="4419600"/>
          <a:ext cx="3000000" cy="3000000"/>
        </p:xfrm>
        <a:graphic>
          <a:graphicData uri="http://schemas.openxmlformats.org/drawingml/2006/table">
            <a:tbl>
              <a:tblPr firstRow="1" bandRow="1">
                <a:noFill/>
                <a:tableStyleId>{DC8C2CF6-C1D4-4453-94B1-B5E379981294}</a:tableStyleId>
              </a:tblPr>
              <a:tblGrid>
                <a:gridCol w="1231900">
                  <a:extLst>
                    <a:ext uri="{9D8B030D-6E8A-4147-A177-3AD203B41FA5}">
                      <a16:colId xmlns:a16="http://schemas.microsoft.com/office/drawing/2014/main" val="20000"/>
                    </a:ext>
                  </a:extLst>
                </a:gridCol>
                <a:gridCol w="1231900">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231900">
                  <a:extLst>
                    <a:ext uri="{9D8B030D-6E8A-4147-A177-3AD203B41FA5}">
                      <a16:colId xmlns:a16="http://schemas.microsoft.com/office/drawing/2014/main" val="20003"/>
                    </a:ext>
                  </a:extLst>
                </a:gridCol>
                <a:gridCol w="1231900">
                  <a:extLst>
                    <a:ext uri="{9D8B030D-6E8A-4147-A177-3AD203B41FA5}">
                      <a16:colId xmlns:a16="http://schemas.microsoft.com/office/drawing/2014/main" val="20004"/>
                    </a:ext>
                  </a:extLst>
                </a:gridCol>
                <a:gridCol w="1231900">
                  <a:extLst>
                    <a:ext uri="{9D8B030D-6E8A-4147-A177-3AD203B41FA5}">
                      <a16:colId xmlns:a16="http://schemas.microsoft.com/office/drawing/2014/main" val="20005"/>
                    </a:ext>
                  </a:extLst>
                </a:gridCol>
              </a:tblGrid>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[0]</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[2]</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[3]</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[4]</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[5]</a:t>
                      </a:r>
                      <a:endParaRPr sz="1400" u="none" strike="noStrike" cap="none"/>
                    </a:p>
                  </a:txBody>
                  <a:tcPr marL="91450" marR="91450" marT="45725" marB="45725">
                    <a:solidFill>
                      <a:srgbClr val="C00000"/>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C00000"/>
                    </a:solidFill>
                  </a:tcPr>
                </a:tc>
                <a:extLst>
                  <a:ext uri="{0D108BD9-81ED-4DB2-BD59-A6C34878D82A}">
                    <a16:rowId xmlns:a16="http://schemas.microsoft.com/office/drawing/2014/main" val="10001"/>
                  </a:ext>
                </a:extLst>
              </a:tr>
            </a:tbl>
          </a:graphicData>
        </a:graphic>
      </p:graphicFrame>
      <p:sp>
        <p:nvSpPr>
          <p:cNvPr id="465" name="Google Shape;465;p60"/>
          <p:cNvSpPr txBox="1"/>
          <p:nvPr/>
        </p:nvSpPr>
        <p:spPr>
          <a:xfrm>
            <a:off x="2000505" y="5909422"/>
            <a:ext cx="57099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Lucida Sans"/>
                <a:ea typeface="Lucida Sans"/>
                <a:cs typeface="Lucida Sans"/>
                <a:sym typeface="Lucida Sans"/>
              </a:rPr>
              <a:t>low</a:t>
            </a:r>
            <a:endParaRPr sz="1400" b="0" i="0" u="none" strike="noStrike" cap="none">
              <a:solidFill>
                <a:srgbClr val="000000"/>
              </a:solidFill>
              <a:latin typeface="Arial"/>
              <a:ea typeface="Arial"/>
              <a:cs typeface="Arial"/>
              <a:sym typeface="Arial"/>
            </a:endParaRPr>
          </a:p>
        </p:txBody>
      </p:sp>
      <p:sp>
        <p:nvSpPr>
          <p:cNvPr id="466" name="Google Shape;466;p60"/>
          <p:cNvSpPr txBox="1"/>
          <p:nvPr/>
        </p:nvSpPr>
        <p:spPr>
          <a:xfrm>
            <a:off x="2433063" y="5550144"/>
            <a:ext cx="61266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Lucida Sans"/>
                <a:ea typeface="Lucida Sans"/>
                <a:cs typeface="Lucida Sans"/>
                <a:sym typeface="Lucida Sans"/>
              </a:rPr>
              <a:t>mid</a:t>
            </a:r>
            <a:endParaRPr sz="1400" b="0" i="0" u="none" strike="noStrike" cap="none">
              <a:solidFill>
                <a:srgbClr val="000000"/>
              </a:solidFill>
              <a:latin typeface="Arial"/>
              <a:ea typeface="Arial"/>
              <a:cs typeface="Arial"/>
              <a:sym typeface="Arial"/>
            </a:endParaRPr>
          </a:p>
        </p:txBody>
      </p:sp>
      <p:sp>
        <p:nvSpPr>
          <p:cNvPr id="467" name="Google Shape;467;p60"/>
          <p:cNvSpPr txBox="1"/>
          <p:nvPr/>
        </p:nvSpPr>
        <p:spPr>
          <a:xfrm>
            <a:off x="2866819" y="5919476"/>
            <a:ext cx="68159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Lucida Sans"/>
                <a:ea typeface="Lucida Sans"/>
                <a:cs typeface="Lucida Sans"/>
                <a:sym typeface="Lucida Sans"/>
              </a:rPr>
              <a:t>high</a:t>
            </a:r>
            <a:endParaRPr sz="1400" b="0" i="0" u="none" strike="noStrike" cap="none">
              <a:solidFill>
                <a:srgbClr val="000000"/>
              </a:solidFill>
              <a:latin typeface="Arial"/>
              <a:ea typeface="Arial"/>
              <a:cs typeface="Arial"/>
              <a:sym typeface="Arial"/>
            </a:endParaRPr>
          </a:p>
        </p:txBody>
      </p:sp>
      <p:cxnSp>
        <p:nvCxnSpPr>
          <p:cNvPr id="468" name="Google Shape;468;p60"/>
          <p:cNvCxnSpPr>
            <a:stCxn id="465" idx="0"/>
          </p:cNvCxnSpPr>
          <p:nvPr/>
        </p:nvCxnSpPr>
        <p:spPr>
          <a:xfrm rot="10800000">
            <a:off x="2286000" y="5181622"/>
            <a:ext cx="0" cy="727800"/>
          </a:xfrm>
          <a:prstGeom prst="straightConnector1">
            <a:avLst/>
          </a:prstGeom>
          <a:noFill/>
          <a:ln w="9525" cap="flat" cmpd="sng">
            <a:solidFill>
              <a:schemeClr val="dk1"/>
            </a:solidFill>
            <a:prstDash val="solid"/>
            <a:round/>
            <a:headEnd type="none" w="sm" len="sm"/>
            <a:tailEnd type="triangle" w="med" len="med"/>
          </a:ln>
        </p:spPr>
      </p:cxnSp>
      <p:cxnSp>
        <p:nvCxnSpPr>
          <p:cNvPr id="469" name="Google Shape;469;p60"/>
          <p:cNvCxnSpPr>
            <a:stCxn id="466" idx="0"/>
          </p:cNvCxnSpPr>
          <p:nvPr/>
        </p:nvCxnSpPr>
        <p:spPr>
          <a:xfrm rot="10800000" flipH="1">
            <a:off x="2739397" y="5192244"/>
            <a:ext cx="2400" cy="357900"/>
          </a:xfrm>
          <a:prstGeom prst="straightConnector1">
            <a:avLst/>
          </a:prstGeom>
          <a:noFill/>
          <a:ln w="9525" cap="flat" cmpd="sng">
            <a:solidFill>
              <a:schemeClr val="dk1"/>
            </a:solidFill>
            <a:prstDash val="solid"/>
            <a:round/>
            <a:headEnd type="none" w="sm" len="sm"/>
            <a:tailEnd type="triangle" w="med" len="med"/>
          </a:ln>
        </p:spPr>
      </p:cxnSp>
      <p:cxnSp>
        <p:nvCxnSpPr>
          <p:cNvPr id="470" name="Google Shape;470;p60"/>
          <p:cNvCxnSpPr>
            <a:stCxn id="467" idx="0"/>
          </p:cNvCxnSpPr>
          <p:nvPr/>
        </p:nvCxnSpPr>
        <p:spPr>
          <a:xfrm rot="10800000">
            <a:off x="3207618" y="5192276"/>
            <a:ext cx="0" cy="727200"/>
          </a:xfrm>
          <a:prstGeom prst="straightConnector1">
            <a:avLst/>
          </a:prstGeom>
          <a:noFill/>
          <a:ln w="9525" cap="flat" cmpd="sng">
            <a:solidFill>
              <a:schemeClr val="dk1"/>
            </a:solidFill>
            <a:prstDash val="solid"/>
            <a:round/>
            <a:headEnd type="none" w="sm" len="sm"/>
            <a:tailEnd type="triangle" w="med" len="med"/>
          </a:ln>
        </p:spPr>
      </p:cxnSp>
      <p:pic>
        <p:nvPicPr>
          <p:cNvPr id="471" name="Google Shape;471;p60"/>
          <p:cNvPicPr preferRelativeResize="0"/>
          <p:nvPr/>
        </p:nvPicPr>
        <p:blipFill rotWithShape="1">
          <a:blip r:embed="rId3">
            <a:alphaModFix/>
          </a:blip>
          <a:srcRect/>
          <a:stretch/>
        </p:blipFill>
        <p:spPr>
          <a:xfrm>
            <a:off x="3588896" y="772923"/>
            <a:ext cx="5478903" cy="2656077"/>
          </a:xfrm>
          <a:prstGeom prst="rect">
            <a:avLst/>
          </a:prstGeom>
          <a:noFill/>
          <a:ln w="28575" cap="flat" cmpd="sng">
            <a:solidFill>
              <a:schemeClr val="dk1"/>
            </a:solidFill>
            <a:prstDash val="solid"/>
            <a:round/>
            <a:headEnd type="none" w="sm" len="sm"/>
            <a:tailEnd type="none" w="sm" len="sm"/>
          </a:ln>
        </p:spPr>
      </p:pic>
      <p:sp>
        <p:nvSpPr>
          <p:cNvPr id="472" name="Google Shape;472;p60"/>
          <p:cNvSpPr/>
          <p:nvPr/>
        </p:nvSpPr>
        <p:spPr>
          <a:xfrm>
            <a:off x="3672794" y="1140317"/>
            <a:ext cx="36580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1" u="none" strike="noStrike" cap="none">
                <a:solidFill>
                  <a:srgbClr val="FF0000"/>
                </a:solidFill>
                <a:latin typeface="Lucida Sans"/>
                <a:ea typeface="Lucida Sans"/>
                <a:cs typeface="Lucida Sans"/>
                <a:sym typeface="Lucida Sans"/>
              </a:rPr>
              <a:t>✔</a:t>
            </a:r>
            <a:endParaRPr sz="1800" b="0" i="0" u="none" strike="noStrike" cap="none">
              <a:solidFill>
                <a:srgbClr val="FF0000"/>
              </a:solidFill>
              <a:latin typeface="Lucida Sans"/>
              <a:ea typeface="Lucida Sans"/>
              <a:cs typeface="Lucida Sans"/>
              <a:sym typeface="Lucida Sans"/>
            </a:endParaRPr>
          </a:p>
        </p:txBody>
      </p:sp>
      <p:sp>
        <p:nvSpPr>
          <p:cNvPr id="473" name="Google Shape;473;p60"/>
          <p:cNvSpPr/>
          <p:nvPr/>
        </p:nvSpPr>
        <p:spPr>
          <a:xfrm>
            <a:off x="4067175" y="1989909"/>
            <a:ext cx="3541127" cy="372292"/>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Lucida Sans"/>
              <a:ea typeface="Lucida Sans"/>
              <a:cs typeface="Lucida Sans"/>
              <a:sym typeface="Lucida Sans"/>
            </a:endParaRPr>
          </a:p>
        </p:txBody>
      </p:sp>
      <p:sp>
        <p:nvSpPr>
          <p:cNvPr id="474" name="Google Shape;474;p60"/>
          <p:cNvSpPr/>
          <p:nvPr/>
        </p:nvSpPr>
        <p:spPr>
          <a:xfrm>
            <a:off x="7688760" y="1989908"/>
            <a:ext cx="1327155" cy="372292"/>
          </a:xfrm>
          <a:prstGeom prst="rect">
            <a:avLst/>
          </a:prstGeom>
          <a:solidFill>
            <a:schemeClr val="accent1"/>
          </a:solidFill>
          <a:ln w="55000" cap="flat" cmpd="thickThin">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Lucida Sans"/>
                <a:ea typeface="Lucida Sans"/>
                <a:cs typeface="Lucida Sans"/>
                <a:sym typeface="Lucida Sans"/>
              </a:rPr>
              <a:t>Found!</a:t>
            </a:r>
            <a:endParaRPr sz="1400" b="0" i="0" u="none" strike="noStrike" cap="none">
              <a:solidFill>
                <a:srgbClr val="000000"/>
              </a:solidFill>
              <a:latin typeface="Arial"/>
              <a:ea typeface="Arial"/>
              <a:cs typeface="Arial"/>
              <a:sym typeface="Arial"/>
            </a:endParaRPr>
          </a:p>
        </p:txBody>
      </p:sp>
      <p:pic>
        <p:nvPicPr>
          <p:cNvPr id="475" name="Google Shape;475;p60"/>
          <p:cNvPicPr preferRelativeResize="0"/>
          <p:nvPr/>
        </p:nvPicPr>
        <p:blipFill rotWithShape="1">
          <a:blip r:embed="rId4">
            <a:alphaModFix/>
          </a:blip>
          <a:srcRect/>
          <a:stretch/>
        </p:blipFill>
        <p:spPr>
          <a:xfrm>
            <a:off x="2071687" y="3457575"/>
            <a:ext cx="5000625" cy="428625"/>
          </a:xfrm>
          <a:prstGeom prst="rect">
            <a:avLst/>
          </a:prstGeom>
          <a:noFill/>
          <a:ln>
            <a:noFill/>
          </a:ln>
        </p:spPr>
      </p:pic>
      <p:sp>
        <p:nvSpPr>
          <p:cNvPr id="476" name="Google Shape;476;p60"/>
          <p:cNvSpPr/>
          <p:nvPr/>
        </p:nvSpPr>
        <p:spPr>
          <a:xfrm>
            <a:off x="2133600" y="4114800"/>
            <a:ext cx="457200" cy="457200"/>
          </a:xfrm>
          <a:prstGeom prst="flowChartConnector">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Lucida Sans"/>
                <a:ea typeface="Lucida Sans"/>
                <a:cs typeface="Lucida Sans"/>
                <a:sym typeface="Lucida Sans"/>
              </a:rPr>
              <a:t>2</a:t>
            </a:r>
            <a:endParaRPr sz="1400" b="0" i="0" u="none" strike="noStrike" cap="none">
              <a:solidFill>
                <a:srgbClr val="000000"/>
              </a:solidFill>
              <a:latin typeface="Arial"/>
              <a:ea typeface="Arial"/>
              <a:cs typeface="Arial"/>
              <a:sym typeface="Arial"/>
            </a:endParaRPr>
          </a:p>
        </p:txBody>
      </p:sp>
      <p:sp>
        <p:nvSpPr>
          <p:cNvPr id="477" name="Google Shape;477;p60"/>
          <p:cNvSpPr/>
          <p:nvPr/>
        </p:nvSpPr>
        <p:spPr>
          <a:xfrm>
            <a:off x="6741923" y="5359338"/>
            <a:ext cx="2209999" cy="1209930"/>
          </a:xfrm>
          <a:prstGeom prst="hexagon">
            <a:avLst>
              <a:gd name="adj" fmla="val 25000"/>
              <a:gd name="vf" fmla="val 115470"/>
            </a:avLst>
          </a:prstGeom>
          <a:solidFill>
            <a:schemeClr val="accent1"/>
          </a:solidFill>
          <a:ln w="55000" cap="flat" cmpd="thickThin">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Lucida Sans"/>
                <a:ea typeface="Lucida Sans"/>
                <a:cs typeface="Lucida Sans"/>
                <a:sym typeface="Lucida Sans"/>
              </a:rPr>
              <a:t>Found!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6"/>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836"/>
              <a:buChar char="?"/>
            </a:pPr>
            <a:r>
              <a:rPr lang="en-US"/>
              <a:t>Makes several passes through the list.</a:t>
            </a:r>
            <a:endParaRPr/>
          </a:p>
          <a:p>
            <a:pPr marL="365760" lvl="0" indent="-256032" algn="l" rtl="0">
              <a:lnSpc>
                <a:spcPct val="100000"/>
              </a:lnSpc>
              <a:spcBef>
                <a:spcPts val="400"/>
              </a:spcBef>
              <a:spcAft>
                <a:spcPts val="0"/>
              </a:spcAft>
              <a:buSzPts val="1836"/>
              <a:buChar char="?"/>
            </a:pPr>
            <a:r>
              <a:rPr lang="en-US"/>
              <a:t>On each pass, successive neighboring pairs are compared.</a:t>
            </a:r>
            <a:endParaRPr/>
          </a:p>
          <a:p>
            <a:pPr marL="365760" lvl="0" indent="-256032" algn="l" rtl="0">
              <a:lnSpc>
                <a:spcPct val="100000"/>
              </a:lnSpc>
              <a:spcBef>
                <a:spcPts val="400"/>
              </a:spcBef>
              <a:spcAft>
                <a:spcPts val="0"/>
              </a:spcAft>
              <a:buSzPts val="1836"/>
              <a:buChar char="?"/>
            </a:pPr>
            <a:r>
              <a:rPr lang="en-US"/>
              <a:t>If a pair is in decreasing order, its values are swapped; otherwise, the values remain unchanged.</a:t>
            </a:r>
            <a:endParaRPr/>
          </a:p>
          <a:p>
            <a:pPr marL="365760" lvl="0" indent="-256032" algn="l" rtl="0">
              <a:lnSpc>
                <a:spcPct val="100000"/>
              </a:lnSpc>
              <a:spcBef>
                <a:spcPts val="400"/>
              </a:spcBef>
              <a:spcAft>
                <a:spcPts val="0"/>
              </a:spcAft>
              <a:buSzPts val="1836"/>
              <a:buChar char="?"/>
            </a:pPr>
            <a:r>
              <a:rPr lang="en-US"/>
              <a:t>It’s called bubble sort or sinking sort, because the smaller values gradually “bubble” their way to the top and the larger values sink to the bottom of the list.</a:t>
            </a:r>
            <a:endParaRPr/>
          </a:p>
        </p:txBody>
      </p:sp>
      <p:sp>
        <p:nvSpPr>
          <p:cNvPr id="128" name="Google Shape;128;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Lucida Sans"/>
              <a:buNone/>
            </a:pPr>
            <a:r>
              <a:rPr lang="en-US" sz="3600"/>
              <a:t>Bubble Sort Algorithm (aka Sinking Sort) – Characteristics, cont.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1"/>
          <p:cNvSpPr txBox="1">
            <a:spLocks noGrp="1"/>
          </p:cNvSpPr>
          <p:nvPr>
            <p:ph type="body" idx="1"/>
          </p:nvPr>
        </p:nvSpPr>
        <p:spPr>
          <a:xfrm>
            <a:off x="457200" y="2438400"/>
            <a:ext cx="8229600" cy="3568891"/>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088"/>
              <a:buChar char="?"/>
            </a:pPr>
            <a:r>
              <a:rPr lang="en-US" sz="1600" i="1"/>
              <a:t>1</a:t>
            </a:r>
            <a:r>
              <a:rPr lang="en-US" sz="1600" i="1" baseline="30000"/>
              <a:t>st</a:t>
            </a:r>
            <a:r>
              <a:rPr lang="en-US" sz="1600" i="1"/>
              <a:t> round</a:t>
            </a:r>
            <a:endParaRPr/>
          </a:p>
          <a:p>
            <a:pPr marL="621792" lvl="1" indent="-228600" algn="l" rtl="0">
              <a:lnSpc>
                <a:spcPct val="100000"/>
              </a:lnSpc>
              <a:spcBef>
                <a:spcPts val="324"/>
              </a:spcBef>
              <a:spcAft>
                <a:spcPts val="0"/>
              </a:spcAft>
              <a:buSzPts val="1400"/>
              <a:buChar char="◦"/>
            </a:pPr>
            <a:r>
              <a:rPr lang="en-US" sz="1400" i="1"/>
              <a:t>Key to be searched: 5</a:t>
            </a:r>
            <a:endParaRPr/>
          </a:p>
          <a:p>
            <a:pPr marL="621792" lvl="1" indent="-228600" algn="l" rtl="0">
              <a:lnSpc>
                <a:spcPct val="100000"/>
              </a:lnSpc>
              <a:spcBef>
                <a:spcPts val="324"/>
              </a:spcBef>
              <a:spcAft>
                <a:spcPts val="0"/>
              </a:spcAft>
              <a:buSzPts val="1400"/>
              <a:buChar char="◦"/>
            </a:pPr>
            <a:r>
              <a:rPr lang="en-US" sz="1400" i="1"/>
              <a:t>list.length = 6</a:t>
            </a:r>
            <a:endParaRPr/>
          </a:p>
          <a:p>
            <a:pPr marL="621792" lvl="1" indent="-228600" algn="l" rtl="0">
              <a:lnSpc>
                <a:spcPct val="100000"/>
              </a:lnSpc>
              <a:spcBef>
                <a:spcPts val="324"/>
              </a:spcBef>
              <a:spcAft>
                <a:spcPts val="0"/>
              </a:spcAft>
              <a:buSzPts val="1400"/>
              <a:buChar char="◦"/>
            </a:pPr>
            <a:r>
              <a:rPr lang="en-US" sz="1400" i="1"/>
              <a:t>low = 0</a:t>
            </a:r>
            <a:endParaRPr/>
          </a:p>
          <a:p>
            <a:pPr marL="621792" lvl="1" indent="-228600" algn="l" rtl="0">
              <a:lnSpc>
                <a:spcPct val="100000"/>
              </a:lnSpc>
              <a:spcBef>
                <a:spcPts val="324"/>
              </a:spcBef>
              <a:spcAft>
                <a:spcPts val="0"/>
              </a:spcAft>
              <a:buSzPts val="1400"/>
              <a:buChar char="◦"/>
            </a:pPr>
            <a:r>
              <a:rPr lang="en-US" sz="1400" i="1"/>
              <a:t>high = 5</a:t>
            </a:r>
            <a:endParaRPr/>
          </a:p>
          <a:p>
            <a:pPr marL="621792" lvl="1" indent="-228600" algn="l" rtl="0">
              <a:lnSpc>
                <a:spcPct val="100000"/>
              </a:lnSpc>
              <a:spcBef>
                <a:spcPts val="324"/>
              </a:spcBef>
              <a:spcAft>
                <a:spcPts val="0"/>
              </a:spcAft>
              <a:buSzPts val="1400"/>
              <a:buChar char="◦"/>
            </a:pPr>
            <a:r>
              <a:rPr lang="en-US" sz="1400" i="1"/>
              <a:t>mid = (low + high) / 2 🡪 (0 + 5) / 2 = 2</a:t>
            </a:r>
            <a:endParaRPr sz="1400" i="1"/>
          </a:p>
          <a:p>
            <a:pPr marL="365760" lvl="0" indent="-152400" algn="l" rtl="0">
              <a:lnSpc>
                <a:spcPct val="100000"/>
              </a:lnSpc>
              <a:spcBef>
                <a:spcPts val="400"/>
              </a:spcBef>
              <a:spcAft>
                <a:spcPts val="0"/>
              </a:spcAft>
              <a:buSzPts val="1632"/>
              <a:buNone/>
            </a:pPr>
            <a:endParaRPr sz="2400" i="1"/>
          </a:p>
          <a:p>
            <a:pPr marL="365760" lvl="0" indent="-152400" algn="l" rtl="0">
              <a:lnSpc>
                <a:spcPct val="100000"/>
              </a:lnSpc>
              <a:spcBef>
                <a:spcPts val="400"/>
              </a:spcBef>
              <a:spcAft>
                <a:spcPts val="0"/>
              </a:spcAft>
              <a:buSzPts val="1632"/>
              <a:buNone/>
            </a:pPr>
            <a:endParaRPr sz="2400" i="1"/>
          </a:p>
        </p:txBody>
      </p:sp>
      <p:sp>
        <p:nvSpPr>
          <p:cNvPr id="483" name="Google Shape;483;p61"/>
          <p:cNvSpPr txBox="1">
            <a:spLocks noGrp="1"/>
          </p:cNvSpPr>
          <p:nvPr>
            <p:ph type="title"/>
          </p:nvPr>
        </p:nvSpPr>
        <p:spPr>
          <a:xfrm>
            <a:off x="457200" y="210948"/>
            <a:ext cx="8229600" cy="571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200"/>
              <a:buFont typeface="Lucida Sans"/>
              <a:buNone/>
            </a:pPr>
            <a:r>
              <a:rPr lang="en-US" sz="3200"/>
              <a:t>Binary Search Algorithm (Example 2)</a:t>
            </a:r>
            <a:endParaRPr sz="3600"/>
          </a:p>
        </p:txBody>
      </p:sp>
      <p:graphicFrame>
        <p:nvGraphicFramePr>
          <p:cNvPr id="484" name="Google Shape;484;p61"/>
          <p:cNvGraphicFramePr/>
          <p:nvPr/>
        </p:nvGraphicFramePr>
        <p:xfrm>
          <a:off x="876300" y="4419600"/>
          <a:ext cx="3000000" cy="3000000"/>
        </p:xfrm>
        <a:graphic>
          <a:graphicData uri="http://schemas.openxmlformats.org/drawingml/2006/table">
            <a:tbl>
              <a:tblPr firstRow="1" bandRow="1">
                <a:noFill/>
                <a:tableStyleId>{DC8C2CF6-C1D4-4453-94B1-B5E379981294}</a:tableStyleId>
              </a:tblPr>
              <a:tblGrid>
                <a:gridCol w="1231900">
                  <a:extLst>
                    <a:ext uri="{9D8B030D-6E8A-4147-A177-3AD203B41FA5}">
                      <a16:colId xmlns:a16="http://schemas.microsoft.com/office/drawing/2014/main" val="20000"/>
                    </a:ext>
                  </a:extLst>
                </a:gridCol>
                <a:gridCol w="1231900">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231900">
                  <a:extLst>
                    <a:ext uri="{9D8B030D-6E8A-4147-A177-3AD203B41FA5}">
                      <a16:colId xmlns:a16="http://schemas.microsoft.com/office/drawing/2014/main" val="20003"/>
                    </a:ext>
                  </a:extLst>
                </a:gridCol>
                <a:gridCol w="1231900">
                  <a:extLst>
                    <a:ext uri="{9D8B030D-6E8A-4147-A177-3AD203B41FA5}">
                      <a16:colId xmlns:a16="http://schemas.microsoft.com/office/drawing/2014/main" val="20004"/>
                    </a:ext>
                  </a:extLst>
                </a:gridCol>
                <a:gridCol w="1231900">
                  <a:extLst>
                    <a:ext uri="{9D8B030D-6E8A-4147-A177-3AD203B41FA5}">
                      <a16:colId xmlns:a16="http://schemas.microsoft.com/office/drawing/2014/main" val="20005"/>
                    </a:ext>
                  </a:extLst>
                </a:gridCol>
              </a:tblGrid>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[5]</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chemeClr val="lt2"/>
                    </a:solidFill>
                  </a:tcPr>
                </a:tc>
                <a:extLst>
                  <a:ext uri="{0D108BD9-81ED-4DB2-BD59-A6C34878D82A}">
                    <a16:rowId xmlns:a16="http://schemas.microsoft.com/office/drawing/2014/main" val="10001"/>
                  </a:ext>
                </a:extLst>
              </a:tr>
            </a:tbl>
          </a:graphicData>
        </a:graphic>
      </p:graphicFrame>
      <p:sp>
        <p:nvSpPr>
          <p:cNvPr id="485" name="Google Shape;485;p61"/>
          <p:cNvSpPr txBox="1"/>
          <p:nvPr/>
        </p:nvSpPr>
        <p:spPr>
          <a:xfrm>
            <a:off x="1137678" y="5529072"/>
            <a:ext cx="57099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Lucida Sans"/>
                <a:ea typeface="Lucida Sans"/>
                <a:cs typeface="Lucida Sans"/>
                <a:sym typeface="Lucida Sans"/>
              </a:rPr>
              <a:t>low</a:t>
            </a:r>
            <a:endParaRPr sz="1400" b="0" i="0" u="none" strike="noStrike" cap="none">
              <a:solidFill>
                <a:srgbClr val="000000"/>
              </a:solidFill>
              <a:latin typeface="Arial"/>
              <a:ea typeface="Arial"/>
              <a:cs typeface="Arial"/>
              <a:sym typeface="Arial"/>
            </a:endParaRPr>
          </a:p>
        </p:txBody>
      </p:sp>
      <p:sp>
        <p:nvSpPr>
          <p:cNvPr id="486" name="Google Shape;486;p61"/>
          <p:cNvSpPr txBox="1"/>
          <p:nvPr/>
        </p:nvSpPr>
        <p:spPr>
          <a:xfrm>
            <a:off x="3657600" y="5520428"/>
            <a:ext cx="61266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Lucida Sans"/>
                <a:ea typeface="Lucida Sans"/>
                <a:cs typeface="Lucida Sans"/>
                <a:sym typeface="Lucida Sans"/>
              </a:rPr>
              <a:t>mid</a:t>
            </a:r>
            <a:endParaRPr sz="1400" b="0" i="0" u="none" strike="noStrike" cap="none">
              <a:solidFill>
                <a:srgbClr val="000000"/>
              </a:solidFill>
              <a:latin typeface="Arial"/>
              <a:ea typeface="Arial"/>
              <a:cs typeface="Arial"/>
              <a:sym typeface="Arial"/>
            </a:endParaRPr>
          </a:p>
        </p:txBody>
      </p:sp>
      <p:sp>
        <p:nvSpPr>
          <p:cNvPr id="487" name="Google Shape;487;p61"/>
          <p:cNvSpPr txBox="1"/>
          <p:nvPr/>
        </p:nvSpPr>
        <p:spPr>
          <a:xfrm>
            <a:off x="7353300" y="5520428"/>
            <a:ext cx="68159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Lucida Sans"/>
                <a:ea typeface="Lucida Sans"/>
                <a:cs typeface="Lucida Sans"/>
                <a:sym typeface="Lucida Sans"/>
              </a:rPr>
              <a:t>high</a:t>
            </a:r>
            <a:endParaRPr sz="1400" b="0" i="0" u="none" strike="noStrike" cap="none">
              <a:solidFill>
                <a:srgbClr val="000000"/>
              </a:solidFill>
              <a:latin typeface="Arial"/>
              <a:ea typeface="Arial"/>
              <a:cs typeface="Arial"/>
              <a:sym typeface="Arial"/>
            </a:endParaRPr>
          </a:p>
        </p:txBody>
      </p:sp>
      <p:cxnSp>
        <p:nvCxnSpPr>
          <p:cNvPr id="488" name="Google Shape;488;p61"/>
          <p:cNvCxnSpPr>
            <a:stCxn id="485" idx="0"/>
          </p:cNvCxnSpPr>
          <p:nvPr/>
        </p:nvCxnSpPr>
        <p:spPr>
          <a:xfrm rot="10800000">
            <a:off x="1423173" y="5224872"/>
            <a:ext cx="0" cy="304200"/>
          </a:xfrm>
          <a:prstGeom prst="straightConnector1">
            <a:avLst/>
          </a:prstGeom>
          <a:noFill/>
          <a:ln w="9525" cap="flat" cmpd="sng">
            <a:solidFill>
              <a:schemeClr val="dk1"/>
            </a:solidFill>
            <a:prstDash val="solid"/>
            <a:round/>
            <a:headEnd type="none" w="sm" len="sm"/>
            <a:tailEnd type="triangle" w="med" len="med"/>
          </a:ln>
        </p:spPr>
      </p:cxnSp>
      <p:cxnSp>
        <p:nvCxnSpPr>
          <p:cNvPr id="489" name="Google Shape;489;p61"/>
          <p:cNvCxnSpPr/>
          <p:nvPr/>
        </p:nvCxnSpPr>
        <p:spPr>
          <a:xfrm rot="10800000">
            <a:off x="3962400" y="5224970"/>
            <a:ext cx="0" cy="304102"/>
          </a:xfrm>
          <a:prstGeom prst="straightConnector1">
            <a:avLst/>
          </a:prstGeom>
          <a:noFill/>
          <a:ln w="9525" cap="flat" cmpd="sng">
            <a:solidFill>
              <a:schemeClr val="dk1"/>
            </a:solidFill>
            <a:prstDash val="solid"/>
            <a:round/>
            <a:headEnd type="none" w="sm" len="sm"/>
            <a:tailEnd type="triangle" w="med" len="med"/>
          </a:ln>
        </p:spPr>
      </p:cxnSp>
      <p:cxnSp>
        <p:nvCxnSpPr>
          <p:cNvPr id="490" name="Google Shape;490;p61"/>
          <p:cNvCxnSpPr/>
          <p:nvPr/>
        </p:nvCxnSpPr>
        <p:spPr>
          <a:xfrm rot="10800000">
            <a:off x="7675048" y="5216326"/>
            <a:ext cx="0" cy="304102"/>
          </a:xfrm>
          <a:prstGeom prst="straightConnector1">
            <a:avLst/>
          </a:prstGeom>
          <a:noFill/>
          <a:ln w="9525" cap="flat" cmpd="sng">
            <a:solidFill>
              <a:schemeClr val="dk1"/>
            </a:solidFill>
            <a:prstDash val="solid"/>
            <a:round/>
            <a:headEnd type="none" w="sm" len="sm"/>
            <a:tailEnd type="triangle" w="med" len="med"/>
          </a:ln>
        </p:spPr>
      </p:cxnSp>
      <p:pic>
        <p:nvPicPr>
          <p:cNvPr id="491" name="Google Shape;491;p61"/>
          <p:cNvPicPr preferRelativeResize="0"/>
          <p:nvPr/>
        </p:nvPicPr>
        <p:blipFill rotWithShape="1">
          <a:blip r:embed="rId3">
            <a:alphaModFix/>
          </a:blip>
          <a:srcRect/>
          <a:stretch/>
        </p:blipFill>
        <p:spPr>
          <a:xfrm>
            <a:off x="3588896" y="772923"/>
            <a:ext cx="5478903" cy="2656077"/>
          </a:xfrm>
          <a:prstGeom prst="rect">
            <a:avLst/>
          </a:prstGeom>
          <a:noFill/>
          <a:ln w="28575" cap="flat" cmpd="sng">
            <a:solidFill>
              <a:schemeClr val="dk1"/>
            </a:solidFill>
            <a:prstDash val="solid"/>
            <a:round/>
            <a:headEnd type="none" w="sm" len="sm"/>
            <a:tailEnd type="none" w="sm" len="sm"/>
          </a:ln>
        </p:spPr>
      </p:pic>
      <p:sp>
        <p:nvSpPr>
          <p:cNvPr id="492" name="Google Shape;492;p61"/>
          <p:cNvSpPr/>
          <p:nvPr/>
        </p:nvSpPr>
        <p:spPr>
          <a:xfrm>
            <a:off x="3672794" y="1140317"/>
            <a:ext cx="36580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1" u="none" strike="noStrike" cap="none">
                <a:solidFill>
                  <a:srgbClr val="FF0000"/>
                </a:solidFill>
                <a:latin typeface="Lucida Sans"/>
                <a:ea typeface="Lucida Sans"/>
                <a:cs typeface="Lucida Sans"/>
                <a:sym typeface="Lucida Sans"/>
              </a:rPr>
              <a:t>✔</a:t>
            </a:r>
            <a:endParaRPr sz="1800" b="0" i="0" u="none" strike="noStrike" cap="none">
              <a:solidFill>
                <a:srgbClr val="FF0000"/>
              </a:solidFill>
              <a:latin typeface="Lucida Sans"/>
              <a:ea typeface="Lucida Sans"/>
              <a:cs typeface="Lucida Sans"/>
              <a:sym typeface="Lucida Sans"/>
            </a:endParaRPr>
          </a:p>
        </p:txBody>
      </p:sp>
      <p:sp>
        <p:nvSpPr>
          <p:cNvPr id="493" name="Google Shape;493;p61"/>
          <p:cNvSpPr/>
          <p:nvPr/>
        </p:nvSpPr>
        <p:spPr>
          <a:xfrm>
            <a:off x="4038600" y="2362201"/>
            <a:ext cx="3541127" cy="420498"/>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Lucida Sans"/>
              <a:ea typeface="Lucida Sans"/>
              <a:cs typeface="Lucida Sans"/>
              <a:sym typeface="Lucida Sans"/>
            </a:endParaRPr>
          </a:p>
        </p:txBody>
      </p:sp>
      <p:sp>
        <p:nvSpPr>
          <p:cNvPr id="494" name="Google Shape;494;p61"/>
          <p:cNvSpPr/>
          <p:nvPr/>
        </p:nvSpPr>
        <p:spPr>
          <a:xfrm>
            <a:off x="7660185" y="2404920"/>
            <a:ext cx="1327155" cy="372292"/>
          </a:xfrm>
          <a:prstGeom prst="rect">
            <a:avLst/>
          </a:prstGeom>
          <a:solidFill>
            <a:schemeClr val="accent1"/>
          </a:solidFill>
          <a:ln w="55000" cap="flat" cmpd="thickThin">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Lucida Sans"/>
                <a:ea typeface="Lucida Sans"/>
                <a:cs typeface="Lucida Sans"/>
                <a:sym typeface="Lucida Sans"/>
              </a:rPr>
              <a:t>1</a:t>
            </a:r>
            <a:r>
              <a:rPr lang="en-US" sz="1800" b="0" i="0" u="none" strike="noStrike" cap="none" baseline="30000">
                <a:solidFill>
                  <a:schemeClr val="lt1"/>
                </a:solidFill>
                <a:latin typeface="Lucida Sans"/>
                <a:ea typeface="Lucida Sans"/>
                <a:cs typeface="Lucida Sans"/>
                <a:sym typeface="Lucida Sans"/>
              </a:rPr>
              <a:t>st</a:t>
            </a:r>
            <a:r>
              <a:rPr lang="en-US" sz="1800" b="0" i="0" u="none" strike="noStrike" cap="none">
                <a:solidFill>
                  <a:schemeClr val="lt1"/>
                </a:solidFill>
                <a:latin typeface="Lucida Sans"/>
                <a:ea typeface="Lucida Sans"/>
                <a:cs typeface="Lucida Sans"/>
                <a:sym typeface="Lucida Sans"/>
              </a:rPr>
              <a:t> Round</a:t>
            </a:r>
            <a:endParaRPr sz="1400" b="0" i="0" u="none" strike="noStrike" cap="none">
              <a:solidFill>
                <a:srgbClr val="000000"/>
              </a:solidFill>
              <a:latin typeface="Arial"/>
              <a:ea typeface="Arial"/>
              <a:cs typeface="Arial"/>
              <a:sym typeface="Arial"/>
            </a:endParaRPr>
          </a:p>
        </p:txBody>
      </p:sp>
      <p:sp>
        <p:nvSpPr>
          <p:cNvPr id="495" name="Google Shape;495;p61"/>
          <p:cNvSpPr/>
          <p:nvPr/>
        </p:nvSpPr>
        <p:spPr>
          <a:xfrm>
            <a:off x="3398497" y="4079502"/>
            <a:ext cx="457200" cy="457200"/>
          </a:xfrm>
          <a:prstGeom prst="flowChartConnector">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Lucida Sans"/>
                <a:ea typeface="Lucida Sans"/>
                <a:cs typeface="Lucida Sans"/>
                <a:sym typeface="Lucida Sans"/>
              </a:rPr>
              <a:t>5</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2"/>
          <p:cNvSpPr txBox="1">
            <a:spLocks noGrp="1"/>
          </p:cNvSpPr>
          <p:nvPr>
            <p:ph type="body" idx="1"/>
          </p:nvPr>
        </p:nvSpPr>
        <p:spPr>
          <a:xfrm>
            <a:off x="457200" y="782448"/>
            <a:ext cx="8229600" cy="5224843"/>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088"/>
              <a:buChar char="?"/>
            </a:pPr>
            <a:r>
              <a:rPr lang="en-US" sz="1600" i="1"/>
              <a:t>1</a:t>
            </a:r>
            <a:r>
              <a:rPr lang="en-US" sz="1600" i="1" baseline="30000"/>
              <a:t>st</a:t>
            </a:r>
            <a:r>
              <a:rPr lang="en-US" sz="1600" i="1"/>
              <a:t> round</a:t>
            </a:r>
            <a:endParaRPr/>
          </a:p>
          <a:p>
            <a:pPr marL="621792" lvl="1" indent="-228600" algn="l" rtl="0">
              <a:lnSpc>
                <a:spcPct val="100000"/>
              </a:lnSpc>
              <a:spcBef>
                <a:spcPts val="324"/>
              </a:spcBef>
              <a:spcAft>
                <a:spcPts val="0"/>
              </a:spcAft>
              <a:buSzPts val="1400"/>
              <a:buChar char="◦"/>
            </a:pPr>
            <a:r>
              <a:rPr lang="en-US" sz="1400" i="1"/>
              <a:t>Key to be searched: 5</a:t>
            </a:r>
            <a:endParaRPr/>
          </a:p>
          <a:p>
            <a:pPr marL="621792" lvl="1" indent="-228600" algn="l" rtl="0">
              <a:lnSpc>
                <a:spcPct val="100000"/>
              </a:lnSpc>
              <a:spcBef>
                <a:spcPts val="324"/>
              </a:spcBef>
              <a:spcAft>
                <a:spcPts val="0"/>
              </a:spcAft>
              <a:buSzPts val="1400"/>
              <a:buChar char="◦"/>
            </a:pPr>
            <a:r>
              <a:rPr lang="en-US" sz="1400" i="1"/>
              <a:t>list.length = 6</a:t>
            </a:r>
            <a:endParaRPr/>
          </a:p>
          <a:p>
            <a:pPr marL="621792" lvl="1" indent="-228600" algn="l" rtl="0">
              <a:lnSpc>
                <a:spcPct val="100000"/>
              </a:lnSpc>
              <a:spcBef>
                <a:spcPts val="324"/>
              </a:spcBef>
              <a:spcAft>
                <a:spcPts val="0"/>
              </a:spcAft>
              <a:buSzPts val="1400"/>
              <a:buChar char="◦"/>
            </a:pPr>
            <a:r>
              <a:rPr lang="en-US" sz="1400" i="1"/>
              <a:t>low = 0</a:t>
            </a:r>
            <a:endParaRPr/>
          </a:p>
          <a:p>
            <a:pPr marL="621792" lvl="1" indent="-228600" algn="l" rtl="0">
              <a:lnSpc>
                <a:spcPct val="100000"/>
              </a:lnSpc>
              <a:spcBef>
                <a:spcPts val="324"/>
              </a:spcBef>
              <a:spcAft>
                <a:spcPts val="0"/>
              </a:spcAft>
              <a:buSzPts val="1400"/>
              <a:buChar char="◦"/>
            </a:pPr>
            <a:r>
              <a:rPr lang="en-US" sz="1400" i="1"/>
              <a:t>high = 5</a:t>
            </a:r>
            <a:endParaRPr/>
          </a:p>
          <a:p>
            <a:pPr marL="621792" lvl="1" indent="-228600" algn="l" rtl="0">
              <a:lnSpc>
                <a:spcPct val="100000"/>
              </a:lnSpc>
              <a:spcBef>
                <a:spcPts val="324"/>
              </a:spcBef>
              <a:spcAft>
                <a:spcPts val="0"/>
              </a:spcAft>
              <a:buSzPts val="1400"/>
              <a:buChar char="◦"/>
            </a:pPr>
            <a:r>
              <a:rPr lang="en-US" sz="1400" i="1"/>
              <a:t>mid = 2</a:t>
            </a:r>
            <a:endParaRPr sz="1400" i="1"/>
          </a:p>
          <a:p>
            <a:pPr marL="365760" lvl="0" indent="-186942" algn="l" rtl="0">
              <a:lnSpc>
                <a:spcPct val="100000"/>
              </a:lnSpc>
              <a:spcBef>
                <a:spcPts val="400"/>
              </a:spcBef>
              <a:spcAft>
                <a:spcPts val="0"/>
              </a:spcAft>
              <a:buSzPts val="1088"/>
              <a:buNone/>
            </a:pPr>
            <a:endParaRPr sz="1600" i="1" baseline="30000"/>
          </a:p>
          <a:p>
            <a:pPr marL="365760" lvl="0" indent="-256032" algn="l" rtl="0">
              <a:lnSpc>
                <a:spcPct val="100000"/>
              </a:lnSpc>
              <a:spcBef>
                <a:spcPts val="400"/>
              </a:spcBef>
              <a:spcAft>
                <a:spcPts val="0"/>
              </a:spcAft>
              <a:buSzPts val="1088"/>
              <a:buChar char="?"/>
            </a:pPr>
            <a:r>
              <a:rPr lang="en-US" sz="1600" i="1"/>
              <a:t>2</a:t>
            </a:r>
            <a:r>
              <a:rPr lang="en-US" sz="1600" i="1" baseline="30000"/>
              <a:t>nd</a:t>
            </a:r>
            <a:r>
              <a:rPr lang="en-US" sz="1600" i="1"/>
              <a:t> round</a:t>
            </a:r>
            <a:endParaRPr/>
          </a:p>
          <a:p>
            <a:pPr marL="621792" lvl="1" indent="-228600" algn="l" rtl="0">
              <a:lnSpc>
                <a:spcPct val="100000"/>
              </a:lnSpc>
              <a:spcBef>
                <a:spcPts val="324"/>
              </a:spcBef>
              <a:spcAft>
                <a:spcPts val="0"/>
              </a:spcAft>
              <a:buSzPts val="1400"/>
              <a:buChar char="◦"/>
            </a:pPr>
            <a:r>
              <a:rPr lang="en-US" sz="1400" i="1"/>
              <a:t>Key to be searched: 5</a:t>
            </a:r>
            <a:endParaRPr/>
          </a:p>
          <a:p>
            <a:pPr marL="621792" lvl="1" indent="-228600" algn="l" rtl="0">
              <a:lnSpc>
                <a:spcPct val="100000"/>
              </a:lnSpc>
              <a:spcBef>
                <a:spcPts val="324"/>
              </a:spcBef>
              <a:spcAft>
                <a:spcPts val="0"/>
              </a:spcAft>
              <a:buSzPts val="1400"/>
              <a:buChar char="◦"/>
            </a:pPr>
            <a:r>
              <a:rPr lang="en-US" sz="1400" i="1"/>
              <a:t>list.length = 6</a:t>
            </a:r>
            <a:endParaRPr/>
          </a:p>
          <a:p>
            <a:pPr marL="621792" lvl="1" indent="-228600" algn="l" rtl="0">
              <a:lnSpc>
                <a:spcPct val="100000"/>
              </a:lnSpc>
              <a:spcBef>
                <a:spcPts val="324"/>
              </a:spcBef>
              <a:spcAft>
                <a:spcPts val="0"/>
              </a:spcAft>
              <a:buSzPts val="1400"/>
              <a:buChar char="◦"/>
            </a:pPr>
            <a:r>
              <a:rPr lang="en-US" sz="1400" i="1"/>
              <a:t>low = 3</a:t>
            </a:r>
            <a:endParaRPr/>
          </a:p>
          <a:p>
            <a:pPr marL="621792" lvl="1" indent="-228600" algn="l" rtl="0">
              <a:lnSpc>
                <a:spcPct val="100000"/>
              </a:lnSpc>
              <a:spcBef>
                <a:spcPts val="324"/>
              </a:spcBef>
              <a:spcAft>
                <a:spcPts val="0"/>
              </a:spcAft>
              <a:buSzPts val="1400"/>
              <a:buChar char="◦"/>
            </a:pPr>
            <a:r>
              <a:rPr lang="en-US" sz="1400" i="1"/>
              <a:t>high = 5</a:t>
            </a:r>
            <a:endParaRPr/>
          </a:p>
          <a:p>
            <a:pPr marL="621792" lvl="1" indent="-228600" algn="l" rtl="0">
              <a:lnSpc>
                <a:spcPct val="100000"/>
              </a:lnSpc>
              <a:spcBef>
                <a:spcPts val="324"/>
              </a:spcBef>
              <a:spcAft>
                <a:spcPts val="0"/>
              </a:spcAft>
              <a:buSzPts val="1400"/>
              <a:buChar char="◦"/>
            </a:pPr>
            <a:r>
              <a:rPr lang="en-US" sz="1400" i="1"/>
              <a:t>mid = (low + high) / 2 🡪 (3 + 5) / 2 = 4</a:t>
            </a:r>
            <a:endParaRPr sz="1400" i="1"/>
          </a:p>
          <a:p>
            <a:pPr marL="365760" lvl="0" indent="-152400" algn="l" rtl="0">
              <a:lnSpc>
                <a:spcPct val="100000"/>
              </a:lnSpc>
              <a:spcBef>
                <a:spcPts val="400"/>
              </a:spcBef>
              <a:spcAft>
                <a:spcPts val="0"/>
              </a:spcAft>
              <a:buSzPts val="1632"/>
              <a:buNone/>
            </a:pPr>
            <a:endParaRPr sz="2400" i="1"/>
          </a:p>
          <a:p>
            <a:pPr marL="365760" lvl="0" indent="-152400" algn="l" rtl="0">
              <a:lnSpc>
                <a:spcPct val="100000"/>
              </a:lnSpc>
              <a:spcBef>
                <a:spcPts val="400"/>
              </a:spcBef>
              <a:spcAft>
                <a:spcPts val="0"/>
              </a:spcAft>
              <a:buSzPts val="1632"/>
              <a:buNone/>
            </a:pPr>
            <a:endParaRPr sz="2400" i="1"/>
          </a:p>
        </p:txBody>
      </p:sp>
      <p:sp>
        <p:nvSpPr>
          <p:cNvPr id="501" name="Google Shape;501;p62"/>
          <p:cNvSpPr txBox="1">
            <a:spLocks noGrp="1"/>
          </p:cNvSpPr>
          <p:nvPr>
            <p:ph type="title"/>
          </p:nvPr>
        </p:nvSpPr>
        <p:spPr>
          <a:xfrm>
            <a:off x="457200" y="210948"/>
            <a:ext cx="8229600" cy="571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2800"/>
              <a:buFont typeface="Lucida Sans"/>
              <a:buNone/>
            </a:pPr>
            <a:r>
              <a:rPr lang="en-US" sz="2800"/>
              <a:t>Binary Search Algorithm (Example 2) – cont.</a:t>
            </a:r>
            <a:endParaRPr sz="3200"/>
          </a:p>
        </p:txBody>
      </p:sp>
      <p:graphicFrame>
        <p:nvGraphicFramePr>
          <p:cNvPr id="502" name="Google Shape;502;p62"/>
          <p:cNvGraphicFramePr/>
          <p:nvPr/>
        </p:nvGraphicFramePr>
        <p:xfrm>
          <a:off x="876300" y="4419600"/>
          <a:ext cx="3000000" cy="3000000"/>
        </p:xfrm>
        <a:graphic>
          <a:graphicData uri="http://schemas.openxmlformats.org/drawingml/2006/table">
            <a:tbl>
              <a:tblPr firstRow="1" bandRow="1">
                <a:noFill/>
                <a:tableStyleId>{DC8C2CF6-C1D4-4453-94B1-B5E379981294}</a:tableStyleId>
              </a:tblPr>
              <a:tblGrid>
                <a:gridCol w="1231900">
                  <a:extLst>
                    <a:ext uri="{9D8B030D-6E8A-4147-A177-3AD203B41FA5}">
                      <a16:colId xmlns:a16="http://schemas.microsoft.com/office/drawing/2014/main" val="20000"/>
                    </a:ext>
                  </a:extLst>
                </a:gridCol>
                <a:gridCol w="1231900">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231900">
                  <a:extLst>
                    <a:ext uri="{9D8B030D-6E8A-4147-A177-3AD203B41FA5}">
                      <a16:colId xmlns:a16="http://schemas.microsoft.com/office/drawing/2014/main" val="20003"/>
                    </a:ext>
                  </a:extLst>
                </a:gridCol>
                <a:gridCol w="1231900">
                  <a:extLst>
                    <a:ext uri="{9D8B030D-6E8A-4147-A177-3AD203B41FA5}">
                      <a16:colId xmlns:a16="http://schemas.microsoft.com/office/drawing/2014/main" val="20004"/>
                    </a:ext>
                  </a:extLst>
                </a:gridCol>
                <a:gridCol w="1231900">
                  <a:extLst>
                    <a:ext uri="{9D8B030D-6E8A-4147-A177-3AD203B41FA5}">
                      <a16:colId xmlns:a16="http://schemas.microsoft.com/office/drawing/2014/main" val="20005"/>
                    </a:ext>
                  </a:extLst>
                </a:gridCol>
              </a:tblGrid>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[0]</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[1]</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[2]</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[5]</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rgbClr val="D0EDF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rgbClr val="D0EDF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D0EDF5"/>
                    </a:solidFill>
                  </a:tcPr>
                </a:tc>
                <a:extLst>
                  <a:ext uri="{0D108BD9-81ED-4DB2-BD59-A6C34878D82A}">
                    <a16:rowId xmlns:a16="http://schemas.microsoft.com/office/drawing/2014/main" val="10001"/>
                  </a:ext>
                </a:extLst>
              </a:tr>
            </a:tbl>
          </a:graphicData>
        </a:graphic>
      </p:graphicFrame>
      <p:sp>
        <p:nvSpPr>
          <p:cNvPr id="503" name="Google Shape;503;p62"/>
          <p:cNvSpPr txBox="1"/>
          <p:nvPr/>
        </p:nvSpPr>
        <p:spPr>
          <a:xfrm>
            <a:off x="4957543" y="5493151"/>
            <a:ext cx="57099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Lucida Sans"/>
                <a:ea typeface="Lucida Sans"/>
                <a:cs typeface="Lucida Sans"/>
                <a:sym typeface="Lucida Sans"/>
              </a:rPr>
              <a:t>low</a:t>
            </a:r>
            <a:endParaRPr sz="1400" b="0" i="0" u="none" strike="noStrike" cap="none">
              <a:solidFill>
                <a:srgbClr val="000000"/>
              </a:solidFill>
              <a:latin typeface="Arial"/>
              <a:ea typeface="Arial"/>
              <a:cs typeface="Arial"/>
              <a:sym typeface="Arial"/>
            </a:endParaRPr>
          </a:p>
        </p:txBody>
      </p:sp>
      <p:sp>
        <p:nvSpPr>
          <p:cNvPr id="504" name="Google Shape;504;p62"/>
          <p:cNvSpPr txBox="1"/>
          <p:nvPr/>
        </p:nvSpPr>
        <p:spPr>
          <a:xfrm>
            <a:off x="6137167" y="5493151"/>
            <a:ext cx="61266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Lucida Sans"/>
                <a:ea typeface="Lucida Sans"/>
                <a:cs typeface="Lucida Sans"/>
                <a:sym typeface="Lucida Sans"/>
              </a:rPr>
              <a:t>mid</a:t>
            </a:r>
            <a:endParaRPr sz="1400" b="0" i="0" u="none" strike="noStrike" cap="none">
              <a:solidFill>
                <a:srgbClr val="000000"/>
              </a:solidFill>
              <a:latin typeface="Arial"/>
              <a:ea typeface="Arial"/>
              <a:cs typeface="Arial"/>
              <a:sym typeface="Arial"/>
            </a:endParaRPr>
          </a:p>
        </p:txBody>
      </p:sp>
      <p:sp>
        <p:nvSpPr>
          <p:cNvPr id="505" name="Google Shape;505;p62"/>
          <p:cNvSpPr txBox="1"/>
          <p:nvPr/>
        </p:nvSpPr>
        <p:spPr>
          <a:xfrm>
            <a:off x="7358469" y="5484507"/>
            <a:ext cx="68159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Lucida Sans"/>
                <a:ea typeface="Lucida Sans"/>
                <a:cs typeface="Lucida Sans"/>
                <a:sym typeface="Lucida Sans"/>
              </a:rPr>
              <a:t>high</a:t>
            </a:r>
            <a:endParaRPr sz="1400" b="0" i="0" u="none" strike="noStrike" cap="none">
              <a:solidFill>
                <a:srgbClr val="000000"/>
              </a:solidFill>
              <a:latin typeface="Arial"/>
              <a:ea typeface="Arial"/>
              <a:cs typeface="Arial"/>
              <a:sym typeface="Arial"/>
            </a:endParaRPr>
          </a:p>
        </p:txBody>
      </p:sp>
      <p:cxnSp>
        <p:nvCxnSpPr>
          <p:cNvPr id="506" name="Google Shape;506;p62"/>
          <p:cNvCxnSpPr/>
          <p:nvPr/>
        </p:nvCxnSpPr>
        <p:spPr>
          <a:xfrm rot="10800000">
            <a:off x="5200735" y="5180405"/>
            <a:ext cx="0" cy="304102"/>
          </a:xfrm>
          <a:prstGeom prst="straightConnector1">
            <a:avLst/>
          </a:prstGeom>
          <a:noFill/>
          <a:ln w="9525" cap="flat" cmpd="sng">
            <a:solidFill>
              <a:schemeClr val="dk1"/>
            </a:solidFill>
            <a:prstDash val="solid"/>
            <a:round/>
            <a:headEnd type="none" w="sm" len="sm"/>
            <a:tailEnd type="triangle" w="med" len="med"/>
          </a:ln>
        </p:spPr>
      </p:cxnSp>
      <p:cxnSp>
        <p:nvCxnSpPr>
          <p:cNvPr id="507" name="Google Shape;507;p62"/>
          <p:cNvCxnSpPr/>
          <p:nvPr/>
        </p:nvCxnSpPr>
        <p:spPr>
          <a:xfrm rot="10800000">
            <a:off x="6445035" y="5180405"/>
            <a:ext cx="0" cy="304102"/>
          </a:xfrm>
          <a:prstGeom prst="straightConnector1">
            <a:avLst/>
          </a:prstGeom>
          <a:noFill/>
          <a:ln w="9525" cap="flat" cmpd="sng">
            <a:solidFill>
              <a:schemeClr val="dk1"/>
            </a:solidFill>
            <a:prstDash val="solid"/>
            <a:round/>
            <a:headEnd type="none" w="sm" len="sm"/>
            <a:tailEnd type="triangle" w="med" len="med"/>
          </a:ln>
        </p:spPr>
      </p:cxnSp>
      <p:cxnSp>
        <p:nvCxnSpPr>
          <p:cNvPr id="508" name="Google Shape;508;p62"/>
          <p:cNvCxnSpPr/>
          <p:nvPr/>
        </p:nvCxnSpPr>
        <p:spPr>
          <a:xfrm rot="10800000">
            <a:off x="7699268" y="5189049"/>
            <a:ext cx="0" cy="304102"/>
          </a:xfrm>
          <a:prstGeom prst="straightConnector1">
            <a:avLst/>
          </a:prstGeom>
          <a:noFill/>
          <a:ln w="9525" cap="flat" cmpd="sng">
            <a:solidFill>
              <a:schemeClr val="dk1"/>
            </a:solidFill>
            <a:prstDash val="solid"/>
            <a:round/>
            <a:headEnd type="none" w="sm" len="sm"/>
            <a:tailEnd type="triangle" w="med" len="med"/>
          </a:ln>
        </p:spPr>
      </p:cxnSp>
      <p:pic>
        <p:nvPicPr>
          <p:cNvPr id="509" name="Google Shape;509;p62"/>
          <p:cNvPicPr preferRelativeResize="0"/>
          <p:nvPr/>
        </p:nvPicPr>
        <p:blipFill rotWithShape="1">
          <a:blip r:embed="rId3">
            <a:alphaModFix/>
          </a:blip>
          <a:srcRect/>
          <a:stretch/>
        </p:blipFill>
        <p:spPr>
          <a:xfrm>
            <a:off x="3588896" y="772923"/>
            <a:ext cx="5478903" cy="2656077"/>
          </a:xfrm>
          <a:prstGeom prst="rect">
            <a:avLst/>
          </a:prstGeom>
          <a:noFill/>
          <a:ln w="28575" cap="flat" cmpd="sng">
            <a:solidFill>
              <a:schemeClr val="dk1"/>
            </a:solidFill>
            <a:prstDash val="solid"/>
            <a:round/>
            <a:headEnd type="none" w="sm" len="sm"/>
            <a:tailEnd type="none" w="sm" len="sm"/>
          </a:ln>
        </p:spPr>
      </p:pic>
      <p:sp>
        <p:nvSpPr>
          <p:cNvPr id="510" name="Google Shape;510;p62"/>
          <p:cNvSpPr/>
          <p:nvPr/>
        </p:nvSpPr>
        <p:spPr>
          <a:xfrm>
            <a:off x="4038600" y="1557432"/>
            <a:ext cx="3541127" cy="409574"/>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Lucida Sans"/>
              <a:ea typeface="Lucida Sans"/>
              <a:cs typeface="Lucida Sans"/>
              <a:sym typeface="Lucida Sans"/>
            </a:endParaRPr>
          </a:p>
        </p:txBody>
      </p:sp>
      <p:sp>
        <p:nvSpPr>
          <p:cNvPr id="511" name="Google Shape;511;p62"/>
          <p:cNvSpPr/>
          <p:nvPr/>
        </p:nvSpPr>
        <p:spPr>
          <a:xfrm>
            <a:off x="7660185" y="1608908"/>
            <a:ext cx="1327155" cy="372292"/>
          </a:xfrm>
          <a:prstGeom prst="rect">
            <a:avLst/>
          </a:prstGeom>
          <a:solidFill>
            <a:schemeClr val="accent1"/>
          </a:solidFill>
          <a:ln w="55000" cap="flat" cmpd="thickThin">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Lucida Sans"/>
                <a:ea typeface="Lucida Sans"/>
                <a:cs typeface="Lucida Sans"/>
                <a:sym typeface="Lucida Sans"/>
              </a:rPr>
              <a:t>2</a:t>
            </a:r>
            <a:r>
              <a:rPr lang="en-US" sz="1800" b="0" i="0" u="none" strike="noStrike" cap="none" baseline="30000">
                <a:solidFill>
                  <a:schemeClr val="lt1"/>
                </a:solidFill>
                <a:latin typeface="Lucida Sans"/>
                <a:ea typeface="Lucida Sans"/>
                <a:cs typeface="Lucida Sans"/>
                <a:sym typeface="Lucida Sans"/>
              </a:rPr>
              <a:t>nd</a:t>
            </a:r>
            <a:r>
              <a:rPr lang="en-US" sz="1800" b="0" i="0" u="none" strike="noStrike" cap="none">
                <a:solidFill>
                  <a:schemeClr val="lt1"/>
                </a:solidFill>
                <a:latin typeface="Lucida Sans"/>
                <a:ea typeface="Lucida Sans"/>
                <a:cs typeface="Lucida Sans"/>
                <a:sym typeface="Lucida Sans"/>
              </a:rPr>
              <a:t> Round</a:t>
            </a:r>
            <a:endParaRPr sz="1400" b="0" i="0" u="none" strike="noStrike" cap="none">
              <a:solidFill>
                <a:srgbClr val="000000"/>
              </a:solidFill>
              <a:latin typeface="Arial"/>
              <a:ea typeface="Arial"/>
              <a:cs typeface="Arial"/>
              <a:sym typeface="Arial"/>
            </a:endParaRPr>
          </a:p>
        </p:txBody>
      </p:sp>
      <p:sp>
        <p:nvSpPr>
          <p:cNvPr id="512" name="Google Shape;512;p62"/>
          <p:cNvSpPr/>
          <p:nvPr/>
        </p:nvSpPr>
        <p:spPr>
          <a:xfrm>
            <a:off x="3672794" y="1140317"/>
            <a:ext cx="36580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1" u="none" strike="noStrike" cap="none">
                <a:solidFill>
                  <a:srgbClr val="FF0000"/>
                </a:solidFill>
                <a:latin typeface="Lucida Sans"/>
                <a:ea typeface="Lucida Sans"/>
                <a:cs typeface="Lucida Sans"/>
                <a:sym typeface="Lucida Sans"/>
              </a:rPr>
              <a:t>✔</a:t>
            </a:r>
            <a:endParaRPr sz="1800" b="0" i="0" u="none" strike="noStrike" cap="none">
              <a:solidFill>
                <a:srgbClr val="FF0000"/>
              </a:solidFill>
              <a:latin typeface="Lucida Sans"/>
              <a:ea typeface="Lucida Sans"/>
              <a:cs typeface="Lucida Sans"/>
              <a:sym typeface="Lucida Sans"/>
            </a:endParaRPr>
          </a:p>
        </p:txBody>
      </p:sp>
      <p:pic>
        <p:nvPicPr>
          <p:cNvPr id="513" name="Google Shape;513;p62"/>
          <p:cNvPicPr preferRelativeResize="0"/>
          <p:nvPr/>
        </p:nvPicPr>
        <p:blipFill rotWithShape="1">
          <a:blip r:embed="rId4">
            <a:alphaModFix/>
          </a:blip>
          <a:srcRect/>
          <a:stretch/>
        </p:blipFill>
        <p:spPr>
          <a:xfrm>
            <a:off x="2057400" y="3352800"/>
            <a:ext cx="5029200" cy="409575"/>
          </a:xfrm>
          <a:prstGeom prst="rect">
            <a:avLst/>
          </a:prstGeom>
          <a:noFill/>
          <a:ln>
            <a:noFill/>
          </a:ln>
        </p:spPr>
      </p:pic>
      <p:sp>
        <p:nvSpPr>
          <p:cNvPr id="514" name="Google Shape;514;p62"/>
          <p:cNvSpPr/>
          <p:nvPr/>
        </p:nvSpPr>
        <p:spPr>
          <a:xfrm>
            <a:off x="5871147" y="4044115"/>
            <a:ext cx="457200" cy="457200"/>
          </a:xfrm>
          <a:prstGeom prst="flowChartConnector">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Lucida Sans"/>
                <a:ea typeface="Lucida Sans"/>
                <a:cs typeface="Lucida Sans"/>
                <a:sym typeface="Lucida Sans"/>
              </a:rPr>
              <a:t>5</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63"/>
          <p:cNvSpPr txBox="1">
            <a:spLocks noGrp="1"/>
          </p:cNvSpPr>
          <p:nvPr>
            <p:ph type="body" idx="1"/>
          </p:nvPr>
        </p:nvSpPr>
        <p:spPr>
          <a:xfrm>
            <a:off x="457200" y="772924"/>
            <a:ext cx="8229600" cy="5234368"/>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088"/>
              <a:buChar char="?"/>
            </a:pPr>
            <a:r>
              <a:rPr lang="en-US" sz="1600" i="1"/>
              <a:t>2</a:t>
            </a:r>
            <a:r>
              <a:rPr lang="en-US" sz="1600" i="1" baseline="30000"/>
              <a:t>nd</a:t>
            </a:r>
            <a:r>
              <a:rPr lang="en-US" sz="1600" i="1"/>
              <a:t> round</a:t>
            </a:r>
            <a:endParaRPr/>
          </a:p>
          <a:p>
            <a:pPr marL="621792" lvl="1" indent="-228600" algn="l" rtl="0">
              <a:lnSpc>
                <a:spcPct val="100000"/>
              </a:lnSpc>
              <a:spcBef>
                <a:spcPts val="324"/>
              </a:spcBef>
              <a:spcAft>
                <a:spcPts val="0"/>
              </a:spcAft>
              <a:buSzPts val="1400"/>
              <a:buChar char="◦"/>
            </a:pPr>
            <a:r>
              <a:rPr lang="en-US" sz="1400" i="1"/>
              <a:t>Key to be searched: 5</a:t>
            </a:r>
            <a:endParaRPr/>
          </a:p>
          <a:p>
            <a:pPr marL="621792" lvl="1" indent="-228600" algn="l" rtl="0">
              <a:lnSpc>
                <a:spcPct val="100000"/>
              </a:lnSpc>
              <a:spcBef>
                <a:spcPts val="324"/>
              </a:spcBef>
              <a:spcAft>
                <a:spcPts val="0"/>
              </a:spcAft>
              <a:buSzPts val="1400"/>
              <a:buChar char="◦"/>
            </a:pPr>
            <a:r>
              <a:rPr lang="en-US" sz="1400" i="1"/>
              <a:t>list.length = 6</a:t>
            </a:r>
            <a:endParaRPr/>
          </a:p>
          <a:p>
            <a:pPr marL="621792" lvl="1" indent="-228600" algn="l" rtl="0">
              <a:lnSpc>
                <a:spcPct val="100000"/>
              </a:lnSpc>
              <a:spcBef>
                <a:spcPts val="324"/>
              </a:spcBef>
              <a:spcAft>
                <a:spcPts val="0"/>
              </a:spcAft>
              <a:buSzPts val="1400"/>
              <a:buChar char="◦"/>
            </a:pPr>
            <a:r>
              <a:rPr lang="en-US" sz="1400" i="1"/>
              <a:t>low = 3</a:t>
            </a:r>
            <a:endParaRPr/>
          </a:p>
          <a:p>
            <a:pPr marL="621792" lvl="1" indent="-228600" algn="l" rtl="0">
              <a:lnSpc>
                <a:spcPct val="100000"/>
              </a:lnSpc>
              <a:spcBef>
                <a:spcPts val="324"/>
              </a:spcBef>
              <a:spcAft>
                <a:spcPts val="0"/>
              </a:spcAft>
              <a:buSzPts val="1400"/>
              <a:buChar char="◦"/>
            </a:pPr>
            <a:r>
              <a:rPr lang="en-US" sz="1400" i="1"/>
              <a:t>high = 5</a:t>
            </a:r>
            <a:endParaRPr/>
          </a:p>
          <a:p>
            <a:pPr marL="621792" lvl="1" indent="-228600" algn="l" rtl="0">
              <a:lnSpc>
                <a:spcPct val="100000"/>
              </a:lnSpc>
              <a:spcBef>
                <a:spcPts val="324"/>
              </a:spcBef>
              <a:spcAft>
                <a:spcPts val="0"/>
              </a:spcAft>
              <a:buSzPts val="1400"/>
              <a:buChar char="◦"/>
            </a:pPr>
            <a:r>
              <a:rPr lang="en-US" sz="1400" i="1"/>
              <a:t>mid = 4</a:t>
            </a:r>
            <a:endParaRPr/>
          </a:p>
          <a:p>
            <a:pPr marL="621792" lvl="1" indent="-139700" algn="l" rtl="0">
              <a:lnSpc>
                <a:spcPct val="100000"/>
              </a:lnSpc>
              <a:spcBef>
                <a:spcPts val="324"/>
              </a:spcBef>
              <a:spcAft>
                <a:spcPts val="0"/>
              </a:spcAft>
              <a:buSzPts val="1400"/>
              <a:buNone/>
            </a:pPr>
            <a:endParaRPr sz="1400" i="1"/>
          </a:p>
          <a:p>
            <a:pPr marL="365760" lvl="0" indent="-256032" algn="l" rtl="0">
              <a:lnSpc>
                <a:spcPct val="100000"/>
              </a:lnSpc>
              <a:spcBef>
                <a:spcPts val="400"/>
              </a:spcBef>
              <a:spcAft>
                <a:spcPts val="0"/>
              </a:spcAft>
              <a:buSzPts val="1088"/>
              <a:buChar char="?"/>
            </a:pPr>
            <a:r>
              <a:rPr lang="en-US" sz="1600" i="1"/>
              <a:t>3</a:t>
            </a:r>
            <a:r>
              <a:rPr lang="en-US" sz="1600" i="1" baseline="30000"/>
              <a:t>rd</a:t>
            </a:r>
            <a:r>
              <a:rPr lang="en-US" sz="1600" i="1"/>
              <a:t> round</a:t>
            </a:r>
            <a:endParaRPr/>
          </a:p>
          <a:p>
            <a:pPr marL="621792" lvl="1" indent="-228600" algn="l" rtl="0">
              <a:lnSpc>
                <a:spcPct val="100000"/>
              </a:lnSpc>
              <a:spcBef>
                <a:spcPts val="324"/>
              </a:spcBef>
              <a:spcAft>
                <a:spcPts val="0"/>
              </a:spcAft>
              <a:buSzPts val="1400"/>
              <a:buChar char="◦"/>
            </a:pPr>
            <a:r>
              <a:rPr lang="en-US" sz="1400" i="1"/>
              <a:t>Key to be searched: 5</a:t>
            </a:r>
            <a:endParaRPr/>
          </a:p>
          <a:p>
            <a:pPr marL="621792" lvl="1" indent="-228600" algn="l" rtl="0">
              <a:lnSpc>
                <a:spcPct val="100000"/>
              </a:lnSpc>
              <a:spcBef>
                <a:spcPts val="324"/>
              </a:spcBef>
              <a:spcAft>
                <a:spcPts val="0"/>
              </a:spcAft>
              <a:buSzPts val="1400"/>
              <a:buChar char="◦"/>
            </a:pPr>
            <a:r>
              <a:rPr lang="en-US" sz="1400" i="1"/>
              <a:t>list.length = 6</a:t>
            </a:r>
            <a:endParaRPr/>
          </a:p>
          <a:p>
            <a:pPr marL="621792" lvl="1" indent="-228600" algn="l" rtl="0">
              <a:lnSpc>
                <a:spcPct val="100000"/>
              </a:lnSpc>
              <a:spcBef>
                <a:spcPts val="324"/>
              </a:spcBef>
              <a:spcAft>
                <a:spcPts val="0"/>
              </a:spcAft>
              <a:buSzPts val="1400"/>
              <a:buChar char="◦"/>
            </a:pPr>
            <a:r>
              <a:rPr lang="en-US" sz="1400" i="1"/>
              <a:t>low = 3</a:t>
            </a:r>
            <a:endParaRPr/>
          </a:p>
          <a:p>
            <a:pPr marL="621792" lvl="1" indent="-228600" algn="l" rtl="0">
              <a:lnSpc>
                <a:spcPct val="100000"/>
              </a:lnSpc>
              <a:spcBef>
                <a:spcPts val="324"/>
              </a:spcBef>
              <a:spcAft>
                <a:spcPts val="0"/>
              </a:spcAft>
              <a:buSzPts val="1400"/>
              <a:buChar char="◦"/>
            </a:pPr>
            <a:r>
              <a:rPr lang="en-US" sz="1400" i="1"/>
              <a:t>high = 3</a:t>
            </a:r>
            <a:endParaRPr/>
          </a:p>
          <a:p>
            <a:pPr marL="621792" lvl="1" indent="-228600" algn="l" rtl="0">
              <a:lnSpc>
                <a:spcPct val="100000"/>
              </a:lnSpc>
              <a:spcBef>
                <a:spcPts val="324"/>
              </a:spcBef>
              <a:spcAft>
                <a:spcPts val="0"/>
              </a:spcAft>
              <a:buSzPts val="1400"/>
              <a:buChar char="◦"/>
            </a:pPr>
            <a:r>
              <a:rPr lang="en-US" sz="1400" i="1"/>
              <a:t>mid = (low + high) / 2 🡪 (3 + 3) / 2 = 3</a:t>
            </a:r>
            <a:endParaRPr sz="1400" i="1"/>
          </a:p>
          <a:p>
            <a:pPr marL="621792" lvl="1" indent="-139700" algn="l" rtl="0">
              <a:lnSpc>
                <a:spcPct val="100000"/>
              </a:lnSpc>
              <a:spcBef>
                <a:spcPts val="324"/>
              </a:spcBef>
              <a:spcAft>
                <a:spcPts val="0"/>
              </a:spcAft>
              <a:buSzPts val="1400"/>
              <a:buNone/>
            </a:pPr>
            <a:endParaRPr sz="1400" i="1"/>
          </a:p>
          <a:p>
            <a:pPr marL="365760" lvl="0" indent="-139446" algn="l" rtl="0">
              <a:lnSpc>
                <a:spcPct val="100000"/>
              </a:lnSpc>
              <a:spcBef>
                <a:spcPts val="400"/>
              </a:spcBef>
              <a:spcAft>
                <a:spcPts val="0"/>
              </a:spcAft>
              <a:buSzPts val="1836"/>
              <a:buNone/>
            </a:pPr>
            <a:endParaRPr i="1"/>
          </a:p>
          <a:p>
            <a:pPr marL="365760" lvl="0" indent="-139446" algn="l" rtl="0">
              <a:lnSpc>
                <a:spcPct val="100000"/>
              </a:lnSpc>
              <a:spcBef>
                <a:spcPts val="400"/>
              </a:spcBef>
              <a:spcAft>
                <a:spcPts val="0"/>
              </a:spcAft>
              <a:buSzPts val="1836"/>
              <a:buNone/>
            </a:pPr>
            <a:endParaRPr i="1"/>
          </a:p>
        </p:txBody>
      </p:sp>
      <p:sp>
        <p:nvSpPr>
          <p:cNvPr id="520" name="Google Shape;520;p63"/>
          <p:cNvSpPr txBox="1">
            <a:spLocks noGrp="1"/>
          </p:cNvSpPr>
          <p:nvPr>
            <p:ph type="title"/>
          </p:nvPr>
        </p:nvSpPr>
        <p:spPr>
          <a:xfrm>
            <a:off x="457200" y="210948"/>
            <a:ext cx="8229600" cy="571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2800"/>
              <a:buFont typeface="Lucida Sans"/>
              <a:buNone/>
            </a:pPr>
            <a:r>
              <a:rPr lang="en-US" sz="2800"/>
              <a:t>Binary Search Algorithm (Example 2) – cont.</a:t>
            </a:r>
            <a:endParaRPr sz="3200"/>
          </a:p>
        </p:txBody>
      </p:sp>
      <p:graphicFrame>
        <p:nvGraphicFramePr>
          <p:cNvPr id="521" name="Google Shape;521;p63"/>
          <p:cNvGraphicFramePr/>
          <p:nvPr/>
        </p:nvGraphicFramePr>
        <p:xfrm>
          <a:off x="876300" y="4419600"/>
          <a:ext cx="3000000" cy="3000000"/>
        </p:xfrm>
        <a:graphic>
          <a:graphicData uri="http://schemas.openxmlformats.org/drawingml/2006/table">
            <a:tbl>
              <a:tblPr firstRow="1" bandRow="1">
                <a:noFill/>
                <a:tableStyleId>{DC8C2CF6-C1D4-4453-94B1-B5E379981294}</a:tableStyleId>
              </a:tblPr>
              <a:tblGrid>
                <a:gridCol w="1231900">
                  <a:extLst>
                    <a:ext uri="{9D8B030D-6E8A-4147-A177-3AD203B41FA5}">
                      <a16:colId xmlns:a16="http://schemas.microsoft.com/office/drawing/2014/main" val="20000"/>
                    </a:ext>
                  </a:extLst>
                </a:gridCol>
                <a:gridCol w="1231900">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231900">
                  <a:extLst>
                    <a:ext uri="{9D8B030D-6E8A-4147-A177-3AD203B41FA5}">
                      <a16:colId xmlns:a16="http://schemas.microsoft.com/office/drawing/2014/main" val="20003"/>
                    </a:ext>
                  </a:extLst>
                </a:gridCol>
                <a:gridCol w="1231900">
                  <a:extLst>
                    <a:ext uri="{9D8B030D-6E8A-4147-A177-3AD203B41FA5}">
                      <a16:colId xmlns:a16="http://schemas.microsoft.com/office/drawing/2014/main" val="20004"/>
                    </a:ext>
                  </a:extLst>
                </a:gridCol>
                <a:gridCol w="1231900">
                  <a:extLst>
                    <a:ext uri="{9D8B030D-6E8A-4147-A177-3AD203B41FA5}">
                      <a16:colId xmlns:a16="http://schemas.microsoft.com/office/drawing/2014/main" val="20005"/>
                    </a:ext>
                  </a:extLst>
                </a:gridCol>
              </a:tblGrid>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[0]</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[1]</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[2]</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[4]</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[5]</a:t>
                      </a:r>
                      <a:endParaRPr sz="1400" u="none" strike="noStrike" cap="none"/>
                    </a:p>
                  </a:txBody>
                  <a:tcPr marL="91450" marR="91450" marT="45725" marB="45725">
                    <a:solidFill>
                      <a:srgbClr val="C00000"/>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rgbClr val="D0EDF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C00000"/>
                    </a:solidFill>
                  </a:tcPr>
                </a:tc>
                <a:extLst>
                  <a:ext uri="{0D108BD9-81ED-4DB2-BD59-A6C34878D82A}">
                    <a16:rowId xmlns:a16="http://schemas.microsoft.com/office/drawing/2014/main" val="10001"/>
                  </a:ext>
                </a:extLst>
              </a:tr>
            </a:tbl>
          </a:graphicData>
        </a:graphic>
      </p:graphicFrame>
      <p:sp>
        <p:nvSpPr>
          <p:cNvPr id="522" name="Google Shape;522;p63"/>
          <p:cNvSpPr txBox="1"/>
          <p:nvPr/>
        </p:nvSpPr>
        <p:spPr>
          <a:xfrm>
            <a:off x="4457700" y="5909422"/>
            <a:ext cx="58287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Lucida Sans"/>
                <a:ea typeface="Lucida Sans"/>
                <a:cs typeface="Lucida Sans"/>
                <a:sym typeface="Lucida Sans"/>
              </a:rPr>
              <a:t>low</a:t>
            </a:r>
            <a:endParaRPr sz="1400" b="0" i="0" u="none" strike="noStrike" cap="none">
              <a:solidFill>
                <a:srgbClr val="000000"/>
              </a:solidFill>
              <a:latin typeface="Arial"/>
              <a:ea typeface="Arial"/>
              <a:cs typeface="Arial"/>
              <a:sym typeface="Arial"/>
            </a:endParaRPr>
          </a:p>
        </p:txBody>
      </p:sp>
      <p:sp>
        <p:nvSpPr>
          <p:cNvPr id="523" name="Google Shape;523;p63"/>
          <p:cNvSpPr txBox="1"/>
          <p:nvPr/>
        </p:nvSpPr>
        <p:spPr>
          <a:xfrm>
            <a:off x="4890258" y="5550144"/>
            <a:ext cx="62542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Lucida Sans"/>
                <a:ea typeface="Lucida Sans"/>
                <a:cs typeface="Lucida Sans"/>
                <a:sym typeface="Lucida Sans"/>
              </a:rPr>
              <a:t>mid</a:t>
            </a:r>
            <a:endParaRPr sz="1400" b="0" i="0" u="none" strike="noStrike" cap="none">
              <a:solidFill>
                <a:srgbClr val="000000"/>
              </a:solidFill>
              <a:latin typeface="Arial"/>
              <a:ea typeface="Arial"/>
              <a:cs typeface="Arial"/>
              <a:sym typeface="Arial"/>
            </a:endParaRPr>
          </a:p>
        </p:txBody>
      </p:sp>
      <p:sp>
        <p:nvSpPr>
          <p:cNvPr id="524" name="Google Shape;524;p63"/>
          <p:cNvSpPr txBox="1"/>
          <p:nvPr/>
        </p:nvSpPr>
        <p:spPr>
          <a:xfrm>
            <a:off x="5324014" y="5919476"/>
            <a:ext cx="69578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Lucida Sans"/>
                <a:ea typeface="Lucida Sans"/>
                <a:cs typeface="Lucida Sans"/>
                <a:sym typeface="Lucida Sans"/>
              </a:rPr>
              <a:t>high</a:t>
            </a:r>
            <a:endParaRPr sz="1400" b="0" i="0" u="none" strike="noStrike" cap="none">
              <a:solidFill>
                <a:srgbClr val="000000"/>
              </a:solidFill>
              <a:latin typeface="Arial"/>
              <a:ea typeface="Arial"/>
              <a:cs typeface="Arial"/>
              <a:sym typeface="Arial"/>
            </a:endParaRPr>
          </a:p>
        </p:txBody>
      </p:sp>
      <p:cxnSp>
        <p:nvCxnSpPr>
          <p:cNvPr id="525" name="Google Shape;525;p63"/>
          <p:cNvCxnSpPr>
            <a:stCxn id="522" idx="0"/>
          </p:cNvCxnSpPr>
          <p:nvPr/>
        </p:nvCxnSpPr>
        <p:spPr>
          <a:xfrm rot="10800000">
            <a:off x="4743138" y="5181622"/>
            <a:ext cx="6000" cy="727800"/>
          </a:xfrm>
          <a:prstGeom prst="straightConnector1">
            <a:avLst/>
          </a:prstGeom>
          <a:noFill/>
          <a:ln w="9525" cap="flat" cmpd="sng">
            <a:solidFill>
              <a:schemeClr val="dk1"/>
            </a:solidFill>
            <a:prstDash val="solid"/>
            <a:round/>
            <a:headEnd type="none" w="sm" len="sm"/>
            <a:tailEnd type="triangle" w="med" len="med"/>
          </a:ln>
        </p:spPr>
      </p:cxnSp>
      <p:cxnSp>
        <p:nvCxnSpPr>
          <p:cNvPr id="526" name="Google Shape;526;p63"/>
          <p:cNvCxnSpPr>
            <a:stCxn id="523" idx="0"/>
          </p:cNvCxnSpPr>
          <p:nvPr/>
        </p:nvCxnSpPr>
        <p:spPr>
          <a:xfrm rot="10800000">
            <a:off x="5198769" y="5192244"/>
            <a:ext cx="4200" cy="357900"/>
          </a:xfrm>
          <a:prstGeom prst="straightConnector1">
            <a:avLst/>
          </a:prstGeom>
          <a:noFill/>
          <a:ln w="9525" cap="flat" cmpd="sng">
            <a:solidFill>
              <a:schemeClr val="dk1"/>
            </a:solidFill>
            <a:prstDash val="solid"/>
            <a:round/>
            <a:headEnd type="none" w="sm" len="sm"/>
            <a:tailEnd type="triangle" w="med" len="med"/>
          </a:ln>
        </p:spPr>
      </p:cxnSp>
      <p:cxnSp>
        <p:nvCxnSpPr>
          <p:cNvPr id="527" name="Google Shape;527;p63"/>
          <p:cNvCxnSpPr>
            <a:stCxn id="524" idx="0"/>
          </p:cNvCxnSpPr>
          <p:nvPr/>
        </p:nvCxnSpPr>
        <p:spPr>
          <a:xfrm rot="10800000">
            <a:off x="5664707" y="5192276"/>
            <a:ext cx="7200" cy="727200"/>
          </a:xfrm>
          <a:prstGeom prst="straightConnector1">
            <a:avLst/>
          </a:prstGeom>
          <a:noFill/>
          <a:ln w="9525" cap="flat" cmpd="sng">
            <a:solidFill>
              <a:schemeClr val="dk1"/>
            </a:solidFill>
            <a:prstDash val="solid"/>
            <a:round/>
            <a:headEnd type="none" w="sm" len="sm"/>
            <a:tailEnd type="triangle" w="med" len="med"/>
          </a:ln>
        </p:spPr>
      </p:cxnSp>
      <p:pic>
        <p:nvPicPr>
          <p:cNvPr id="528" name="Google Shape;528;p63"/>
          <p:cNvPicPr preferRelativeResize="0"/>
          <p:nvPr/>
        </p:nvPicPr>
        <p:blipFill rotWithShape="1">
          <a:blip r:embed="rId3">
            <a:alphaModFix/>
          </a:blip>
          <a:srcRect/>
          <a:stretch/>
        </p:blipFill>
        <p:spPr>
          <a:xfrm>
            <a:off x="3588896" y="772923"/>
            <a:ext cx="5478903" cy="2656077"/>
          </a:xfrm>
          <a:prstGeom prst="rect">
            <a:avLst/>
          </a:prstGeom>
          <a:noFill/>
          <a:ln w="28575" cap="flat" cmpd="sng">
            <a:solidFill>
              <a:schemeClr val="dk1"/>
            </a:solidFill>
            <a:prstDash val="solid"/>
            <a:round/>
            <a:headEnd type="none" w="sm" len="sm"/>
            <a:tailEnd type="none" w="sm" len="sm"/>
          </a:ln>
        </p:spPr>
      </p:pic>
      <p:sp>
        <p:nvSpPr>
          <p:cNvPr id="529" name="Google Shape;529;p63"/>
          <p:cNvSpPr/>
          <p:nvPr/>
        </p:nvSpPr>
        <p:spPr>
          <a:xfrm>
            <a:off x="3672794" y="1140317"/>
            <a:ext cx="36580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1" u="none" strike="noStrike" cap="none">
                <a:solidFill>
                  <a:srgbClr val="FF0000"/>
                </a:solidFill>
                <a:latin typeface="Lucida Sans"/>
                <a:ea typeface="Lucida Sans"/>
                <a:cs typeface="Lucida Sans"/>
                <a:sym typeface="Lucida Sans"/>
              </a:rPr>
              <a:t>✔</a:t>
            </a:r>
            <a:endParaRPr sz="1800" b="0" i="0" u="none" strike="noStrike" cap="none">
              <a:solidFill>
                <a:srgbClr val="FF0000"/>
              </a:solidFill>
              <a:latin typeface="Lucida Sans"/>
              <a:ea typeface="Lucida Sans"/>
              <a:cs typeface="Lucida Sans"/>
              <a:sym typeface="Lucida Sans"/>
            </a:endParaRPr>
          </a:p>
        </p:txBody>
      </p:sp>
      <p:sp>
        <p:nvSpPr>
          <p:cNvPr id="530" name="Google Shape;530;p63"/>
          <p:cNvSpPr/>
          <p:nvPr/>
        </p:nvSpPr>
        <p:spPr>
          <a:xfrm>
            <a:off x="4067175" y="1989909"/>
            <a:ext cx="3541127" cy="428624"/>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Lucida Sans"/>
              <a:ea typeface="Lucida Sans"/>
              <a:cs typeface="Lucida Sans"/>
              <a:sym typeface="Lucida Sans"/>
            </a:endParaRPr>
          </a:p>
        </p:txBody>
      </p:sp>
      <p:sp>
        <p:nvSpPr>
          <p:cNvPr id="531" name="Google Shape;531;p63"/>
          <p:cNvSpPr/>
          <p:nvPr/>
        </p:nvSpPr>
        <p:spPr>
          <a:xfrm>
            <a:off x="7688760" y="1989908"/>
            <a:ext cx="1327155" cy="372292"/>
          </a:xfrm>
          <a:prstGeom prst="rect">
            <a:avLst/>
          </a:prstGeom>
          <a:solidFill>
            <a:schemeClr val="accent1"/>
          </a:solidFill>
          <a:ln w="55000" cap="flat" cmpd="thickThin">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Lucida Sans"/>
                <a:ea typeface="Lucida Sans"/>
                <a:cs typeface="Lucida Sans"/>
                <a:sym typeface="Lucida Sans"/>
              </a:rPr>
              <a:t>Found!</a:t>
            </a:r>
            <a:endParaRPr sz="1400" b="0" i="0" u="none" strike="noStrike" cap="none">
              <a:solidFill>
                <a:srgbClr val="000000"/>
              </a:solidFill>
              <a:latin typeface="Arial"/>
              <a:ea typeface="Arial"/>
              <a:cs typeface="Arial"/>
              <a:sym typeface="Arial"/>
            </a:endParaRPr>
          </a:p>
        </p:txBody>
      </p:sp>
      <p:pic>
        <p:nvPicPr>
          <p:cNvPr id="532" name="Google Shape;532;p63"/>
          <p:cNvPicPr preferRelativeResize="0"/>
          <p:nvPr/>
        </p:nvPicPr>
        <p:blipFill rotWithShape="1">
          <a:blip r:embed="rId4">
            <a:alphaModFix/>
          </a:blip>
          <a:srcRect/>
          <a:stretch/>
        </p:blipFill>
        <p:spPr>
          <a:xfrm>
            <a:off x="1943100" y="3423380"/>
            <a:ext cx="5029200" cy="428625"/>
          </a:xfrm>
          <a:prstGeom prst="rect">
            <a:avLst/>
          </a:prstGeom>
          <a:noFill/>
          <a:ln>
            <a:noFill/>
          </a:ln>
        </p:spPr>
      </p:pic>
      <p:sp>
        <p:nvSpPr>
          <p:cNvPr id="533" name="Google Shape;533;p63"/>
          <p:cNvSpPr/>
          <p:nvPr/>
        </p:nvSpPr>
        <p:spPr>
          <a:xfrm>
            <a:off x="4661658" y="4121729"/>
            <a:ext cx="457200" cy="457200"/>
          </a:xfrm>
          <a:prstGeom prst="flowChartConnector">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Lucida Sans"/>
                <a:ea typeface="Lucida Sans"/>
                <a:cs typeface="Lucida Sans"/>
                <a:sym typeface="Lucida Sans"/>
              </a:rPr>
              <a:t>5</a:t>
            </a:r>
            <a:endParaRPr sz="1400" b="0" i="0" u="none" strike="noStrike" cap="none">
              <a:solidFill>
                <a:srgbClr val="000000"/>
              </a:solidFill>
              <a:latin typeface="Arial"/>
              <a:ea typeface="Arial"/>
              <a:cs typeface="Arial"/>
              <a:sym typeface="Arial"/>
            </a:endParaRPr>
          </a:p>
        </p:txBody>
      </p:sp>
      <p:sp>
        <p:nvSpPr>
          <p:cNvPr id="534" name="Google Shape;534;p63"/>
          <p:cNvSpPr/>
          <p:nvPr/>
        </p:nvSpPr>
        <p:spPr>
          <a:xfrm>
            <a:off x="6741923" y="5359338"/>
            <a:ext cx="2209999" cy="1209930"/>
          </a:xfrm>
          <a:prstGeom prst="hexagon">
            <a:avLst>
              <a:gd name="adj" fmla="val 25000"/>
              <a:gd name="vf" fmla="val 115470"/>
            </a:avLst>
          </a:prstGeom>
          <a:solidFill>
            <a:schemeClr val="accent1"/>
          </a:solidFill>
          <a:ln w="55000" cap="flat" cmpd="thickThin">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Lucida Sans"/>
                <a:ea typeface="Lucida Sans"/>
                <a:cs typeface="Lucida Sans"/>
                <a:sym typeface="Lucida Sans"/>
              </a:rPr>
              <a:t>Found!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64"/>
          <p:cNvSpPr txBox="1">
            <a:spLocks noGrp="1"/>
          </p:cNvSpPr>
          <p:nvPr>
            <p:ph type="body" idx="1"/>
          </p:nvPr>
        </p:nvSpPr>
        <p:spPr>
          <a:xfrm>
            <a:off x="457200" y="2438400"/>
            <a:ext cx="8229600" cy="3568891"/>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088"/>
              <a:buChar char="?"/>
            </a:pPr>
            <a:r>
              <a:rPr lang="en-US" sz="1600" i="1"/>
              <a:t>1</a:t>
            </a:r>
            <a:r>
              <a:rPr lang="en-US" sz="1600" i="1" baseline="30000"/>
              <a:t>st</a:t>
            </a:r>
            <a:r>
              <a:rPr lang="en-US" sz="1600" i="1"/>
              <a:t> round</a:t>
            </a:r>
            <a:endParaRPr/>
          </a:p>
          <a:p>
            <a:pPr marL="621792" lvl="1" indent="-228600" algn="l" rtl="0">
              <a:lnSpc>
                <a:spcPct val="100000"/>
              </a:lnSpc>
              <a:spcBef>
                <a:spcPts val="324"/>
              </a:spcBef>
              <a:spcAft>
                <a:spcPts val="0"/>
              </a:spcAft>
              <a:buSzPts val="1400"/>
              <a:buChar char="◦"/>
            </a:pPr>
            <a:r>
              <a:rPr lang="en-US" sz="1400" i="1"/>
              <a:t>Key to be searched: 7</a:t>
            </a:r>
            <a:endParaRPr/>
          </a:p>
          <a:p>
            <a:pPr marL="621792" lvl="1" indent="-228600" algn="l" rtl="0">
              <a:lnSpc>
                <a:spcPct val="100000"/>
              </a:lnSpc>
              <a:spcBef>
                <a:spcPts val="324"/>
              </a:spcBef>
              <a:spcAft>
                <a:spcPts val="0"/>
              </a:spcAft>
              <a:buSzPts val="1400"/>
              <a:buChar char="◦"/>
            </a:pPr>
            <a:r>
              <a:rPr lang="en-US" sz="1400" i="1"/>
              <a:t>list.length = 6</a:t>
            </a:r>
            <a:endParaRPr/>
          </a:p>
          <a:p>
            <a:pPr marL="621792" lvl="1" indent="-228600" algn="l" rtl="0">
              <a:lnSpc>
                <a:spcPct val="100000"/>
              </a:lnSpc>
              <a:spcBef>
                <a:spcPts val="324"/>
              </a:spcBef>
              <a:spcAft>
                <a:spcPts val="0"/>
              </a:spcAft>
              <a:buSzPts val="1400"/>
              <a:buChar char="◦"/>
            </a:pPr>
            <a:r>
              <a:rPr lang="en-US" sz="1400" i="1"/>
              <a:t>low = 0</a:t>
            </a:r>
            <a:endParaRPr/>
          </a:p>
          <a:p>
            <a:pPr marL="621792" lvl="1" indent="-228600" algn="l" rtl="0">
              <a:lnSpc>
                <a:spcPct val="100000"/>
              </a:lnSpc>
              <a:spcBef>
                <a:spcPts val="324"/>
              </a:spcBef>
              <a:spcAft>
                <a:spcPts val="0"/>
              </a:spcAft>
              <a:buSzPts val="1400"/>
              <a:buChar char="◦"/>
            </a:pPr>
            <a:r>
              <a:rPr lang="en-US" sz="1400" i="1"/>
              <a:t>high = 5</a:t>
            </a:r>
            <a:endParaRPr/>
          </a:p>
          <a:p>
            <a:pPr marL="621792" lvl="1" indent="-228600" algn="l" rtl="0">
              <a:lnSpc>
                <a:spcPct val="100000"/>
              </a:lnSpc>
              <a:spcBef>
                <a:spcPts val="324"/>
              </a:spcBef>
              <a:spcAft>
                <a:spcPts val="0"/>
              </a:spcAft>
              <a:buSzPts val="1400"/>
              <a:buChar char="◦"/>
            </a:pPr>
            <a:r>
              <a:rPr lang="en-US" sz="1400" i="1"/>
              <a:t>mid = (low + high) / 2 🡪 (0 + 5) / 2 = 2</a:t>
            </a:r>
            <a:endParaRPr sz="1400" i="1"/>
          </a:p>
          <a:p>
            <a:pPr marL="365760" lvl="0" indent="-152400" algn="l" rtl="0">
              <a:lnSpc>
                <a:spcPct val="100000"/>
              </a:lnSpc>
              <a:spcBef>
                <a:spcPts val="400"/>
              </a:spcBef>
              <a:spcAft>
                <a:spcPts val="0"/>
              </a:spcAft>
              <a:buSzPts val="1632"/>
              <a:buNone/>
            </a:pPr>
            <a:endParaRPr sz="2400" i="1"/>
          </a:p>
          <a:p>
            <a:pPr marL="365760" lvl="0" indent="-152400" algn="l" rtl="0">
              <a:lnSpc>
                <a:spcPct val="100000"/>
              </a:lnSpc>
              <a:spcBef>
                <a:spcPts val="400"/>
              </a:spcBef>
              <a:spcAft>
                <a:spcPts val="0"/>
              </a:spcAft>
              <a:buSzPts val="1632"/>
              <a:buNone/>
            </a:pPr>
            <a:endParaRPr sz="2400" i="1"/>
          </a:p>
        </p:txBody>
      </p:sp>
      <p:sp>
        <p:nvSpPr>
          <p:cNvPr id="540" name="Google Shape;540;p64"/>
          <p:cNvSpPr txBox="1">
            <a:spLocks noGrp="1"/>
          </p:cNvSpPr>
          <p:nvPr>
            <p:ph type="title"/>
          </p:nvPr>
        </p:nvSpPr>
        <p:spPr>
          <a:xfrm>
            <a:off x="457200" y="210948"/>
            <a:ext cx="8229600" cy="571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200"/>
              <a:buFont typeface="Lucida Sans"/>
              <a:buNone/>
            </a:pPr>
            <a:r>
              <a:rPr lang="en-US" sz="3200"/>
              <a:t>Binary Search Algorithm (Example 3)</a:t>
            </a:r>
            <a:endParaRPr sz="3600"/>
          </a:p>
        </p:txBody>
      </p:sp>
      <p:graphicFrame>
        <p:nvGraphicFramePr>
          <p:cNvPr id="541" name="Google Shape;541;p64"/>
          <p:cNvGraphicFramePr/>
          <p:nvPr/>
        </p:nvGraphicFramePr>
        <p:xfrm>
          <a:off x="876300" y="4419600"/>
          <a:ext cx="3000000" cy="3000000"/>
        </p:xfrm>
        <a:graphic>
          <a:graphicData uri="http://schemas.openxmlformats.org/drawingml/2006/table">
            <a:tbl>
              <a:tblPr firstRow="1" bandRow="1">
                <a:noFill/>
                <a:tableStyleId>{DC8C2CF6-C1D4-4453-94B1-B5E379981294}</a:tableStyleId>
              </a:tblPr>
              <a:tblGrid>
                <a:gridCol w="1231900">
                  <a:extLst>
                    <a:ext uri="{9D8B030D-6E8A-4147-A177-3AD203B41FA5}">
                      <a16:colId xmlns:a16="http://schemas.microsoft.com/office/drawing/2014/main" val="20000"/>
                    </a:ext>
                  </a:extLst>
                </a:gridCol>
                <a:gridCol w="1231900">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231900">
                  <a:extLst>
                    <a:ext uri="{9D8B030D-6E8A-4147-A177-3AD203B41FA5}">
                      <a16:colId xmlns:a16="http://schemas.microsoft.com/office/drawing/2014/main" val="20003"/>
                    </a:ext>
                  </a:extLst>
                </a:gridCol>
                <a:gridCol w="1231900">
                  <a:extLst>
                    <a:ext uri="{9D8B030D-6E8A-4147-A177-3AD203B41FA5}">
                      <a16:colId xmlns:a16="http://schemas.microsoft.com/office/drawing/2014/main" val="20004"/>
                    </a:ext>
                  </a:extLst>
                </a:gridCol>
                <a:gridCol w="1231900">
                  <a:extLst>
                    <a:ext uri="{9D8B030D-6E8A-4147-A177-3AD203B41FA5}">
                      <a16:colId xmlns:a16="http://schemas.microsoft.com/office/drawing/2014/main" val="20005"/>
                    </a:ext>
                  </a:extLst>
                </a:gridCol>
              </a:tblGrid>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[5]</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chemeClr val="lt2"/>
                    </a:solidFill>
                  </a:tcPr>
                </a:tc>
                <a:extLst>
                  <a:ext uri="{0D108BD9-81ED-4DB2-BD59-A6C34878D82A}">
                    <a16:rowId xmlns:a16="http://schemas.microsoft.com/office/drawing/2014/main" val="10001"/>
                  </a:ext>
                </a:extLst>
              </a:tr>
            </a:tbl>
          </a:graphicData>
        </a:graphic>
      </p:graphicFrame>
      <p:sp>
        <p:nvSpPr>
          <p:cNvPr id="542" name="Google Shape;542;p64"/>
          <p:cNvSpPr txBox="1"/>
          <p:nvPr/>
        </p:nvSpPr>
        <p:spPr>
          <a:xfrm>
            <a:off x="1137678" y="5529072"/>
            <a:ext cx="57099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Lucida Sans"/>
                <a:ea typeface="Lucida Sans"/>
                <a:cs typeface="Lucida Sans"/>
                <a:sym typeface="Lucida Sans"/>
              </a:rPr>
              <a:t>low</a:t>
            </a:r>
            <a:endParaRPr sz="1400" b="0" i="0" u="none" strike="noStrike" cap="none">
              <a:solidFill>
                <a:srgbClr val="000000"/>
              </a:solidFill>
              <a:latin typeface="Arial"/>
              <a:ea typeface="Arial"/>
              <a:cs typeface="Arial"/>
              <a:sym typeface="Arial"/>
            </a:endParaRPr>
          </a:p>
        </p:txBody>
      </p:sp>
      <p:sp>
        <p:nvSpPr>
          <p:cNvPr id="543" name="Google Shape;543;p64"/>
          <p:cNvSpPr txBox="1"/>
          <p:nvPr/>
        </p:nvSpPr>
        <p:spPr>
          <a:xfrm>
            <a:off x="3657600" y="5520428"/>
            <a:ext cx="61266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Lucida Sans"/>
                <a:ea typeface="Lucida Sans"/>
                <a:cs typeface="Lucida Sans"/>
                <a:sym typeface="Lucida Sans"/>
              </a:rPr>
              <a:t>mid</a:t>
            </a:r>
            <a:endParaRPr sz="1400" b="0" i="0" u="none" strike="noStrike" cap="none">
              <a:solidFill>
                <a:srgbClr val="000000"/>
              </a:solidFill>
              <a:latin typeface="Arial"/>
              <a:ea typeface="Arial"/>
              <a:cs typeface="Arial"/>
              <a:sym typeface="Arial"/>
            </a:endParaRPr>
          </a:p>
        </p:txBody>
      </p:sp>
      <p:sp>
        <p:nvSpPr>
          <p:cNvPr id="544" name="Google Shape;544;p64"/>
          <p:cNvSpPr txBox="1"/>
          <p:nvPr/>
        </p:nvSpPr>
        <p:spPr>
          <a:xfrm>
            <a:off x="7353300" y="5520428"/>
            <a:ext cx="68159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Lucida Sans"/>
                <a:ea typeface="Lucida Sans"/>
                <a:cs typeface="Lucida Sans"/>
                <a:sym typeface="Lucida Sans"/>
              </a:rPr>
              <a:t>high</a:t>
            </a:r>
            <a:endParaRPr sz="1400" b="0" i="0" u="none" strike="noStrike" cap="none">
              <a:solidFill>
                <a:srgbClr val="000000"/>
              </a:solidFill>
              <a:latin typeface="Arial"/>
              <a:ea typeface="Arial"/>
              <a:cs typeface="Arial"/>
              <a:sym typeface="Arial"/>
            </a:endParaRPr>
          </a:p>
        </p:txBody>
      </p:sp>
      <p:cxnSp>
        <p:nvCxnSpPr>
          <p:cNvPr id="545" name="Google Shape;545;p64"/>
          <p:cNvCxnSpPr>
            <a:stCxn id="542" idx="0"/>
          </p:cNvCxnSpPr>
          <p:nvPr/>
        </p:nvCxnSpPr>
        <p:spPr>
          <a:xfrm rot="10800000">
            <a:off x="1423173" y="5224872"/>
            <a:ext cx="0" cy="304200"/>
          </a:xfrm>
          <a:prstGeom prst="straightConnector1">
            <a:avLst/>
          </a:prstGeom>
          <a:noFill/>
          <a:ln w="9525" cap="flat" cmpd="sng">
            <a:solidFill>
              <a:schemeClr val="dk1"/>
            </a:solidFill>
            <a:prstDash val="solid"/>
            <a:round/>
            <a:headEnd type="none" w="sm" len="sm"/>
            <a:tailEnd type="triangle" w="med" len="med"/>
          </a:ln>
        </p:spPr>
      </p:cxnSp>
      <p:cxnSp>
        <p:nvCxnSpPr>
          <p:cNvPr id="546" name="Google Shape;546;p64"/>
          <p:cNvCxnSpPr/>
          <p:nvPr/>
        </p:nvCxnSpPr>
        <p:spPr>
          <a:xfrm rot="10800000">
            <a:off x="3962400" y="5224970"/>
            <a:ext cx="0" cy="304102"/>
          </a:xfrm>
          <a:prstGeom prst="straightConnector1">
            <a:avLst/>
          </a:prstGeom>
          <a:noFill/>
          <a:ln w="9525" cap="flat" cmpd="sng">
            <a:solidFill>
              <a:schemeClr val="dk1"/>
            </a:solidFill>
            <a:prstDash val="solid"/>
            <a:round/>
            <a:headEnd type="none" w="sm" len="sm"/>
            <a:tailEnd type="triangle" w="med" len="med"/>
          </a:ln>
        </p:spPr>
      </p:cxnSp>
      <p:cxnSp>
        <p:nvCxnSpPr>
          <p:cNvPr id="547" name="Google Shape;547;p64"/>
          <p:cNvCxnSpPr/>
          <p:nvPr/>
        </p:nvCxnSpPr>
        <p:spPr>
          <a:xfrm rot="10800000">
            <a:off x="7675048" y="5216326"/>
            <a:ext cx="0" cy="304102"/>
          </a:xfrm>
          <a:prstGeom prst="straightConnector1">
            <a:avLst/>
          </a:prstGeom>
          <a:noFill/>
          <a:ln w="9525" cap="flat" cmpd="sng">
            <a:solidFill>
              <a:schemeClr val="dk1"/>
            </a:solidFill>
            <a:prstDash val="solid"/>
            <a:round/>
            <a:headEnd type="none" w="sm" len="sm"/>
            <a:tailEnd type="triangle" w="med" len="med"/>
          </a:ln>
        </p:spPr>
      </p:cxnSp>
      <p:pic>
        <p:nvPicPr>
          <p:cNvPr id="548" name="Google Shape;548;p64"/>
          <p:cNvPicPr preferRelativeResize="0"/>
          <p:nvPr/>
        </p:nvPicPr>
        <p:blipFill rotWithShape="1">
          <a:blip r:embed="rId3">
            <a:alphaModFix/>
          </a:blip>
          <a:srcRect/>
          <a:stretch/>
        </p:blipFill>
        <p:spPr>
          <a:xfrm>
            <a:off x="3588896" y="772923"/>
            <a:ext cx="5478903" cy="2656077"/>
          </a:xfrm>
          <a:prstGeom prst="rect">
            <a:avLst/>
          </a:prstGeom>
          <a:noFill/>
          <a:ln w="28575" cap="flat" cmpd="sng">
            <a:solidFill>
              <a:schemeClr val="dk1"/>
            </a:solidFill>
            <a:prstDash val="solid"/>
            <a:round/>
            <a:headEnd type="none" w="sm" len="sm"/>
            <a:tailEnd type="none" w="sm" len="sm"/>
          </a:ln>
        </p:spPr>
      </p:pic>
      <p:sp>
        <p:nvSpPr>
          <p:cNvPr id="549" name="Google Shape;549;p64"/>
          <p:cNvSpPr/>
          <p:nvPr/>
        </p:nvSpPr>
        <p:spPr>
          <a:xfrm>
            <a:off x="3672794" y="1140317"/>
            <a:ext cx="36580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1" u="none" strike="noStrike" cap="none">
                <a:solidFill>
                  <a:srgbClr val="FF0000"/>
                </a:solidFill>
                <a:latin typeface="Lucida Sans"/>
                <a:ea typeface="Lucida Sans"/>
                <a:cs typeface="Lucida Sans"/>
                <a:sym typeface="Lucida Sans"/>
              </a:rPr>
              <a:t>✔</a:t>
            </a:r>
            <a:endParaRPr sz="1800" b="0" i="0" u="none" strike="noStrike" cap="none">
              <a:solidFill>
                <a:srgbClr val="FF0000"/>
              </a:solidFill>
              <a:latin typeface="Lucida Sans"/>
              <a:ea typeface="Lucida Sans"/>
              <a:cs typeface="Lucida Sans"/>
              <a:sym typeface="Lucida Sans"/>
            </a:endParaRPr>
          </a:p>
        </p:txBody>
      </p:sp>
      <p:sp>
        <p:nvSpPr>
          <p:cNvPr id="550" name="Google Shape;550;p64"/>
          <p:cNvSpPr/>
          <p:nvPr/>
        </p:nvSpPr>
        <p:spPr>
          <a:xfrm>
            <a:off x="4038600" y="2404921"/>
            <a:ext cx="3541127" cy="377778"/>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Lucida Sans"/>
              <a:ea typeface="Lucida Sans"/>
              <a:cs typeface="Lucida Sans"/>
              <a:sym typeface="Lucida Sans"/>
            </a:endParaRPr>
          </a:p>
        </p:txBody>
      </p:sp>
      <p:sp>
        <p:nvSpPr>
          <p:cNvPr id="551" name="Google Shape;551;p64"/>
          <p:cNvSpPr/>
          <p:nvPr/>
        </p:nvSpPr>
        <p:spPr>
          <a:xfrm>
            <a:off x="7660185" y="2404920"/>
            <a:ext cx="1327155" cy="372292"/>
          </a:xfrm>
          <a:prstGeom prst="rect">
            <a:avLst/>
          </a:prstGeom>
          <a:solidFill>
            <a:schemeClr val="accent1"/>
          </a:solidFill>
          <a:ln w="55000" cap="flat" cmpd="thickThin">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Lucida Sans"/>
                <a:ea typeface="Lucida Sans"/>
                <a:cs typeface="Lucida Sans"/>
                <a:sym typeface="Lucida Sans"/>
              </a:rPr>
              <a:t>1</a:t>
            </a:r>
            <a:r>
              <a:rPr lang="en-US" sz="1800" b="0" i="0" u="none" strike="noStrike" cap="none" baseline="30000">
                <a:solidFill>
                  <a:schemeClr val="lt1"/>
                </a:solidFill>
                <a:latin typeface="Lucida Sans"/>
                <a:ea typeface="Lucida Sans"/>
                <a:cs typeface="Lucida Sans"/>
                <a:sym typeface="Lucida Sans"/>
              </a:rPr>
              <a:t>st</a:t>
            </a:r>
            <a:r>
              <a:rPr lang="en-US" sz="1800" b="0" i="0" u="none" strike="noStrike" cap="none">
                <a:solidFill>
                  <a:schemeClr val="lt1"/>
                </a:solidFill>
                <a:latin typeface="Lucida Sans"/>
                <a:ea typeface="Lucida Sans"/>
                <a:cs typeface="Lucida Sans"/>
                <a:sym typeface="Lucida Sans"/>
              </a:rPr>
              <a:t> Round</a:t>
            </a:r>
            <a:endParaRPr sz="1400" b="0" i="0" u="none" strike="noStrike" cap="none">
              <a:solidFill>
                <a:srgbClr val="000000"/>
              </a:solidFill>
              <a:latin typeface="Arial"/>
              <a:ea typeface="Arial"/>
              <a:cs typeface="Arial"/>
              <a:sym typeface="Arial"/>
            </a:endParaRPr>
          </a:p>
        </p:txBody>
      </p:sp>
      <p:sp>
        <p:nvSpPr>
          <p:cNvPr id="552" name="Google Shape;552;p64"/>
          <p:cNvSpPr/>
          <p:nvPr/>
        </p:nvSpPr>
        <p:spPr>
          <a:xfrm>
            <a:off x="3429000" y="4073469"/>
            <a:ext cx="457200" cy="457200"/>
          </a:xfrm>
          <a:prstGeom prst="flowChartConnector">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Lucida Sans"/>
                <a:ea typeface="Lucida Sans"/>
                <a:cs typeface="Lucida Sans"/>
                <a:sym typeface="Lucida Sans"/>
              </a:rPr>
              <a:t>7</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65"/>
          <p:cNvSpPr txBox="1">
            <a:spLocks noGrp="1"/>
          </p:cNvSpPr>
          <p:nvPr>
            <p:ph type="body" idx="1"/>
          </p:nvPr>
        </p:nvSpPr>
        <p:spPr>
          <a:xfrm>
            <a:off x="457200" y="782448"/>
            <a:ext cx="8229600" cy="5224843"/>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088"/>
              <a:buChar char="?"/>
            </a:pPr>
            <a:r>
              <a:rPr lang="en-US" sz="1600" i="1"/>
              <a:t>1</a:t>
            </a:r>
            <a:r>
              <a:rPr lang="en-US" sz="1600" i="1" baseline="30000"/>
              <a:t>st</a:t>
            </a:r>
            <a:r>
              <a:rPr lang="en-US" sz="1600" i="1"/>
              <a:t> round</a:t>
            </a:r>
            <a:endParaRPr/>
          </a:p>
          <a:p>
            <a:pPr marL="621792" lvl="1" indent="-228600" algn="l" rtl="0">
              <a:lnSpc>
                <a:spcPct val="100000"/>
              </a:lnSpc>
              <a:spcBef>
                <a:spcPts val="324"/>
              </a:spcBef>
              <a:spcAft>
                <a:spcPts val="0"/>
              </a:spcAft>
              <a:buSzPts val="1400"/>
              <a:buChar char="◦"/>
            </a:pPr>
            <a:r>
              <a:rPr lang="en-US" sz="1400" i="1"/>
              <a:t>Key to be searched: 7</a:t>
            </a:r>
            <a:endParaRPr/>
          </a:p>
          <a:p>
            <a:pPr marL="621792" lvl="1" indent="-228600" algn="l" rtl="0">
              <a:lnSpc>
                <a:spcPct val="100000"/>
              </a:lnSpc>
              <a:spcBef>
                <a:spcPts val="324"/>
              </a:spcBef>
              <a:spcAft>
                <a:spcPts val="0"/>
              </a:spcAft>
              <a:buSzPts val="1400"/>
              <a:buChar char="◦"/>
            </a:pPr>
            <a:r>
              <a:rPr lang="en-US" sz="1400" i="1"/>
              <a:t>list.length = 6</a:t>
            </a:r>
            <a:endParaRPr/>
          </a:p>
          <a:p>
            <a:pPr marL="621792" lvl="1" indent="-228600" algn="l" rtl="0">
              <a:lnSpc>
                <a:spcPct val="100000"/>
              </a:lnSpc>
              <a:spcBef>
                <a:spcPts val="324"/>
              </a:spcBef>
              <a:spcAft>
                <a:spcPts val="0"/>
              </a:spcAft>
              <a:buSzPts val="1400"/>
              <a:buChar char="◦"/>
            </a:pPr>
            <a:r>
              <a:rPr lang="en-US" sz="1400" i="1"/>
              <a:t>low = 0</a:t>
            </a:r>
            <a:endParaRPr/>
          </a:p>
          <a:p>
            <a:pPr marL="621792" lvl="1" indent="-228600" algn="l" rtl="0">
              <a:lnSpc>
                <a:spcPct val="100000"/>
              </a:lnSpc>
              <a:spcBef>
                <a:spcPts val="324"/>
              </a:spcBef>
              <a:spcAft>
                <a:spcPts val="0"/>
              </a:spcAft>
              <a:buSzPts val="1400"/>
              <a:buChar char="◦"/>
            </a:pPr>
            <a:r>
              <a:rPr lang="en-US" sz="1400" i="1"/>
              <a:t>high = 5</a:t>
            </a:r>
            <a:endParaRPr/>
          </a:p>
          <a:p>
            <a:pPr marL="621792" lvl="1" indent="-228600" algn="l" rtl="0">
              <a:lnSpc>
                <a:spcPct val="100000"/>
              </a:lnSpc>
              <a:spcBef>
                <a:spcPts val="324"/>
              </a:spcBef>
              <a:spcAft>
                <a:spcPts val="0"/>
              </a:spcAft>
              <a:buSzPts val="1400"/>
              <a:buChar char="◦"/>
            </a:pPr>
            <a:r>
              <a:rPr lang="en-US" sz="1400" i="1"/>
              <a:t>mid = 2</a:t>
            </a:r>
            <a:endParaRPr sz="1400" i="1"/>
          </a:p>
          <a:p>
            <a:pPr marL="365760" lvl="0" indent="-186942" algn="l" rtl="0">
              <a:lnSpc>
                <a:spcPct val="100000"/>
              </a:lnSpc>
              <a:spcBef>
                <a:spcPts val="400"/>
              </a:spcBef>
              <a:spcAft>
                <a:spcPts val="0"/>
              </a:spcAft>
              <a:buSzPts val="1088"/>
              <a:buNone/>
            </a:pPr>
            <a:endParaRPr sz="1600" i="1" baseline="30000"/>
          </a:p>
          <a:p>
            <a:pPr marL="365760" lvl="0" indent="-256032" algn="l" rtl="0">
              <a:lnSpc>
                <a:spcPct val="100000"/>
              </a:lnSpc>
              <a:spcBef>
                <a:spcPts val="400"/>
              </a:spcBef>
              <a:spcAft>
                <a:spcPts val="0"/>
              </a:spcAft>
              <a:buSzPts val="1088"/>
              <a:buChar char="?"/>
            </a:pPr>
            <a:r>
              <a:rPr lang="en-US" sz="1600" i="1"/>
              <a:t>2</a:t>
            </a:r>
            <a:r>
              <a:rPr lang="en-US" sz="1600" i="1" baseline="30000"/>
              <a:t>nd</a:t>
            </a:r>
            <a:r>
              <a:rPr lang="en-US" sz="1600" i="1"/>
              <a:t> round</a:t>
            </a:r>
            <a:endParaRPr/>
          </a:p>
          <a:p>
            <a:pPr marL="621792" lvl="1" indent="-228600" algn="l" rtl="0">
              <a:lnSpc>
                <a:spcPct val="100000"/>
              </a:lnSpc>
              <a:spcBef>
                <a:spcPts val="324"/>
              </a:spcBef>
              <a:spcAft>
                <a:spcPts val="0"/>
              </a:spcAft>
              <a:buSzPts val="1400"/>
              <a:buChar char="◦"/>
            </a:pPr>
            <a:r>
              <a:rPr lang="en-US" sz="1400" i="1"/>
              <a:t>Key to be searched: 7</a:t>
            </a:r>
            <a:endParaRPr/>
          </a:p>
          <a:p>
            <a:pPr marL="621792" lvl="1" indent="-228600" algn="l" rtl="0">
              <a:lnSpc>
                <a:spcPct val="100000"/>
              </a:lnSpc>
              <a:spcBef>
                <a:spcPts val="324"/>
              </a:spcBef>
              <a:spcAft>
                <a:spcPts val="0"/>
              </a:spcAft>
              <a:buSzPts val="1400"/>
              <a:buChar char="◦"/>
            </a:pPr>
            <a:r>
              <a:rPr lang="en-US" sz="1400" i="1"/>
              <a:t>list.length = 6</a:t>
            </a:r>
            <a:endParaRPr/>
          </a:p>
          <a:p>
            <a:pPr marL="621792" lvl="1" indent="-228600" algn="l" rtl="0">
              <a:lnSpc>
                <a:spcPct val="100000"/>
              </a:lnSpc>
              <a:spcBef>
                <a:spcPts val="324"/>
              </a:spcBef>
              <a:spcAft>
                <a:spcPts val="0"/>
              </a:spcAft>
              <a:buSzPts val="1400"/>
              <a:buChar char="◦"/>
            </a:pPr>
            <a:r>
              <a:rPr lang="en-US" sz="1400" i="1"/>
              <a:t>low = 3</a:t>
            </a:r>
            <a:endParaRPr/>
          </a:p>
          <a:p>
            <a:pPr marL="621792" lvl="1" indent="-228600" algn="l" rtl="0">
              <a:lnSpc>
                <a:spcPct val="100000"/>
              </a:lnSpc>
              <a:spcBef>
                <a:spcPts val="324"/>
              </a:spcBef>
              <a:spcAft>
                <a:spcPts val="0"/>
              </a:spcAft>
              <a:buSzPts val="1400"/>
              <a:buChar char="◦"/>
            </a:pPr>
            <a:r>
              <a:rPr lang="en-US" sz="1400" i="1"/>
              <a:t>high = 5</a:t>
            </a:r>
            <a:endParaRPr/>
          </a:p>
          <a:p>
            <a:pPr marL="621792" lvl="1" indent="-228600" algn="l" rtl="0">
              <a:lnSpc>
                <a:spcPct val="100000"/>
              </a:lnSpc>
              <a:spcBef>
                <a:spcPts val="324"/>
              </a:spcBef>
              <a:spcAft>
                <a:spcPts val="0"/>
              </a:spcAft>
              <a:buSzPts val="1400"/>
              <a:buChar char="◦"/>
            </a:pPr>
            <a:r>
              <a:rPr lang="en-US" sz="1400" i="1"/>
              <a:t>mid = (low + high) / 2 🡪 (3 + 5) / 2 = 4</a:t>
            </a:r>
            <a:endParaRPr sz="1400" i="1"/>
          </a:p>
          <a:p>
            <a:pPr marL="365760" lvl="0" indent="-152400" algn="l" rtl="0">
              <a:lnSpc>
                <a:spcPct val="100000"/>
              </a:lnSpc>
              <a:spcBef>
                <a:spcPts val="400"/>
              </a:spcBef>
              <a:spcAft>
                <a:spcPts val="0"/>
              </a:spcAft>
              <a:buSzPts val="1632"/>
              <a:buNone/>
            </a:pPr>
            <a:endParaRPr sz="2400" i="1"/>
          </a:p>
          <a:p>
            <a:pPr marL="365760" lvl="0" indent="-152400" algn="l" rtl="0">
              <a:lnSpc>
                <a:spcPct val="100000"/>
              </a:lnSpc>
              <a:spcBef>
                <a:spcPts val="400"/>
              </a:spcBef>
              <a:spcAft>
                <a:spcPts val="0"/>
              </a:spcAft>
              <a:buSzPts val="1632"/>
              <a:buNone/>
            </a:pPr>
            <a:endParaRPr sz="2400" i="1"/>
          </a:p>
        </p:txBody>
      </p:sp>
      <p:sp>
        <p:nvSpPr>
          <p:cNvPr id="558" name="Google Shape;558;p65"/>
          <p:cNvSpPr txBox="1">
            <a:spLocks noGrp="1"/>
          </p:cNvSpPr>
          <p:nvPr>
            <p:ph type="title"/>
          </p:nvPr>
        </p:nvSpPr>
        <p:spPr>
          <a:xfrm>
            <a:off x="457200" y="210948"/>
            <a:ext cx="8229600" cy="571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2800"/>
              <a:buFont typeface="Lucida Sans"/>
              <a:buNone/>
            </a:pPr>
            <a:r>
              <a:rPr lang="en-US" sz="2800"/>
              <a:t>Binary Search Algorithm (Example 3) – cont.</a:t>
            </a:r>
            <a:endParaRPr sz="3200"/>
          </a:p>
        </p:txBody>
      </p:sp>
      <p:graphicFrame>
        <p:nvGraphicFramePr>
          <p:cNvPr id="559" name="Google Shape;559;p65"/>
          <p:cNvGraphicFramePr/>
          <p:nvPr/>
        </p:nvGraphicFramePr>
        <p:xfrm>
          <a:off x="876300" y="4419600"/>
          <a:ext cx="3000000" cy="3000000"/>
        </p:xfrm>
        <a:graphic>
          <a:graphicData uri="http://schemas.openxmlformats.org/drawingml/2006/table">
            <a:tbl>
              <a:tblPr firstRow="1" bandRow="1">
                <a:noFill/>
                <a:tableStyleId>{DC8C2CF6-C1D4-4453-94B1-B5E379981294}</a:tableStyleId>
              </a:tblPr>
              <a:tblGrid>
                <a:gridCol w="1231900">
                  <a:extLst>
                    <a:ext uri="{9D8B030D-6E8A-4147-A177-3AD203B41FA5}">
                      <a16:colId xmlns:a16="http://schemas.microsoft.com/office/drawing/2014/main" val="20000"/>
                    </a:ext>
                  </a:extLst>
                </a:gridCol>
                <a:gridCol w="1231900">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231900">
                  <a:extLst>
                    <a:ext uri="{9D8B030D-6E8A-4147-A177-3AD203B41FA5}">
                      <a16:colId xmlns:a16="http://schemas.microsoft.com/office/drawing/2014/main" val="20003"/>
                    </a:ext>
                  </a:extLst>
                </a:gridCol>
                <a:gridCol w="1231900">
                  <a:extLst>
                    <a:ext uri="{9D8B030D-6E8A-4147-A177-3AD203B41FA5}">
                      <a16:colId xmlns:a16="http://schemas.microsoft.com/office/drawing/2014/main" val="20004"/>
                    </a:ext>
                  </a:extLst>
                </a:gridCol>
                <a:gridCol w="1231900">
                  <a:extLst>
                    <a:ext uri="{9D8B030D-6E8A-4147-A177-3AD203B41FA5}">
                      <a16:colId xmlns:a16="http://schemas.microsoft.com/office/drawing/2014/main" val="20005"/>
                    </a:ext>
                  </a:extLst>
                </a:gridCol>
              </a:tblGrid>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[0]</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[1]</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[2]</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[5]</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rgbClr val="D0EDF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rgbClr val="D0EDF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D0EDF5"/>
                    </a:solidFill>
                  </a:tcPr>
                </a:tc>
                <a:extLst>
                  <a:ext uri="{0D108BD9-81ED-4DB2-BD59-A6C34878D82A}">
                    <a16:rowId xmlns:a16="http://schemas.microsoft.com/office/drawing/2014/main" val="10001"/>
                  </a:ext>
                </a:extLst>
              </a:tr>
            </a:tbl>
          </a:graphicData>
        </a:graphic>
      </p:graphicFrame>
      <p:sp>
        <p:nvSpPr>
          <p:cNvPr id="560" name="Google Shape;560;p65"/>
          <p:cNvSpPr txBox="1"/>
          <p:nvPr/>
        </p:nvSpPr>
        <p:spPr>
          <a:xfrm>
            <a:off x="4957543" y="5493151"/>
            <a:ext cx="57099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Lucida Sans"/>
                <a:ea typeface="Lucida Sans"/>
                <a:cs typeface="Lucida Sans"/>
                <a:sym typeface="Lucida Sans"/>
              </a:rPr>
              <a:t>low</a:t>
            </a:r>
            <a:endParaRPr sz="1400" b="0" i="0" u="none" strike="noStrike" cap="none">
              <a:solidFill>
                <a:srgbClr val="000000"/>
              </a:solidFill>
              <a:latin typeface="Arial"/>
              <a:ea typeface="Arial"/>
              <a:cs typeface="Arial"/>
              <a:sym typeface="Arial"/>
            </a:endParaRPr>
          </a:p>
        </p:txBody>
      </p:sp>
      <p:sp>
        <p:nvSpPr>
          <p:cNvPr id="561" name="Google Shape;561;p65"/>
          <p:cNvSpPr txBox="1"/>
          <p:nvPr/>
        </p:nvSpPr>
        <p:spPr>
          <a:xfrm>
            <a:off x="6137167" y="5493151"/>
            <a:ext cx="61266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Lucida Sans"/>
                <a:ea typeface="Lucida Sans"/>
                <a:cs typeface="Lucida Sans"/>
                <a:sym typeface="Lucida Sans"/>
              </a:rPr>
              <a:t>mid</a:t>
            </a:r>
            <a:endParaRPr sz="1400" b="0" i="0" u="none" strike="noStrike" cap="none">
              <a:solidFill>
                <a:srgbClr val="000000"/>
              </a:solidFill>
              <a:latin typeface="Arial"/>
              <a:ea typeface="Arial"/>
              <a:cs typeface="Arial"/>
              <a:sym typeface="Arial"/>
            </a:endParaRPr>
          </a:p>
        </p:txBody>
      </p:sp>
      <p:sp>
        <p:nvSpPr>
          <p:cNvPr id="562" name="Google Shape;562;p65"/>
          <p:cNvSpPr txBox="1"/>
          <p:nvPr/>
        </p:nvSpPr>
        <p:spPr>
          <a:xfrm>
            <a:off x="7358469" y="5484507"/>
            <a:ext cx="68159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Lucida Sans"/>
                <a:ea typeface="Lucida Sans"/>
                <a:cs typeface="Lucida Sans"/>
                <a:sym typeface="Lucida Sans"/>
              </a:rPr>
              <a:t>high</a:t>
            </a:r>
            <a:endParaRPr sz="1400" b="0" i="0" u="none" strike="noStrike" cap="none">
              <a:solidFill>
                <a:srgbClr val="000000"/>
              </a:solidFill>
              <a:latin typeface="Arial"/>
              <a:ea typeface="Arial"/>
              <a:cs typeface="Arial"/>
              <a:sym typeface="Arial"/>
            </a:endParaRPr>
          </a:p>
        </p:txBody>
      </p:sp>
      <p:cxnSp>
        <p:nvCxnSpPr>
          <p:cNvPr id="563" name="Google Shape;563;p65"/>
          <p:cNvCxnSpPr/>
          <p:nvPr/>
        </p:nvCxnSpPr>
        <p:spPr>
          <a:xfrm rot="10800000">
            <a:off x="5200735" y="5180405"/>
            <a:ext cx="0" cy="304102"/>
          </a:xfrm>
          <a:prstGeom prst="straightConnector1">
            <a:avLst/>
          </a:prstGeom>
          <a:noFill/>
          <a:ln w="9525" cap="flat" cmpd="sng">
            <a:solidFill>
              <a:schemeClr val="dk1"/>
            </a:solidFill>
            <a:prstDash val="solid"/>
            <a:round/>
            <a:headEnd type="none" w="sm" len="sm"/>
            <a:tailEnd type="triangle" w="med" len="med"/>
          </a:ln>
        </p:spPr>
      </p:cxnSp>
      <p:cxnSp>
        <p:nvCxnSpPr>
          <p:cNvPr id="564" name="Google Shape;564;p65"/>
          <p:cNvCxnSpPr/>
          <p:nvPr/>
        </p:nvCxnSpPr>
        <p:spPr>
          <a:xfrm rot="10800000">
            <a:off x="6445035" y="5180405"/>
            <a:ext cx="0" cy="304102"/>
          </a:xfrm>
          <a:prstGeom prst="straightConnector1">
            <a:avLst/>
          </a:prstGeom>
          <a:noFill/>
          <a:ln w="9525" cap="flat" cmpd="sng">
            <a:solidFill>
              <a:schemeClr val="dk1"/>
            </a:solidFill>
            <a:prstDash val="solid"/>
            <a:round/>
            <a:headEnd type="none" w="sm" len="sm"/>
            <a:tailEnd type="triangle" w="med" len="med"/>
          </a:ln>
        </p:spPr>
      </p:cxnSp>
      <p:cxnSp>
        <p:nvCxnSpPr>
          <p:cNvPr id="565" name="Google Shape;565;p65"/>
          <p:cNvCxnSpPr/>
          <p:nvPr/>
        </p:nvCxnSpPr>
        <p:spPr>
          <a:xfrm rot="10800000">
            <a:off x="7699268" y="5189049"/>
            <a:ext cx="0" cy="304102"/>
          </a:xfrm>
          <a:prstGeom prst="straightConnector1">
            <a:avLst/>
          </a:prstGeom>
          <a:noFill/>
          <a:ln w="9525" cap="flat" cmpd="sng">
            <a:solidFill>
              <a:schemeClr val="dk1"/>
            </a:solidFill>
            <a:prstDash val="solid"/>
            <a:round/>
            <a:headEnd type="none" w="sm" len="sm"/>
            <a:tailEnd type="triangle" w="med" len="med"/>
          </a:ln>
        </p:spPr>
      </p:cxnSp>
      <p:pic>
        <p:nvPicPr>
          <p:cNvPr id="566" name="Google Shape;566;p65"/>
          <p:cNvPicPr preferRelativeResize="0"/>
          <p:nvPr/>
        </p:nvPicPr>
        <p:blipFill rotWithShape="1">
          <a:blip r:embed="rId3">
            <a:alphaModFix/>
          </a:blip>
          <a:srcRect/>
          <a:stretch/>
        </p:blipFill>
        <p:spPr>
          <a:xfrm>
            <a:off x="3588896" y="772923"/>
            <a:ext cx="5478903" cy="2656077"/>
          </a:xfrm>
          <a:prstGeom prst="rect">
            <a:avLst/>
          </a:prstGeom>
          <a:noFill/>
          <a:ln w="28575" cap="flat" cmpd="sng">
            <a:solidFill>
              <a:schemeClr val="dk1"/>
            </a:solidFill>
            <a:prstDash val="solid"/>
            <a:round/>
            <a:headEnd type="none" w="sm" len="sm"/>
            <a:tailEnd type="none" w="sm" len="sm"/>
          </a:ln>
        </p:spPr>
      </p:pic>
      <p:sp>
        <p:nvSpPr>
          <p:cNvPr id="567" name="Google Shape;567;p65"/>
          <p:cNvSpPr/>
          <p:nvPr/>
        </p:nvSpPr>
        <p:spPr>
          <a:xfrm>
            <a:off x="4038600" y="1557430"/>
            <a:ext cx="3541127" cy="409575"/>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Lucida Sans"/>
              <a:ea typeface="Lucida Sans"/>
              <a:cs typeface="Lucida Sans"/>
              <a:sym typeface="Lucida Sans"/>
            </a:endParaRPr>
          </a:p>
        </p:txBody>
      </p:sp>
      <p:sp>
        <p:nvSpPr>
          <p:cNvPr id="568" name="Google Shape;568;p65"/>
          <p:cNvSpPr/>
          <p:nvPr/>
        </p:nvSpPr>
        <p:spPr>
          <a:xfrm>
            <a:off x="7660185" y="1608908"/>
            <a:ext cx="1327155" cy="372292"/>
          </a:xfrm>
          <a:prstGeom prst="rect">
            <a:avLst/>
          </a:prstGeom>
          <a:solidFill>
            <a:schemeClr val="accent1"/>
          </a:solidFill>
          <a:ln w="55000" cap="flat" cmpd="thickThin">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Lucida Sans"/>
                <a:ea typeface="Lucida Sans"/>
                <a:cs typeface="Lucida Sans"/>
                <a:sym typeface="Lucida Sans"/>
              </a:rPr>
              <a:t>2</a:t>
            </a:r>
            <a:r>
              <a:rPr lang="en-US" sz="1800" b="0" i="0" u="none" strike="noStrike" cap="none" baseline="30000">
                <a:solidFill>
                  <a:schemeClr val="lt1"/>
                </a:solidFill>
                <a:latin typeface="Lucida Sans"/>
                <a:ea typeface="Lucida Sans"/>
                <a:cs typeface="Lucida Sans"/>
                <a:sym typeface="Lucida Sans"/>
              </a:rPr>
              <a:t>nd</a:t>
            </a:r>
            <a:r>
              <a:rPr lang="en-US" sz="1800" b="0" i="0" u="none" strike="noStrike" cap="none">
                <a:solidFill>
                  <a:schemeClr val="lt1"/>
                </a:solidFill>
                <a:latin typeface="Lucida Sans"/>
                <a:ea typeface="Lucida Sans"/>
                <a:cs typeface="Lucida Sans"/>
                <a:sym typeface="Lucida Sans"/>
              </a:rPr>
              <a:t> Round</a:t>
            </a:r>
            <a:endParaRPr sz="1400" b="0" i="0" u="none" strike="noStrike" cap="none">
              <a:solidFill>
                <a:srgbClr val="000000"/>
              </a:solidFill>
              <a:latin typeface="Arial"/>
              <a:ea typeface="Arial"/>
              <a:cs typeface="Arial"/>
              <a:sym typeface="Arial"/>
            </a:endParaRPr>
          </a:p>
        </p:txBody>
      </p:sp>
      <p:sp>
        <p:nvSpPr>
          <p:cNvPr id="569" name="Google Shape;569;p65"/>
          <p:cNvSpPr/>
          <p:nvPr/>
        </p:nvSpPr>
        <p:spPr>
          <a:xfrm>
            <a:off x="3672794" y="1140317"/>
            <a:ext cx="36580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1" u="none" strike="noStrike" cap="none">
                <a:solidFill>
                  <a:srgbClr val="FF0000"/>
                </a:solidFill>
                <a:latin typeface="Lucida Sans"/>
                <a:ea typeface="Lucida Sans"/>
                <a:cs typeface="Lucida Sans"/>
                <a:sym typeface="Lucida Sans"/>
              </a:rPr>
              <a:t>✔</a:t>
            </a:r>
            <a:endParaRPr sz="1800" b="0" i="0" u="none" strike="noStrike" cap="none">
              <a:solidFill>
                <a:srgbClr val="FF0000"/>
              </a:solidFill>
              <a:latin typeface="Lucida Sans"/>
              <a:ea typeface="Lucida Sans"/>
              <a:cs typeface="Lucida Sans"/>
              <a:sym typeface="Lucida Sans"/>
            </a:endParaRPr>
          </a:p>
        </p:txBody>
      </p:sp>
      <p:pic>
        <p:nvPicPr>
          <p:cNvPr id="570" name="Google Shape;570;p65"/>
          <p:cNvPicPr preferRelativeResize="0"/>
          <p:nvPr/>
        </p:nvPicPr>
        <p:blipFill rotWithShape="1">
          <a:blip r:embed="rId4">
            <a:alphaModFix/>
          </a:blip>
          <a:srcRect/>
          <a:stretch/>
        </p:blipFill>
        <p:spPr>
          <a:xfrm>
            <a:off x="2057400" y="3352800"/>
            <a:ext cx="5029200" cy="409575"/>
          </a:xfrm>
          <a:prstGeom prst="rect">
            <a:avLst/>
          </a:prstGeom>
          <a:noFill/>
          <a:ln>
            <a:noFill/>
          </a:ln>
        </p:spPr>
      </p:pic>
      <p:sp>
        <p:nvSpPr>
          <p:cNvPr id="571" name="Google Shape;571;p65"/>
          <p:cNvSpPr/>
          <p:nvPr/>
        </p:nvSpPr>
        <p:spPr>
          <a:xfrm>
            <a:off x="5871147" y="4167188"/>
            <a:ext cx="457200" cy="457200"/>
          </a:xfrm>
          <a:prstGeom prst="flowChartConnector">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Lucida Sans"/>
                <a:ea typeface="Lucida Sans"/>
                <a:cs typeface="Lucida Sans"/>
                <a:sym typeface="Lucida Sans"/>
              </a:rPr>
              <a:t>7</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66"/>
          <p:cNvSpPr txBox="1">
            <a:spLocks noGrp="1"/>
          </p:cNvSpPr>
          <p:nvPr>
            <p:ph type="body" idx="1"/>
          </p:nvPr>
        </p:nvSpPr>
        <p:spPr>
          <a:xfrm>
            <a:off x="457200" y="772924"/>
            <a:ext cx="8229600" cy="5234368"/>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088"/>
              <a:buChar char="?"/>
            </a:pPr>
            <a:r>
              <a:rPr lang="en-US" sz="1600" i="1"/>
              <a:t>2</a:t>
            </a:r>
            <a:r>
              <a:rPr lang="en-US" sz="1600" i="1" baseline="30000"/>
              <a:t>nd</a:t>
            </a:r>
            <a:r>
              <a:rPr lang="en-US" sz="1600" i="1"/>
              <a:t> round</a:t>
            </a:r>
            <a:endParaRPr/>
          </a:p>
          <a:p>
            <a:pPr marL="621792" lvl="1" indent="-228600" algn="l" rtl="0">
              <a:lnSpc>
                <a:spcPct val="100000"/>
              </a:lnSpc>
              <a:spcBef>
                <a:spcPts val="324"/>
              </a:spcBef>
              <a:spcAft>
                <a:spcPts val="0"/>
              </a:spcAft>
              <a:buSzPts val="1400"/>
              <a:buChar char="◦"/>
            </a:pPr>
            <a:r>
              <a:rPr lang="en-US" sz="1400" i="1"/>
              <a:t>Key to be searched: 7</a:t>
            </a:r>
            <a:endParaRPr/>
          </a:p>
          <a:p>
            <a:pPr marL="621792" lvl="1" indent="-228600" algn="l" rtl="0">
              <a:lnSpc>
                <a:spcPct val="100000"/>
              </a:lnSpc>
              <a:spcBef>
                <a:spcPts val="324"/>
              </a:spcBef>
              <a:spcAft>
                <a:spcPts val="0"/>
              </a:spcAft>
              <a:buSzPts val="1400"/>
              <a:buChar char="◦"/>
            </a:pPr>
            <a:r>
              <a:rPr lang="en-US" sz="1400" i="1"/>
              <a:t>list.length = 6</a:t>
            </a:r>
            <a:endParaRPr/>
          </a:p>
          <a:p>
            <a:pPr marL="621792" lvl="1" indent="-228600" algn="l" rtl="0">
              <a:lnSpc>
                <a:spcPct val="100000"/>
              </a:lnSpc>
              <a:spcBef>
                <a:spcPts val="324"/>
              </a:spcBef>
              <a:spcAft>
                <a:spcPts val="0"/>
              </a:spcAft>
              <a:buSzPts val="1400"/>
              <a:buChar char="◦"/>
            </a:pPr>
            <a:r>
              <a:rPr lang="en-US" sz="1400" i="1"/>
              <a:t>low = 3</a:t>
            </a:r>
            <a:endParaRPr/>
          </a:p>
          <a:p>
            <a:pPr marL="621792" lvl="1" indent="-228600" algn="l" rtl="0">
              <a:lnSpc>
                <a:spcPct val="100000"/>
              </a:lnSpc>
              <a:spcBef>
                <a:spcPts val="324"/>
              </a:spcBef>
              <a:spcAft>
                <a:spcPts val="0"/>
              </a:spcAft>
              <a:buSzPts val="1400"/>
              <a:buChar char="◦"/>
            </a:pPr>
            <a:r>
              <a:rPr lang="en-US" sz="1400" i="1"/>
              <a:t>high = 5</a:t>
            </a:r>
            <a:endParaRPr/>
          </a:p>
          <a:p>
            <a:pPr marL="621792" lvl="1" indent="-228600" algn="l" rtl="0">
              <a:lnSpc>
                <a:spcPct val="100000"/>
              </a:lnSpc>
              <a:spcBef>
                <a:spcPts val="324"/>
              </a:spcBef>
              <a:spcAft>
                <a:spcPts val="0"/>
              </a:spcAft>
              <a:buSzPts val="1400"/>
              <a:buChar char="◦"/>
            </a:pPr>
            <a:r>
              <a:rPr lang="en-US" sz="1400" i="1"/>
              <a:t>mid = 4</a:t>
            </a:r>
            <a:endParaRPr sz="1400" i="1"/>
          </a:p>
          <a:p>
            <a:pPr marL="621792" lvl="1" indent="-139700" algn="l" rtl="0">
              <a:lnSpc>
                <a:spcPct val="100000"/>
              </a:lnSpc>
              <a:spcBef>
                <a:spcPts val="324"/>
              </a:spcBef>
              <a:spcAft>
                <a:spcPts val="0"/>
              </a:spcAft>
              <a:buSzPts val="1400"/>
              <a:buNone/>
            </a:pPr>
            <a:endParaRPr sz="1400" i="1"/>
          </a:p>
          <a:p>
            <a:pPr marL="365760" lvl="0" indent="-256032" algn="l" rtl="0">
              <a:lnSpc>
                <a:spcPct val="100000"/>
              </a:lnSpc>
              <a:spcBef>
                <a:spcPts val="400"/>
              </a:spcBef>
              <a:spcAft>
                <a:spcPts val="0"/>
              </a:spcAft>
              <a:buSzPts val="1088"/>
              <a:buChar char="?"/>
            </a:pPr>
            <a:r>
              <a:rPr lang="en-US" sz="1600" i="1"/>
              <a:t>3</a:t>
            </a:r>
            <a:r>
              <a:rPr lang="en-US" sz="1600" i="1" baseline="30000"/>
              <a:t>rd</a:t>
            </a:r>
            <a:r>
              <a:rPr lang="en-US" sz="1600" i="1"/>
              <a:t> round</a:t>
            </a:r>
            <a:endParaRPr/>
          </a:p>
          <a:p>
            <a:pPr marL="621792" lvl="1" indent="-228600" algn="l" rtl="0">
              <a:lnSpc>
                <a:spcPct val="100000"/>
              </a:lnSpc>
              <a:spcBef>
                <a:spcPts val="324"/>
              </a:spcBef>
              <a:spcAft>
                <a:spcPts val="0"/>
              </a:spcAft>
              <a:buSzPts val="1400"/>
              <a:buChar char="◦"/>
            </a:pPr>
            <a:r>
              <a:rPr lang="en-US" sz="1400" i="1"/>
              <a:t>Key to be searched: 7</a:t>
            </a:r>
            <a:endParaRPr/>
          </a:p>
          <a:p>
            <a:pPr marL="621792" lvl="1" indent="-228600" algn="l" rtl="0">
              <a:lnSpc>
                <a:spcPct val="100000"/>
              </a:lnSpc>
              <a:spcBef>
                <a:spcPts val="324"/>
              </a:spcBef>
              <a:spcAft>
                <a:spcPts val="0"/>
              </a:spcAft>
              <a:buSzPts val="1400"/>
              <a:buChar char="◦"/>
            </a:pPr>
            <a:r>
              <a:rPr lang="en-US" sz="1400" i="1"/>
              <a:t>list.length = 6</a:t>
            </a:r>
            <a:endParaRPr/>
          </a:p>
          <a:p>
            <a:pPr marL="621792" lvl="1" indent="-228600" algn="l" rtl="0">
              <a:lnSpc>
                <a:spcPct val="100000"/>
              </a:lnSpc>
              <a:spcBef>
                <a:spcPts val="324"/>
              </a:spcBef>
              <a:spcAft>
                <a:spcPts val="0"/>
              </a:spcAft>
              <a:buSzPts val="1400"/>
              <a:buChar char="◦"/>
            </a:pPr>
            <a:r>
              <a:rPr lang="en-US" sz="1400" i="1"/>
              <a:t>low = 3</a:t>
            </a:r>
            <a:endParaRPr/>
          </a:p>
          <a:p>
            <a:pPr marL="621792" lvl="1" indent="-228600" algn="l" rtl="0">
              <a:lnSpc>
                <a:spcPct val="100000"/>
              </a:lnSpc>
              <a:spcBef>
                <a:spcPts val="324"/>
              </a:spcBef>
              <a:spcAft>
                <a:spcPts val="0"/>
              </a:spcAft>
              <a:buSzPts val="1400"/>
              <a:buChar char="◦"/>
            </a:pPr>
            <a:r>
              <a:rPr lang="en-US" sz="1400" i="1"/>
              <a:t>high = 3</a:t>
            </a:r>
            <a:endParaRPr/>
          </a:p>
          <a:p>
            <a:pPr marL="621792" lvl="1" indent="-228600" algn="l" rtl="0">
              <a:lnSpc>
                <a:spcPct val="100000"/>
              </a:lnSpc>
              <a:spcBef>
                <a:spcPts val="324"/>
              </a:spcBef>
              <a:spcAft>
                <a:spcPts val="0"/>
              </a:spcAft>
              <a:buSzPts val="1400"/>
              <a:buChar char="◦"/>
            </a:pPr>
            <a:r>
              <a:rPr lang="en-US" sz="1400" i="1"/>
              <a:t>mid = (low + high) / 2 🡪 (3 + 3) / 2 = 3</a:t>
            </a:r>
            <a:endParaRPr sz="1400" i="1"/>
          </a:p>
          <a:p>
            <a:pPr marL="621792" lvl="1" indent="-139700" algn="l" rtl="0">
              <a:lnSpc>
                <a:spcPct val="100000"/>
              </a:lnSpc>
              <a:spcBef>
                <a:spcPts val="324"/>
              </a:spcBef>
              <a:spcAft>
                <a:spcPts val="0"/>
              </a:spcAft>
              <a:buSzPts val="1400"/>
              <a:buNone/>
            </a:pPr>
            <a:endParaRPr sz="1400" i="1"/>
          </a:p>
          <a:p>
            <a:pPr marL="365760" lvl="0" indent="-139446" algn="l" rtl="0">
              <a:lnSpc>
                <a:spcPct val="100000"/>
              </a:lnSpc>
              <a:spcBef>
                <a:spcPts val="400"/>
              </a:spcBef>
              <a:spcAft>
                <a:spcPts val="0"/>
              </a:spcAft>
              <a:buSzPts val="1836"/>
              <a:buNone/>
            </a:pPr>
            <a:endParaRPr i="1"/>
          </a:p>
          <a:p>
            <a:pPr marL="365760" lvl="0" indent="-139446" algn="l" rtl="0">
              <a:lnSpc>
                <a:spcPct val="100000"/>
              </a:lnSpc>
              <a:spcBef>
                <a:spcPts val="400"/>
              </a:spcBef>
              <a:spcAft>
                <a:spcPts val="0"/>
              </a:spcAft>
              <a:buSzPts val="1836"/>
              <a:buNone/>
            </a:pPr>
            <a:endParaRPr i="1"/>
          </a:p>
        </p:txBody>
      </p:sp>
      <p:sp>
        <p:nvSpPr>
          <p:cNvPr id="577" name="Google Shape;577;p66"/>
          <p:cNvSpPr txBox="1">
            <a:spLocks noGrp="1"/>
          </p:cNvSpPr>
          <p:nvPr>
            <p:ph type="title"/>
          </p:nvPr>
        </p:nvSpPr>
        <p:spPr>
          <a:xfrm>
            <a:off x="457200" y="210948"/>
            <a:ext cx="8229600" cy="571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2800"/>
              <a:buFont typeface="Lucida Sans"/>
              <a:buNone/>
            </a:pPr>
            <a:r>
              <a:rPr lang="en-US" sz="2800"/>
              <a:t>Binary Search Algorithm (Example 3) – cont.</a:t>
            </a:r>
            <a:endParaRPr sz="3200"/>
          </a:p>
        </p:txBody>
      </p:sp>
      <p:graphicFrame>
        <p:nvGraphicFramePr>
          <p:cNvPr id="578" name="Google Shape;578;p66"/>
          <p:cNvGraphicFramePr/>
          <p:nvPr/>
        </p:nvGraphicFramePr>
        <p:xfrm>
          <a:off x="876300" y="4419600"/>
          <a:ext cx="3000000" cy="3000000"/>
        </p:xfrm>
        <a:graphic>
          <a:graphicData uri="http://schemas.openxmlformats.org/drawingml/2006/table">
            <a:tbl>
              <a:tblPr firstRow="1" bandRow="1">
                <a:noFill/>
                <a:tableStyleId>{DC8C2CF6-C1D4-4453-94B1-B5E379981294}</a:tableStyleId>
              </a:tblPr>
              <a:tblGrid>
                <a:gridCol w="1231900">
                  <a:extLst>
                    <a:ext uri="{9D8B030D-6E8A-4147-A177-3AD203B41FA5}">
                      <a16:colId xmlns:a16="http://schemas.microsoft.com/office/drawing/2014/main" val="20000"/>
                    </a:ext>
                  </a:extLst>
                </a:gridCol>
                <a:gridCol w="1231900">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231900">
                  <a:extLst>
                    <a:ext uri="{9D8B030D-6E8A-4147-A177-3AD203B41FA5}">
                      <a16:colId xmlns:a16="http://schemas.microsoft.com/office/drawing/2014/main" val="20003"/>
                    </a:ext>
                  </a:extLst>
                </a:gridCol>
                <a:gridCol w="1231900">
                  <a:extLst>
                    <a:ext uri="{9D8B030D-6E8A-4147-A177-3AD203B41FA5}">
                      <a16:colId xmlns:a16="http://schemas.microsoft.com/office/drawing/2014/main" val="20004"/>
                    </a:ext>
                  </a:extLst>
                </a:gridCol>
                <a:gridCol w="1231900">
                  <a:extLst>
                    <a:ext uri="{9D8B030D-6E8A-4147-A177-3AD203B41FA5}">
                      <a16:colId xmlns:a16="http://schemas.microsoft.com/office/drawing/2014/main" val="20005"/>
                    </a:ext>
                  </a:extLst>
                </a:gridCol>
              </a:tblGrid>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[0]</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[1]</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[2]</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[4]</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[5]</a:t>
                      </a:r>
                      <a:endParaRPr sz="1400" u="none" strike="noStrike" cap="none"/>
                    </a:p>
                  </a:txBody>
                  <a:tcPr marL="91450" marR="91450" marT="45725" marB="45725">
                    <a:solidFill>
                      <a:srgbClr val="C00000"/>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rgbClr val="D0EDF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C00000"/>
                    </a:solidFill>
                  </a:tcPr>
                </a:tc>
                <a:extLst>
                  <a:ext uri="{0D108BD9-81ED-4DB2-BD59-A6C34878D82A}">
                    <a16:rowId xmlns:a16="http://schemas.microsoft.com/office/drawing/2014/main" val="10001"/>
                  </a:ext>
                </a:extLst>
              </a:tr>
            </a:tbl>
          </a:graphicData>
        </a:graphic>
      </p:graphicFrame>
      <p:sp>
        <p:nvSpPr>
          <p:cNvPr id="579" name="Google Shape;579;p66"/>
          <p:cNvSpPr txBox="1"/>
          <p:nvPr/>
        </p:nvSpPr>
        <p:spPr>
          <a:xfrm>
            <a:off x="4457700" y="5909422"/>
            <a:ext cx="58287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Lucida Sans"/>
                <a:ea typeface="Lucida Sans"/>
                <a:cs typeface="Lucida Sans"/>
                <a:sym typeface="Lucida Sans"/>
              </a:rPr>
              <a:t>low</a:t>
            </a:r>
            <a:endParaRPr sz="1400" b="0" i="0" u="none" strike="noStrike" cap="none">
              <a:solidFill>
                <a:srgbClr val="000000"/>
              </a:solidFill>
              <a:latin typeface="Arial"/>
              <a:ea typeface="Arial"/>
              <a:cs typeface="Arial"/>
              <a:sym typeface="Arial"/>
            </a:endParaRPr>
          </a:p>
        </p:txBody>
      </p:sp>
      <p:sp>
        <p:nvSpPr>
          <p:cNvPr id="580" name="Google Shape;580;p66"/>
          <p:cNvSpPr txBox="1"/>
          <p:nvPr/>
        </p:nvSpPr>
        <p:spPr>
          <a:xfrm>
            <a:off x="4890258" y="5550144"/>
            <a:ext cx="62542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Lucida Sans"/>
                <a:ea typeface="Lucida Sans"/>
                <a:cs typeface="Lucida Sans"/>
                <a:sym typeface="Lucida Sans"/>
              </a:rPr>
              <a:t>mid</a:t>
            </a:r>
            <a:endParaRPr sz="1400" b="0" i="0" u="none" strike="noStrike" cap="none">
              <a:solidFill>
                <a:srgbClr val="000000"/>
              </a:solidFill>
              <a:latin typeface="Arial"/>
              <a:ea typeface="Arial"/>
              <a:cs typeface="Arial"/>
              <a:sym typeface="Arial"/>
            </a:endParaRPr>
          </a:p>
        </p:txBody>
      </p:sp>
      <p:sp>
        <p:nvSpPr>
          <p:cNvPr id="581" name="Google Shape;581;p66"/>
          <p:cNvSpPr txBox="1"/>
          <p:nvPr/>
        </p:nvSpPr>
        <p:spPr>
          <a:xfrm>
            <a:off x="5324014" y="5919476"/>
            <a:ext cx="69578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Lucida Sans"/>
                <a:ea typeface="Lucida Sans"/>
                <a:cs typeface="Lucida Sans"/>
                <a:sym typeface="Lucida Sans"/>
              </a:rPr>
              <a:t>high</a:t>
            </a:r>
            <a:endParaRPr sz="1400" b="0" i="0" u="none" strike="noStrike" cap="none">
              <a:solidFill>
                <a:srgbClr val="000000"/>
              </a:solidFill>
              <a:latin typeface="Arial"/>
              <a:ea typeface="Arial"/>
              <a:cs typeface="Arial"/>
              <a:sym typeface="Arial"/>
            </a:endParaRPr>
          </a:p>
        </p:txBody>
      </p:sp>
      <p:cxnSp>
        <p:nvCxnSpPr>
          <p:cNvPr id="582" name="Google Shape;582;p66"/>
          <p:cNvCxnSpPr>
            <a:stCxn id="579" idx="0"/>
          </p:cNvCxnSpPr>
          <p:nvPr/>
        </p:nvCxnSpPr>
        <p:spPr>
          <a:xfrm rot="10800000">
            <a:off x="4743138" y="5181622"/>
            <a:ext cx="6000" cy="727800"/>
          </a:xfrm>
          <a:prstGeom prst="straightConnector1">
            <a:avLst/>
          </a:prstGeom>
          <a:noFill/>
          <a:ln w="9525" cap="flat" cmpd="sng">
            <a:solidFill>
              <a:schemeClr val="dk1"/>
            </a:solidFill>
            <a:prstDash val="solid"/>
            <a:round/>
            <a:headEnd type="none" w="sm" len="sm"/>
            <a:tailEnd type="triangle" w="med" len="med"/>
          </a:ln>
        </p:spPr>
      </p:cxnSp>
      <p:cxnSp>
        <p:nvCxnSpPr>
          <p:cNvPr id="583" name="Google Shape;583;p66"/>
          <p:cNvCxnSpPr>
            <a:stCxn id="580" idx="0"/>
          </p:cNvCxnSpPr>
          <p:nvPr/>
        </p:nvCxnSpPr>
        <p:spPr>
          <a:xfrm rot="10800000">
            <a:off x="5198769" y="5192244"/>
            <a:ext cx="4200" cy="357900"/>
          </a:xfrm>
          <a:prstGeom prst="straightConnector1">
            <a:avLst/>
          </a:prstGeom>
          <a:noFill/>
          <a:ln w="9525" cap="flat" cmpd="sng">
            <a:solidFill>
              <a:schemeClr val="dk1"/>
            </a:solidFill>
            <a:prstDash val="solid"/>
            <a:round/>
            <a:headEnd type="none" w="sm" len="sm"/>
            <a:tailEnd type="triangle" w="med" len="med"/>
          </a:ln>
        </p:spPr>
      </p:cxnSp>
      <p:cxnSp>
        <p:nvCxnSpPr>
          <p:cNvPr id="584" name="Google Shape;584;p66"/>
          <p:cNvCxnSpPr>
            <a:stCxn id="581" idx="0"/>
          </p:cNvCxnSpPr>
          <p:nvPr/>
        </p:nvCxnSpPr>
        <p:spPr>
          <a:xfrm rot="10800000">
            <a:off x="5664707" y="5192276"/>
            <a:ext cx="7200" cy="727200"/>
          </a:xfrm>
          <a:prstGeom prst="straightConnector1">
            <a:avLst/>
          </a:prstGeom>
          <a:noFill/>
          <a:ln w="9525" cap="flat" cmpd="sng">
            <a:solidFill>
              <a:schemeClr val="dk1"/>
            </a:solidFill>
            <a:prstDash val="solid"/>
            <a:round/>
            <a:headEnd type="none" w="sm" len="sm"/>
            <a:tailEnd type="triangle" w="med" len="med"/>
          </a:ln>
        </p:spPr>
      </p:cxnSp>
      <p:pic>
        <p:nvPicPr>
          <p:cNvPr id="585" name="Google Shape;585;p66"/>
          <p:cNvPicPr preferRelativeResize="0"/>
          <p:nvPr/>
        </p:nvPicPr>
        <p:blipFill rotWithShape="1">
          <a:blip r:embed="rId3">
            <a:alphaModFix/>
          </a:blip>
          <a:srcRect/>
          <a:stretch/>
        </p:blipFill>
        <p:spPr>
          <a:xfrm>
            <a:off x="3588896" y="772923"/>
            <a:ext cx="5478903" cy="2656077"/>
          </a:xfrm>
          <a:prstGeom prst="rect">
            <a:avLst/>
          </a:prstGeom>
          <a:noFill/>
          <a:ln w="28575" cap="flat" cmpd="sng">
            <a:solidFill>
              <a:schemeClr val="dk1"/>
            </a:solidFill>
            <a:prstDash val="solid"/>
            <a:round/>
            <a:headEnd type="none" w="sm" len="sm"/>
            <a:tailEnd type="none" w="sm" len="sm"/>
          </a:ln>
        </p:spPr>
      </p:pic>
      <p:sp>
        <p:nvSpPr>
          <p:cNvPr id="586" name="Google Shape;586;p66"/>
          <p:cNvSpPr/>
          <p:nvPr/>
        </p:nvSpPr>
        <p:spPr>
          <a:xfrm>
            <a:off x="3672794" y="1140317"/>
            <a:ext cx="36580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1" u="none" strike="noStrike" cap="none">
                <a:solidFill>
                  <a:srgbClr val="FF0000"/>
                </a:solidFill>
                <a:latin typeface="Lucida Sans"/>
                <a:ea typeface="Lucida Sans"/>
                <a:cs typeface="Lucida Sans"/>
                <a:sym typeface="Lucida Sans"/>
              </a:rPr>
              <a:t>✔</a:t>
            </a:r>
            <a:endParaRPr sz="1800" b="0" i="0" u="none" strike="noStrike" cap="none">
              <a:solidFill>
                <a:srgbClr val="FF0000"/>
              </a:solidFill>
              <a:latin typeface="Lucida Sans"/>
              <a:ea typeface="Lucida Sans"/>
              <a:cs typeface="Lucida Sans"/>
              <a:sym typeface="Lucida Sans"/>
            </a:endParaRPr>
          </a:p>
        </p:txBody>
      </p:sp>
      <p:sp>
        <p:nvSpPr>
          <p:cNvPr id="587" name="Google Shape;587;p66"/>
          <p:cNvSpPr/>
          <p:nvPr/>
        </p:nvSpPr>
        <p:spPr>
          <a:xfrm>
            <a:off x="4048125" y="2393965"/>
            <a:ext cx="3541127" cy="428625"/>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Lucida Sans"/>
              <a:ea typeface="Lucida Sans"/>
              <a:cs typeface="Lucida Sans"/>
              <a:sym typeface="Lucida Sans"/>
            </a:endParaRPr>
          </a:p>
        </p:txBody>
      </p:sp>
      <p:sp>
        <p:nvSpPr>
          <p:cNvPr id="588" name="Google Shape;588;p66"/>
          <p:cNvSpPr/>
          <p:nvPr/>
        </p:nvSpPr>
        <p:spPr>
          <a:xfrm>
            <a:off x="7669710" y="2388478"/>
            <a:ext cx="1327155" cy="372292"/>
          </a:xfrm>
          <a:prstGeom prst="rect">
            <a:avLst/>
          </a:prstGeom>
          <a:solidFill>
            <a:schemeClr val="accent1"/>
          </a:solidFill>
          <a:ln w="55000" cap="flat" cmpd="thickThin">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Lucida Sans"/>
                <a:ea typeface="Lucida Sans"/>
                <a:cs typeface="Lucida Sans"/>
                <a:sym typeface="Lucida Sans"/>
              </a:rPr>
              <a:t>3</a:t>
            </a:r>
            <a:r>
              <a:rPr lang="en-US" sz="1800" b="0" i="0" u="none" strike="noStrike" cap="none" baseline="30000">
                <a:solidFill>
                  <a:schemeClr val="lt1"/>
                </a:solidFill>
                <a:latin typeface="Lucida Sans"/>
                <a:ea typeface="Lucida Sans"/>
                <a:cs typeface="Lucida Sans"/>
                <a:sym typeface="Lucida Sans"/>
              </a:rPr>
              <a:t>rd</a:t>
            </a:r>
            <a:r>
              <a:rPr lang="en-US" sz="1800" b="0" i="0" u="none" strike="noStrike" cap="none">
                <a:solidFill>
                  <a:schemeClr val="lt1"/>
                </a:solidFill>
                <a:latin typeface="Lucida Sans"/>
                <a:ea typeface="Lucida Sans"/>
                <a:cs typeface="Lucida Sans"/>
                <a:sym typeface="Lucida Sans"/>
              </a:rPr>
              <a:t> Round</a:t>
            </a:r>
            <a:endParaRPr sz="1400" b="0" i="0" u="none" strike="noStrike" cap="none">
              <a:solidFill>
                <a:srgbClr val="000000"/>
              </a:solidFill>
              <a:latin typeface="Arial"/>
              <a:ea typeface="Arial"/>
              <a:cs typeface="Arial"/>
              <a:sym typeface="Arial"/>
            </a:endParaRPr>
          </a:p>
        </p:txBody>
      </p:sp>
      <p:pic>
        <p:nvPicPr>
          <p:cNvPr id="589" name="Google Shape;589;p66"/>
          <p:cNvPicPr preferRelativeResize="0"/>
          <p:nvPr/>
        </p:nvPicPr>
        <p:blipFill rotWithShape="1">
          <a:blip r:embed="rId4">
            <a:alphaModFix/>
          </a:blip>
          <a:srcRect/>
          <a:stretch/>
        </p:blipFill>
        <p:spPr>
          <a:xfrm>
            <a:off x="1943100" y="3423380"/>
            <a:ext cx="5029200" cy="428625"/>
          </a:xfrm>
          <a:prstGeom prst="rect">
            <a:avLst/>
          </a:prstGeom>
          <a:noFill/>
          <a:ln>
            <a:noFill/>
          </a:ln>
        </p:spPr>
      </p:pic>
      <p:sp>
        <p:nvSpPr>
          <p:cNvPr id="590" name="Google Shape;590;p66"/>
          <p:cNvSpPr/>
          <p:nvPr/>
        </p:nvSpPr>
        <p:spPr>
          <a:xfrm>
            <a:off x="4661658" y="4203797"/>
            <a:ext cx="457200" cy="457200"/>
          </a:xfrm>
          <a:prstGeom prst="flowChartConnector">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Lucida Sans"/>
                <a:ea typeface="Lucida Sans"/>
                <a:cs typeface="Lucida Sans"/>
                <a:sym typeface="Lucida Sans"/>
              </a:rPr>
              <a:t>7</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67"/>
          <p:cNvSpPr txBox="1">
            <a:spLocks noGrp="1"/>
          </p:cNvSpPr>
          <p:nvPr>
            <p:ph type="body" idx="1"/>
          </p:nvPr>
        </p:nvSpPr>
        <p:spPr>
          <a:xfrm>
            <a:off x="457200" y="772924"/>
            <a:ext cx="8229600" cy="5234368"/>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088"/>
              <a:buChar char="?"/>
            </a:pPr>
            <a:r>
              <a:rPr lang="en-US" sz="1600" i="1"/>
              <a:t>3</a:t>
            </a:r>
            <a:r>
              <a:rPr lang="en-US" sz="1600" i="1" baseline="30000"/>
              <a:t>rd</a:t>
            </a:r>
            <a:r>
              <a:rPr lang="en-US" sz="1600" i="1"/>
              <a:t> round</a:t>
            </a:r>
            <a:endParaRPr/>
          </a:p>
          <a:p>
            <a:pPr marL="621792" lvl="1" indent="-228600" algn="l" rtl="0">
              <a:lnSpc>
                <a:spcPct val="100000"/>
              </a:lnSpc>
              <a:spcBef>
                <a:spcPts val="324"/>
              </a:spcBef>
              <a:spcAft>
                <a:spcPts val="0"/>
              </a:spcAft>
              <a:buSzPts val="1400"/>
              <a:buChar char="◦"/>
            </a:pPr>
            <a:r>
              <a:rPr lang="en-US" sz="1400" i="1"/>
              <a:t>Key to be searched: 7</a:t>
            </a:r>
            <a:endParaRPr/>
          </a:p>
          <a:p>
            <a:pPr marL="621792" lvl="1" indent="-228600" algn="l" rtl="0">
              <a:lnSpc>
                <a:spcPct val="100000"/>
              </a:lnSpc>
              <a:spcBef>
                <a:spcPts val="324"/>
              </a:spcBef>
              <a:spcAft>
                <a:spcPts val="0"/>
              </a:spcAft>
              <a:buSzPts val="1400"/>
              <a:buChar char="◦"/>
            </a:pPr>
            <a:r>
              <a:rPr lang="en-US" sz="1400" i="1"/>
              <a:t>list.length = 6</a:t>
            </a:r>
            <a:endParaRPr/>
          </a:p>
          <a:p>
            <a:pPr marL="621792" lvl="1" indent="-228600" algn="l" rtl="0">
              <a:lnSpc>
                <a:spcPct val="100000"/>
              </a:lnSpc>
              <a:spcBef>
                <a:spcPts val="324"/>
              </a:spcBef>
              <a:spcAft>
                <a:spcPts val="0"/>
              </a:spcAft>
              <a:buSzPts val="1400"/>
              <a:buChar char="◦"/>
            </a:pPr>
            <a:r>
              <a:rPr lang="en-US" sz="1400" i="1"/>
              <a:t>low = 3</a:t>
            </a:r>
            <a:endParaRPr/>
          </a:p>
          <a:p>
            <a:pPr marL="621792" lvl="1" indent="-228600" algn="l" rtl="0">
              <a:lnSpc>
                <a:spcPct val="100000"/>
              </a:lnSpc>
              <a:spcBef>
                <a:spcPts val="324"/>
              </a:spcBef>
              <a:spcAft>
                <a:spcPts val="0"/>
              </a:spcAft>
              <a:buSzPts val="1400"/>
              <a:buChar char="◦"/>
            </a:pPr>
            <a:r>
              <a:rPr lang="en-US" sz="1400" i="1"/>
              <a:t>high = 3</a:t>
            </a:r>
            <a:endParaRPr/>
          </a:p>
          <a:p>
            <a:pPr marL="621792" lvl="1" indent="-228600" algn="l" rtl="0">
              <a:lnSpc>
                <a:spcPct val="100000"/>
              </a:lnSpc>
              <a:spcBef>
                <a:spcPts val="324"/>
              </a:spcBef>
              <a:spcAft>
                <a:spcPts val="0"/>
              </a:spcAft>
              <a:buSzPts val="1400"/>
              <a:buChar char="◦"/>
            </a:pPr>
            <a:r>
              <a:rPr lang="en-US" sz="1400" i="1"/>
              <a:t>mid = 3</a:t>
            </a:r>
            <a:endParaRPr/>
          </a:p>
          <a:p>
            <a:pPr marL="621792" lvl="1" indent="-139700" algn="l" rtl="0">
              <a:lnSpc>
                <a:spcPct val="100000"/>
              </a:lnSpc>
              <a:spcBef>
                <a:spcPts val="324"/>
              </a:spcBef>
              <a:spcAft>
                <a:spcPts val="0"/>
              </a:spcAft>
              <a:buSzPts val="1400"/>
              <a:buNone/>
            </a:pPr>
            <a:endParaRPr sz="1400" i="1"/>
          </a:p>
          <a:p>
            <a:pPr marL="365760" lvl="0" indent="-256032" algn="l" rtl="0">
              <a:lnSpc>
                <a:spcPct val="100000"/>
              </a:lnSpc>
              <a:spcBef>
                <a:spcPts val="400"/>
              </a:spcBef>
              <a:spcAft>
                <a:spcPts val="0"/>
              </a:spcAft>
              <a:buSzPts val="1088"/>
              <a:buChar char="?"/>
            </a:pPr>
            <a:r>
              <a:rPr lang="en-US" sz="1600" i="1"/>
              <a:t>4</a:t>
            </a:r>
            <a:r>
              <a:rPr lang="en-US" sz="1600" i="1" baseline="30000"/>
              <a:t>th</a:t>
            </a:r>
            <a:r>
              <a:rPr lang="en-US" sz="1600" i="1"/>
              <a:t> round</a:t>
            </a:r>
            <a:endParaRPr/>
          </a:p>
          <a:p>
            <a:pPr marL="621792" lvl="1" indent="-228600" algn="l" rtl="0">
              <a:lnSpc>
                <a:spcPct val="100000"/>
              </a:lnSpc>
              <a:spcBef>
                <a:spcPts val="324"/>
              </a:spcBef>
              <a:spcAft>
                <a:spcPts val="0"/>
              </a:spcAft>
              <a:buSzPts val="1400"/>
              <a:buChar char="◦"/>
            </a:pPr>
            <a:r>
              <a:rPr lang="en-US" sz="1400" i="1"/>
              <a:t>Key to be searched: 7</a:t>
            </a:r>
            <a:endParaRPr/>
          </a:p>
          <a:p>
            <a:pPr marL="621792" lvl="1" indent="-228600" algn="l" rtl="0">
              <a:lnSpc>
                <a:spcPct val="100000"/>
              </a:lnSpc>
              <a:spcBef>
                <a:spcPts val="324"/>
              </a:spcBef>
              <a:spcAft>
                <a:spcPts val="0"/>
              </a:spcAft>
              <a:buSzPts val="1400"/>
              <a:buChar char="◦"/>
            </a:pPr>
            <a:r>
              <a:rPr lang="en-US" sz="1400" i="1"/>
              <a:t>list.length = 6</a:t>
            </a:r>
            <a:endParaRPr/>
          </a:p>
          <a:p>
            <a:pPr marL="621792" lvl="1" indent="-228600" algn="l" rtl="0">
              <a:lnSpc>
                <a:spcPct val="100000"/>
              </a:lnSpc>
              <a:spcBef>
                <a:spcPts val="324"/>
              </a:spcBef>
              <a:spcAft>
                <a:spcPts val="0"/>
              </a:spcAft>
              <a:buSzPts val="1400"/>
              <a:buChar char="◦"/>
            </a:pPr>
            <a:r>
              <a:rPr lang="en-US" sz="1400" i="1"/>
              <a:t>low = 4</a:t>
            </a:r>
            <a:endParaRPr/>
          </a:p>
          <a:p>
            <a:pPr marL="621792" lvl="1" indent="-228600" algn="l" rtl="0">
              <a:lnSpc>
                <a:spcPct val="100000"/>
              </a:lnSpc>
              <a:spcBef>
                <a:spcPts val="324"/>
              </a:spcBef>
              <a:spcAft>
                <a:spcPts val="0"/>
              </a:spcAft>
              <a:buSzPts val="1400"/>
              <a:buChar char="◦"/>
            </a:pPr>
            <a:r>
              <a:rPr lang="en-US" sz="1400" i="1"/>
              <a:t>high = 3</a:t>
            </a:r>
            <a:endParaRPr/>
          </a:p>
          <a:p>
            <a:pPr marL="621792" lvl="1" indent="-228600" algn="l" rtl="0">
              <a:lnSpc>
                <a:spcPct val="100000"/>
              </a:lnSpc>
              <a:spcBef>
                <a:spcPts val="324"/>
              </a:spcBef>
              <a:spcAft>
                <a:spcPts val="0"/>
              </a:spcAft>
              <a:buSzPts val="1400"/>
              <a:buChar char="◦"/>
            </a:pPr>
            <a:r>
              <a:rPr lang="en-US" sz="1400" i="1"/>
              <a:t>mid = 3</a:t>
            </a:r>
            <a:endParaRPr sz="1400" i="1"/>
          </a:p>
          <a:p>
            <a:pPr marL="393192" lvl="1" indent="0" algn="l" rtl="0">
              <a:lnSpc>
                <a:spcPct val="100000"/>
              </a:lnSpc>
              <a:spcBef>
                <a:spcPts val="324"/>
              </a:spcBef>
              <a:spcAft>
                <a:spcPts val="0"/>
              </a:spcAft>
              <a:buSzPts val="1400"/>
              <a:buNone/>
            </a:pPr>
            <a:endParaRPr sz="1400" i="1"/>
          </a:p>
          <a:p>
            <a:pPr marL="621792" lvl="1" indent="-139700" algn="l" rtl="0">
              <a:lnSpc>
                <a:spcPct val="100000"/>
              </a:lnSpc>
              <a:spcBef>
                <a:spcPts val="324"/>
              </a:spcBef>
              <a:spcAft>
                <a:spcPts val="0"/>
              </a:spcAft>
              <a:buSzPts val="1400"/>
              <a:buNone/>
            </a:pPr>
            <a:endParaRPr sz="1400" i="1"/>
          </a:p>
          <a:p>
            <a:pPr marL="365760" lvl="0" indent="-139446" algn="l" rtl="0">
              <a:lnSpc>
                <a:spcPct val="100000"/>
              </a:lnSpc>
              <a:spcBef>
                <a:spcPts val="400"/>
              </a:spcBef>
              <a:spcAft>
                <a:spcPts val="0"/>
              </a:spcAft>
              <a:buSzPts val="1836"/>
              <a:buNone/>
            </a:pPr>
            <a:endParaRPr i="1"/>
          </a:p>
          <a:p>
            <a:pPr marL="365760" lvl="0" indent="-139446" algn="l" rtl="0">
              <a:lnSpc>
                <a:spcPct val="100000"/>
              </a:lnSpc>
              <a:spcBef>
                <a:spcPts val="400"/>
              </a:spcBef>
              <a:spcAft>
                <a:spcPts val="0"/>
              </a:spcAft>
              <a:buSzPts val="1836"/>
              <a:buNone/>
            </a:pPr>
            <a:endParaRPr i="1"/>
          </a:p>
        </p:txBody>
      </p:sp>
      <p:sp>
        <p:nvSpPr>
          <p:cNvPr id="597" name="Google Shape;597;p67"/>
          <p:cNvSpPr txBox="1">
            <a:spLocks noGrp="1"/>
          </p:cNvSpPr>
          <p:nvPr>
            <p:ph type="title"/>
          </p:nvPr>
        </p:nvSpPr>
        <p:spPr>
          <a:xfrm>
            <a:off x="457200" y="210948"/>
            <a:ext cx="8229600" cy="571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2800"/>
              <a:buFont typeface="Lucida Sans"/>
              <a:buNone/>
            </a:pPr>
            <a:r>
              <a:rPr lang="en-US" sz="2800"/>
              <a:t>Binary Search Algorithm (Example 3) – cont.</a:t>
            </a:r>
            <a:endParaRPr sz="3200"/>
          </a:p>
        </p:txBody>
      </p:sp>
      <p:graphicFrame>
        <p:nvGraphicFramePr>
          <p:cNvPr id="598" name="Google Shape;598;p67"/>
          <p:cNvGraphicFramePr/>
          <p:nvPr/>
        </p:nvGraphicFramePr>
        <p:xfrm>
          <a:off x="876300" y="4419600"/>
          <a:ext cx="3000000" cy="3000000"/>
        </p:xfrm>
        <a:graphic>
          <a:graphicData uri="http://schemas.openxmlformats.org/drawingml/2006/table">
            <a:tbl>
              <a:tblPr firstRow="1" bandRow="1">
                <a:noFill/>
                <a:tableStyleId>{DC8C2CF6-C1D4-4453-94B1-B5E379981294}</a:tableStyleId>
              </a:tblPr>
              <a:tblGrid>
                <a:gridCol w="1231900">
                  <a:extLst>
                    <a:ext uri="{9D8B030D-6E8A-4147-A177-3AD203B41FA5}">
                      <a16:colId xmlns:a16="http://schemas.microsoft.com/office/drawing/2014/main" val="20000"/>
                    </a:ext>
                  </a:extLst>
                </a:gridCol>
                <a:gridCol w="1231900">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231900">
                  <a:extLst>
                    <a:ext uri="{9D8B030D-6E8A-4147-A177-3AD203B41FA5}">
                      <a16:colId xmlns:a16="http://schemas.microsoft.com/office/drawing/2014/main" val="20003"/>
                    </a:ext>
                  </a:extLst>
                </a:gridCol>
                <a:gridCol w="1231900">
                  <a:extLst>
                    <a:ext uri="{9D8B030D-6E8A-4147-A177-3AD203B41FA5}">
                      <a16:colId xmlns:a16="http://schemas.microsoft.com/office/drawing/2014/main" val="20004"/>
                    </a:ext>
                  </a:extLst>
                </a:gridCol>
                <a:gridCol w="1231900">
                  <a:extLst>
                    <a:ext uri="{9D8B030D-6E8A-4147-A177-3AD203B41FA5}">
                      <a16:colId xmlns:a16="http://schemas.microsoft.com/office/drawing/2014/main" val="20005"/>
                    </a:ext>
                  </a:extLst>
                </a:gridCol>
              </a:tblGrid>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[0]</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[1]</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[2]</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[4]</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t>[5]</a:t>
                      </a:r>
                      <a:endParaRPr sz="1400" u="none" strike="noStrike" cap="none"/>
                    </a:p>
                  </a:txBody>
                  <a:tcPr marL="91450" marR="91450" marT="45725" marB="45725">
                    <a:solidFill>
                      <a:srgbClr val="C00000"/>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solidFill>
                      <a:srgbClr val="D0EDF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solidFill>
                      <a:srgbClr val="C00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C00000"/>
                    </a:solidFill>
                  </a:tcPr>
                </a:tc>
                <a:extLst>
                  <a:ext uri="{0D108BD9-81ED-4DB2-BD59-A6C34878D82A}">
                    <a16:rowId xmlns:a16="http://schemas.microsoft.com/office/drawing/2014/main" val="10001"/>
                  </a:ext>
                </a:extLst>
              </a:tr>
            </a:tbl>
          </a:graphicData>
        </a:graphic>
      </p:graphicFrame>
      <p:sp>
        <p:nvSpPr>
          <p:cNvPr id="599" name="Google Shape;599;p67"/>
          <p:cNvSpPr txBox="1"/>
          <p:nvPr/>
        </p:nvSpPr>
        <p:spPr>
          <a:xfrm>
            <a:off x="6162118" y="5919476"/>
            <a:ext cx="58287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Lucida Sans"/>
                <a:ea typeface="Lucida Sans"/>
                <a:cs typeface="Lucida Sans"/>
                <a:sym typeface="Lucida Sans"/>
              </a:rPr>
              <a:t>low</a:t>
            </a:r>
            <a:endParaRPr sz="1400" b="0" i="0" u="none" strike="noStrike" cap="none">
              <a:solidFill>
                <a:srgbClr val="000000"/>
              </a:solidFill>
              <a:latin typeface="Arial"/>
              <a:ea typeface="Arial"/>
              <a:cs typeface="Arial"/>
              <a:sym typeface="Arial"/>
            </a:endParaRPr>
          </a:p>
        </p:txBody>
      </p:sp>
      <p:sp>
        <p:nvSpPr>
          <p:cNvPr id="600" name="Google Shape;600;p67"/>
          <p:cNvSpPr txBox="1"/>
          <p:nvPr/>
        </p:nvSpPr>
        <p:spPr>
          <a:xfrm>
            <a:off x="4890258" y="5550144"/>
            <a:ext cx="62542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Lucida Sans"/>
                <a:ea typeface="Lucida Sans"/>
                <a:cs typeface="Lucida Sans"/>
                <a:sym typeface="Lucida Sans"/>
              </a:rPr>
              <a:t>mid</a:t>
            </a:r>
            <a:endParaRPr sz="1400" b="0" i="0" u="none" strike="noStrike" cap="none">
              <a:solidFill>
                <a:srgbClr val="000000"/>
              </a:solidFill>
              <a:latin typeface="Arial"/>
              <a:ea typeface="Arial"/>
              <a:cs typeface="Arial"/>
              <a:sym typeface="Arial"/>
            </a:endParaRPr>
          </a:p>
        </p:txBody>
      </p:sp>
      <p:sp>
        <p:nvSpPr>
          <p:cNvPr id="601" name="Google Shape;601;p67"/>
          <p:cNvSpPr txBox="1"/>
          <p:nvPr/>
        </p:nvSpPr>
        <p:spPr>
          <a:xfrm>
            <a:off x="5324014" y="5919476"/>
            <a:ext cx="69578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Lucida Sans"/>
                <a:ea typeface="Lucida Sans"/>
                <a:cs typeface="Lucida Sans"/>
                <a:sym typeface="Lucida Sans"/>
              </a:rPr>
              <a:t>high</a:t>
            </a:r>
            <a:endParaRPr sz="1400" b="0" i="0" u="none" strike="noStrike" cap="none">
              <a:solidFill>
                <a:srgbClr val="000000"/>
              </a:solidFill>
              <a:latin typeface="Arial"/>
              <a:ea typeface="Arial"/>
              <a:cs typeface="Arial"/>
              <a:sym typeface="Arial"/>
            </a:endParaRPr>
          </a:p>
        </p:txBody>
      </p:sp>
      <p:cxnSp>
        <p:nvCxnSpPr>
          <p:cNvPr id="602" name="Google Shape;602;p67"/>
          <p:cNvCxnSpPr/>
          <p:nvPr/>
        </p:nvCxnSpPr>
        <p:spPr>
          <a:xfrm rot="10800000">
            <a:off x="6477000" y="5191654"/>
            <a:ext cx="5943" cy="727822"/>
          </a:xfrm>
          <a:prstGeom prst="straightConnector1">
            <a:avLst/>
          </a:prstGeom>
          <a:noFill/>
          <a:ln w="9525" cap="flat" cmpd="sng">
            <a:solidFill>
              <a:schemeClr val="dk1"/>
            </a:solidFill>
            <a:prstDash val="solid"/>
            <a:round/>
            <a:headEnd type="none" w="sm" len="sm"/>
            <a:tailEnd type="triangle" w="med" len="med"/>
          </a:ln>
        </p:spPr>
      </p:cxnSp>
      <p:cxnSp>
        <p:nvCxnSpPr>
          <p:cNvPr id="603" name="Google Shape;603;p67"/>
          <p:cNvCxnSpPr>
            <a:stCxn id="600" idx="0"/>
          </p:cNvCxnSpPr>
          <p:nvPr/>
        </p:nvCxnSpPr>
        <p:spPr>
          <a:xfrm rot="10800000">
            <a:off x="5198769" y="5192244"/>
            <a:ext cx="4200" cy="357900"/>
          </a:xfrm>
          <a:prstGeom prst="straightConnector1">
            <a:avLst/>
          </a:prstGeom>
          <a:noFill/>
          <a:ln w="9525" cap="flat" cmpd="sng">
            <a:solidFill>
              <a:schemeClr val="dk1"/>
            </a:solidFill>
            <a:prstDash val="solid"/>
            <a:round/>
            <a:headEnd type="none" w="sm" len="sm"/>
            <a:tailEnd type="triangle" w="med" len="med"/>
          </a:ln>
        </p:spPr>
      </p:cxnSp>
      <p:cxnSp>
        <p:nvCxnSpPr>
          <p:cNvPr id="604" name="Google Shape;604;p67"/>
          <p:cNvCxnSpPr>
            <a:stCxn id="601" idx="0"/>
          </p:cNvCxnSpPr>
          <p:nvPr/>
        </p:nvCxnSpPr>
        <p:spPr>
          <a:xfrm rot="10800000">
            <a:off x="5664707" y="5192276"/>
            <a:ext cx="7200" cy="727200"/>
          </a:xfrm>
          <a:prstGeom prst="straightConnector1">
            <a:avLst/>
          </a:prstGeom>
          <a:noFill/>
          <a:ln w="9525" cap="flat" cmpd="sng">
            <a:solidFill>
              <a:schemeClr val="dk1"/>
            </a:solidFill>
            <a:prstDash val="solid"/>
            <a:round/>
            <a:headEnd type="none" w="sm" len="sm"/>
            <a:tailEnd type="triangle" w="med" len="med"/>
          </a:ln>
        </p:spPr>
      </p:cxnSp>
      <p:pic>
        <p:nvPicPr>
          <p:cNvPr id="605" name="Google Shape;605;p67"/>
          <p:cNvPicPr preferRelativeResize="0"/>
          <p:nvPr/>
        </p:nvPicPr>
        <p:blipFill rotWithShape="1">
          <a:blip r:embed="rId3">
            <a:alphaModFix/>
          </a:blip>
          <a:srcRect/>
          <a:stretch/>
        </p:blipFill>
        <p:spPr>
          <a:xfrm>
            <a:off x="3588896" y="772923"/>
            <a:ext cx="5478903" cy="2656077"/>
          </a:xfrm>
          <a:prstGeom prst="rect">
            <a:avLst/>
          </a:prstGeom>
          <a:noFill/>
          <a:ln w="28575" cap="flat" cmpd="sng">
            <a:solidFill>
              <a:schemeClr val="dk1"/>
            </a:solidFill>
            <a:prstDash val="solid"/>
            <a:round/>
            <a:headEnd type="none" w="sm" len="sm"/>
            <a:tailEnd type="none" w="sm" len="sm"/>
          </a:ln>
        </p:spPr>
      </p:pic>
      <p:sp>
        <p:nvSpPr>
          <p:cNvPr id="606" name="Google Shape;606;p67"/>
          <p:cNvSpPr/>
          <p:nvPr/>
        </p:nvSpPr>
        <p:spPr>
          <a:xfrm>
            <a:off x="3638627" y="1093082"/>
            <a:ext cx="105160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1" u="none" strike="noStrike" cap="none">
                <a:solidFill>
                  <a:srgbClr val="FF0000"/>
                </a:solidFill>
                <a:latin typeface="Lucida Sans"/>
                <a:ea typeface="Lucida Sans"/>
                <a:cs typeface="Lucida Sans"/>
                <a:sym typeface="Lucida Sans"/>
              </a:rPr>
              <a:t>α</a:t>
            </a:r>
            <a:endParaRPr sz="1800" b="0" i="0" u="none" strike="noStrike" cap="none">
              <a:solidFill>
                <a:srgbClr val="FF0000"/>
              </a:solidFill>
              <a:latin typeface="Lucida Sans"/>
              <a:ea typeface="Lucida Sans"/>
              <a:cs typeface="Lucida Sans"/>
              <a:sym typeface="Lucida Sans"/>
            </a:endParaRPr>
          </a:p>
        </p:txBody>
      </p:sp>
      <p:sp>
        <p:nvSpPr>
          <p:cNvPr id="607" name="Google Shape;607;p67"/>
          <p:cNvSpPr/>
          <p:nvPr/>
        </p:nvSpPr>
        <p:spPr>
          <a:xfrm>
            <a:off x="4661658" y="4203797"/>
            <a:ext cx="457200" cy="457200"/>
          </a:xfrm>
          <a:prstGeom prst="flowChartConnector">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Lucida Sans"/>
                <a:ea typeface="Lucida Sans"/>
                <a:cs typeface="Lucida Sans"/>
                <a:sym typeface="Lucida Sans"/>
              </a:rPr>
              <a:t>7</a:t>
            </a:r>
            <a:endParaRPr sz="1400" b="0" i="0" u="none" strike="noStrike" cap="none">
              <a:solidFill>
                <a:srgbClr val="000000"/>
              </a:solidFill>
              <a:latin typeface="Arial"/>
              <a:ea typeface="Arial"/>
              <a:cs typeface="Arial"/>
              <a:sym typeface="Arial"/>
            </a:endParaRPr>
          </a:p>
        </p:txBody>
      </p:sp>
      <p:pic>
        <p:nvPicPr>
          <p:cNvPr id="608" name="Google Shape;608;p67"/>
          <p:cNvPicPr preferRelativeResize="0"/>
          <p:nvPr/>
        </p:nvPicPr>
        <p:blipFill rotWithShape="1">
          <a:blip r:embed="rId4">
            <a:alphaModFix/>
          </a:blip>
          <a:srcRect/>
          <a:stretch/>
        </p:blipFill>
        <p:spPr>
          <a:xfrm>
            <a:off x="1981200" y="3386308"/>
            <a:ext cx="5029200" cy="428625"/>
          </a:xfrm>
          <a:prstGeom prst="rect">
            <a:avLst/>
          </a:prstGeom>
          <a:noFill/>
          <a:ln>
            <a:noFill/>
          </a:ln>
        </p:spPr>
      </p:pic>
      <p:sp>
        <p:nvSpPr>
          <p:cNvPr id="609" name="Google Shape;609;p67"/>
          <p:cNvSpPr/>
          <p:nvPr/>
        </p:nvSpPr>
        <p:spPr>
          <a:xfrm>
            <a:off x="6741923" y="5359338"/>
            <a:ext cx="2209999" cy="1209930"/>
          </a:xfrm>
          <a:prstGeom prst="hexagon">
            <a:avLst>
              <a:gd name="adj" fmla="val 25000"/>
              <a:gd name="vf" fmla="val 115470"/>
            </a:avLst>
          </a:prstGeom>
          <a:solidFill>
            <a:schemeClr val="accent1"/>
          </a:solidFill>
          <a:ln w="55000" cap="flat" cmpd="thickThin">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Lucida Sans"/>
                <a:ea typeface="Lucida Sans"/>
                <a:cs typeface="Lucida Sans"/>
                <a:sym typeface="Lucida Sans"/>
              </a:rPr>
              <a:t>high &gt;= low is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Lucida Sans"/>
                <a:ea typeface="Lucida Sans"/>
                <a:cs typeface="Lucida Sans"/>
                <a:sym typeface="Lucida Sans"/>
              </a:rPr>
              <a:t>FALSE, then return -1</a:t>
            </a:r>
            <a:endParaRPr sz="1400" b="0" i="0" u="none" strike="noStrike" cap="none">
              <a:solidFill>
                <a:srgbClr val="000000"/>
              </a:solidFill>
              <a:latin typeface="Arial"/>
              <a:ea typeface="Arial"/>
              <a:cs typeface="Arial"/>
              <a:sym typeface="Arial"/>
            </a:endParaRPr>
          </a:p>
        </p:txBody>
      </p:sp>
      <p:sp>
        <p:nvSpPr>
          <p:cNvPr id="610" name="Google Shape;610;p67"/>
          <p:cNvSpPr/>
          <p:nvPr/>
        </p:nvSpPr>
        <p:spPr>
          <a:xfrm>
            <a:off x="7371561" y="1519238"/>
            <a:ext cx="1447800" cy="1447800"/>
          </a:xfrm>
          <a:prstGeom prst="star6">
            <a:avLst>
              <a:gd name="adj" fmla="val 28868"/>
              <a:gd name="hf" fmla="val 115470"/>
            </a:avLst>
          </a:prstGeom>
          <a:solidFill>
            <a:srgbClr val="FFFF00"/>
          </a:solidFill>
          <a:ln w="55000" cap="flat" cmpd="thickThin">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Lucida Sans"/>
                <a:ea typeface="Lucida Sans"/>
                <a:cs typeface="Lucida Sans"/>
                <a:sym typeface="Lucida Sans"/>
              </a:rPr>
              <a:t>Not Found!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109728" lvl="0" indent="0" algn="l" rtl="0">
              <a:lnSpc>
                <a:spcPct val="100000"/>
              </a:lnSpc>
              <a:spcBef>
                <a:spcPts val="0"/>
              </a:spcBef>
              <a:spcAft>
                <a:spcPts val="0"/>
              </a:spcAft>
              <a:buSzPct val="68000"/>
              <a:buNone/>
            </a:pPr>
            <a:r>
              <a:rPr lang="en-US"/>
              <a:t>Strategy:</a:t>
            </a:r>
            <a:endParaRPr/>
          </a:p>
          <a:p>
            <a:pPr marL="365760" lvl="0" indent="-256074" algn="l" rtl="0">
              <a:lnSpc>
                <a:spcPct val="100000"/>
              </a:lnSpc>
              <a:spcBef>
                <a:spcPts val="400"/>
              </a:spcBef>
              <a:spcAft>
                <a:spcPts val="0"/>
              </a:spcAft>
              <a:buSzPct val="68000"/>
              <a:buChar char="?"/>
            </a:pPr>
            <a:r>
              <a:rPr lang="en-US"/>
              <a:t>Scan through the list comparing adjacent elements, and exchange (swap) them if they are not in relative order.</a:t>
            </a:r>
            <a:endParaRPr/>
          </a:p>
          <a:p>
            <a:pPr marL="621792" lvl="1" indent="-228662" algn="l" rtl="0">
              <a:lnSpc>
                <a:spcPct val="100000"/>
              </a:lnSpc>
              <a:spcBef>
                <a:spcPts val="324"/>
              </a:spcBef>
              <a:spcAft>
                <a:spcPts val="0"/>
              </a:spcAft>
              <a:buSzPct val="100000"/>
              <a:buChar char="◦"/>
            </a:pPr>
            <a:r>
              <a:rPr lang="en-US"/>
              <a:t>After the 1</a:t>
            </a:r>
            <a:r>
              <a:rPr lang="en-US" baseline="30000"/>
              <a:t>st</a:t>
            </a:r>
            <a:r>
              <a:rPr lang="en-US"/>
              <a:t> pass, the last element becomes the largest in the list.</a:t>
            </a:r>
            <a:endParaRPr/>
          </a:p>
          <a:p>
            <a:pPr marL="365760" lvl="0" indent="-256074" algn="l" rtl="0">
              <a:lnSpc>
                <a:spcPct val="100000"/>
              </a:lnSpc>
              <a:spcBef>
                <a:spcPts val="400"/>
              </a:spcBef>
              <a:spcAft>
                <a:spcPts val="0"/>
              </a:spcAft>
              <a:buSzPct val="68000"/>
              <a:buChar char="?"/>
            </a:pPr>
            <a:r>
              <a:rPr lang="en-US"/>
              <a:t>Then, scan through the list again, bubbling up the second-to-last value.</a:t>
            </a:r>
            <a:endParaRPr/>
          </a:p>
          <a:p>
            <a:pPr marL="621792" lvl="1" indent="-228662" algn="l" rtl="0">
              <a:lnSpc>
                <a:spcPct val="100000"/>
              </a:lnSpc>
              <a:spcBef>
                <a:spcPts val="324"/>
              </a:spcBef>
              <a:spcAft>
                <a:spcPts val="0"/>
              </a:spcAft>
              <a:buSzPct val="100000"/>
              <a:buChar char="◦"/>
            </a:pPr>
            <a:r>
              <a:rPr lang="en-US"/>
              <a:t>After the 2</a:t>
            </a:r>
            <a:r>
              <a:rPr lang="en-US" baseline="30000"/>
              <a:t>nd</a:t>
            </a:r>
            <a:r>
              <a:rPr lang="en-US"/>
              <a:t> pass, the second-to-last element becomes the second largest in the list.</a:t>
            </a:r>
            <a:endParaRPr/>
          </a:p>
          <a:p>
            <a:pPr marL="365760" lvl="0" indent="-256074" algn="l" rtl="0">
              <a:lnSpc>
                <a:spcPct val="100000"/>
              </a:lnSpc>
              <a:spcBef>
                <a:spcPts val="400"/>
              </a:spcBef>
              <a:spcAft>
                <a:spcPts val="0"/>
              </a:spcAft>
              <a:buSzPct val="68000"/>
              <a:buChar char="?"/>
            </a:pPr>
            <a:r>
              <a:rPr lang="en-US"/>
              <a:t>This process continues until all elements have been bubbled into their correct positions.</a:t>
            </a:r>
            <a:endParaRPr/>
          </a:p>
        </p:txBody>
      </p:sp>
      <p:sp>
        <p:nvSpPr>
          <p:cNvPr id="134" name="Google Shape;134;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Lucida Sans"/>
              <a:buNone/>
            </a:pPr>
            <a:r>
              <a:rPr lang="en-US" sz="4400"/>
              <a:t>Bubble Sort Algorithm (aka Sinking Sort) – Strategy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18"/>
          <p:cNvPicPr preferRelativeResize="0">
            <a:picLocks noGrp="1"/>
          </p:cNvPicPr>
          <p:nvPr>
            <p:ph type="body" idx="1"/>
          </p:nvPr>
        </p:nvPicPr>
        <p:blipFill rotWithShape="1">
          <a:blip r:embed="rId3">
            <a:alphaModFix/>
          </a:blip>
          <a:srcRect/>
          <a:stretch/>
        </p:blipFill>
        <p:spPr>
          <a:xfrm>
            <a:off x="457200" y="1905000"/>
            <a:ext cx="8229600" cy="3276600"/>
          </a:xfrm>
          <a:prstGeom prst="rect">
            <a:avLst/>
          </a:prstGeom>
          <a:noFill/>
          <a:ln>
            <a:noFill/>
          </a:ln>
        </p:spPr>
      </p:pic>
      <p:sp>
        <p:nvSpPr>
          <p:cNvPr id="140" name="Google Shape;14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Lucida Sans"/>
              <a:buNone/>
            </a:pPr>
            <a:r>
              <a:rPr lang="en-US" sz="3600"/>
              <a:t>Bubble Sort Algorithm (aka Sinking Sort) – Java Implementation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836"/>
              <a:buChar char="?"/>
            </a:pPr>
            <a:r>
              <a:rPr lang="en-US"/>
              <a:t>1st pass (</a:t>
            </a:r>
            <a:r>
              <a:rPr lang="en-US" i="1"/>
              <a:t>length = 6</a:t>
            </a:r>
            <a:r>
              <a:rPr lang="en-US"/>
              <a:t>):</a:t>
            </a:r>
            <a:endParaRPr/>
          </a:p>
          <a:p>
            <a:pPr marL="109728" lvl="0" indent="0" algn="l" rtl="0">
              <a:lnSpc>
                <a:spcPct val="100000"/>
              </a:lnSpc>
              <a:spcBef>
                <a:spcPts val="400"/>
              </a:spcBef>
              <a:spcAft>
                <a:spcPts val="0"/>
              </a:spcAft>
              <a:buSzPts val="1836"/>
              <a:buNone/>
            </a:pPr>
            <a:endParaRPr/>
          </a:p>
          <a:p>
            <a:pPr marL="109728" lvl="0" indent="0" algn="l" rtl="0">
              <a:lnSpc>
                <a:spcPct val="100000"/>
              </a:lnSpc>
              <a:spcBef>
                <a:spcPts val="400"/>
              </a:spcBef>
              <a:spcAft>
                <a:spcPts val="0"/>
              </a:spcAft>
              <a:buSzPts val="1836"/>
              <a:buNone/>
            </a:pPr>
            <a:endParaRPr/>
          </a:p>
          <a:p>
            <a:pPr marL="621792" lvl="1" indent="-82550" algn="l" rtl="0">
              <a:lnSpc>
                <a:spcPct val="100000"/>
              </a:lnSpc>
              <a:spcBef>
                <a:spcPts val="324"/>
              </a:spcBef>
              <a:spcAft>
                <a:spcPts val="0"/>
              </a:spcAft>
              <a:buSzPts val="2300"/>
              <a:buNone/>
            </a:pPr>
            <a:endParaRPr/>
          </a:p>
          <a:p>
            <a:pPr marL="624078" lvl="0" indent="-397764" algn="l" rtl="0">
              <a:lnSpc>
                <a:spcPct val="100000"/>
              </a:lnSpc>
              <a:spcBef>
                <a:spcPts val="400"/>
              </a:spcBef>
              <a:spcAft>
                <a:spcPts val="0"/>
              </a:spcAft>
              <a:buSzPts val="1836"/>
              <a:buFont typeface="Lucida Sans"/>
              <a:buNone/>
            </a:pPr>
            <a:endParaRPr/>
          </a:p>
          <a:p>
            <a:pPr marL="365760" lvl="0" indent="-139446" algn="l" rtl="0">
              <a:lnSpc>
                <a:spcPct val="100000"/>
              </a:lnSpc>
              <a:spcBef>
                <a:spcPts val="400"/>
              </a:spcBef>
              <a:spcAft>
                <a:spcPts val="0"/>
              </a:spcAft>
              <a:buSzPts val="1836"/>
              <a:buNone/>
            </a:pPr>
            <a:endParaRPr/>
          </a:p>
        </p:txBody>
      </p:sp>
      <p:sp>
        <p:nvSpPr>
          <p:cNvPr id="146" name="Google Shape;146;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Lucida Sans"/>
              <a:buNone/>
            </a:pPr>
            <a:r>
              <a:rPr lang="en-US" sz="4400"/>
              <a:t>Bubble Sort Algorithm (aka Sinking Sort) – Example</a:t>
            </a:r>
            <a:endParaRPr/>
          </a:p>
        </p:txBody>
      </p:sp>
      <p:graphicFrame>
        <p:nvGraphicFramePr>
          <p:cNvPr id="147" name="Google Shape;147;p19"/>
          <p:cNvGraphicFramePr/>
          <p:nvPr/>
        </p:nvGraphicFramePr>
        <p:xfrm>
          <a:off x="960120" y="2133600"/>
          <a:ext cx="3000000" cy="3000000"/>
        </p:xfrm>
        <a:graphic>
          <a:graphicData uri="http://schemas.openxmlformats.org/drawingml/2006/table">
            <a:tbl>
              <a:tblPr firstRow="1" bandRow="1">
                <a:noFill/>
                <a:tableStyleId>{DC8C2CF6-C1D4-4453-94B1-B5E379981294}</a:tableStyleId>
              </a:tblPr>
              <a:tblGrid>
                <a:gridCol w="1103800">
                  <a:extLst>
                    <a:ext uri="{9D8B030D-6E8A-4147-A177-3AD203B41FA5}">
                      <a16:colId xmlns:a16="http://schemas.microsoft.com/office/drawing/2014/main" val="20000"/>
                    </a:ext>
                  </a:extLst>
                </a:gridCol>
                <a:gridCol w="1103800">
                  <a:extLst>
                    <a:ext uri="{9D8B030D-6E8A-4147-A177-3AD203B41FA5}">
                      <a16:colId xmlns:a16="http://schemas.microsoft.com/office/drawing/2014/main" val="20001"/>
                    </a:ext>
                  </a:extLst>
                </a:gridCol>
                <a:gridCol w="1103800">
                  <a:extLst>
                    <a:ext uri="{9D8B030D-6E8A-4147-A177-3AD203B41FA5}">
                      <a16:colId xmlns:a16="http://schemas.microsoft.com/office/drawing/2014/main" val="20002"/>
                    </a:ext>
                  </a:extLst>
                </a:gridCol>
                <a:gridCol w="1103800">
                  <a:extLst>
                    <a:ext uri="{9D8B030D-6E8A-4147-A177-3AD203B41FA5}">
                      <a16:colId xmlns:a16="http://schemas.microsoft.com/office/drawing/2014/main" val="20003"/>
                    </a:ext>
                  </a:extLst>
                </a:gridCol>
                <a:gridCol w="1103800">
                  <a:extLst>
                    <a:ext uri="{9D8B030D-6E8A-4147-A177-3AD203B41FA5}">
                      <a16:colId xmlns:a16="http://schemas.microsoft.com/office/drawing/2014/main" val="20004"/>
                    </a:ext>
                  </a:extLst>
                </a:gridCol>
                <a:gridCol w="1103800">
                  <a:extLst>
                    <a:ext uri="{9D8B030D-6E8A-4147-A177-3AD203B41FA5}">
                      <a16:colId xmlns:a16="http://schemas.microsoft.com/office/drawing/2014/main" val="20005"/>
                    </a:ext>
                  </a:extLst>
                </a:gridCol>
                <a:gridCol w="1103800">
                  <a:extLst>
                    <a:ext uri="{9D8B030D-6E8A-4147-A177-3AD203B41FA5}">
                      <a16:colId xmlns:a16="http://schemas.microsoft.com/office/drawing/2014/main" val="20006"/>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i="1" u="none" strike="noStrike" cap="none"/>
                        <a:t>Index (i)</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Before 1</a:t>
                      </a:r>
                      <a:r>
                        <a:rPr lang="en-US" sz="1800" i="1" u="none" strike="noStrike" cap="none" baseline="30000"/>
                        <a:t>st</a:t>
                      </a:r>
                      <a:r>
                        <a:rPr lang="en-US" sz="1800" i="1" u="none" strike="noStrike" cap="none"/>
                        <a:t> pass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Step 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After step-n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lnSpc>
                <a:spcPct val="100000"/>
              </a:lnSpc>
              <a:spcBef>
                <a:spcPts val="0"/>
              </a:spcBef>
              <a:spcAft>
                <a:spcPts val="0"/>
              </a:spcAft>
              <a:buSzPts val="1836"/>
              <a:buChar char="?"/>
            </a:pPr>
            <a:r>
              <a:rPr lang="en-US"/>
              <a:t>1st pass (</a:t>
            </a:r>
            <a:r>
              <a:rPr lang="en-US" i="1"/>
              <a:t>length = 6</a:t>
            </a:r>
            <a:r>
              <a:rPr lang="en-US"/>
              <a:t>):</a:t>
            </a:r>
            <a:endParaRPr/>
          </a:p>
          <a:p>
            <a:pPr marL="109728" lvl="0" indent="0" algn="l" rtl="0">
              <a:lnSpc>
                <a:spcPct val="100000"/>
              </a:lnSpc>
              <a:spcBef>
                <a:spcPts val="400"/>
              </a:spcBef>
              <a:spcAft>
                <a:spcPts val="0"/>
              </a:spcAft>
              <a:buSzPts val="1836"/>
              <a:buNone/>
            </a:pPr>
            <a:endParaRPr/>
          </a:p>
          <a:p>
            <a:pPr marL="109728" lvl="0" indent="0" algn="l" rtl="0">
              <a:lnSpc>
                <a:spcPct val="100000"/>
              </a:lnSpc>
              <a:spcBef>
                <a:spcPts val="400"/>
              </a:spcBef>
              <a:spcAft>
                <a:spcPts val="0"/>
              </a:spcAft>
              <a:buSzPts val="1836"/>
              <a:buNone/>
            </a:pPr>
            <a:endParaRPr/>
          </a:p>
          <a:p>
            <a:pPr marL="621792" lvl="1" indent="-82550" algn="l" rtl="0">
              <a:lnSpc>
                <a:spcPct val="100000"/>
              </a:lnSpc>
              <a:spcBef>
                <a:spcPts val="324"/>
              </a:spcBef>
              <a:spcAft>
                <a:spcPts val="0"/>
              </a:spcAft>
              <a:buSzPts val="2300"/>
              <a:buNone/>
            </a:pPr>
            <a:endParaRPr/>
          </a:p>
          <a:p>
            <a:pPr marL="624078" lvl="0" indent="-397764" algn="l" rtl="0">
              <a:lnSpc>
                <a:spcPct val="100000"/>
              </a:lnSpc>
              <a:spcBef>
                <a:spcPts val="400"/>
              </a:spcBef>
              <a:spcAft>
                <a:spcPts val="0"/>
              </a:spcAft>
              <a:buSzPts val="1836"/>
              <a:buFont typeface="Lucida Sans"/>
              <a:buNone/>
            </a:pPr>
            <a:endParaRPr/>
          </a:p>
          <a:p>
            <a:pPr marL="365760" lvl="0" indent="-139446" algn="l" rtl="0">
              <a:lnSpc>
                <a:spcPct val="100000"/>
              </a:lnSpc>
              <a:spcBef>
                <a:spcPts val="400"/>
              </a:spcBef>
              <a:spcAft>
                <a:spcPts val="0"/>
              </a:spcAft>
              <a:buSzPts val="1836"/>
              <a:buNone/>
            </a:pPr>
            <a:endParaRPr/>
          </a:p>
        </p:txBody>
      </p:sp>
      <p:sp>
        <p:nvSpPr>
          <p:cNvPr id="153" name="Google Shape;153;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Lucida Sans"/>
              <a:buNone/>
            </a:pPr>
            <a:r>
              <a:rPr lang="en-US" sz="4400"/>
              <a:t>Bubble Sort Algorithm (aka Sinking Sort) – Example</a:t>
            </a:r>
            <a:endParaRPr/>
          </a:p>
        </p:txBody>
      </p:sp>
      <p:graphicFrame>
        <p:nvGraphicFramePr>
          <p:cNvPr id="154" name="Google Shape;154;p20"/>
          <p:cNvGraphicFramePr/>
          <p:nvPr/>
        </p:nvGraphicFramePr>
        <p:xfrm>
          <a:off x="960120" y="2133600"/>
          <a:ext cx="3000000" cy="3000000"/>
        </p:xfrm>
        <a:graphic>
          <a:graphicData uri="http://schemas.openxmlformats.org/drawingml/2006/table">
            <a:tbl>
              <a:tblPr firstRow="1" bandRow="1">
                <a:noFill/>
                <a:tableStyleId>{DC8C2CF6-C1D4-4453-94B1-B5E379981294}</a:tableStyleId>
              </a:tblPr>
              <a:tblGrid>
                <a:gridCol w="1103800">
                  <a:extLst>
                    <a:ext uri="{9D8B030D-6E8A-4147-A177-3AD203B41FA5}">
                      <a16:colId xmlns:a16="http://schemas.microsoft.com/office/drawing/2014/main" val="20000"/>
                    </a:ext>
                  </a:extLst>
                </a:gridCol>
                <a:gridCol w="1103800">
                  <a:extLst>
                    <a:ext uri="{9D8B030D-6E8A-4147-A177-3AD203B41FA5}">
                      <a16:colId xmlns:a16="http://schemas.microsoft.com/office/drawing/2014/main" val="20001"/>
                    </a:ext>
                  </a:extLst>
                </a:gridCol>
                <a:gridCol w="1103800">
                  <a:extLst>
                    <a:ext uri="{9D8B030D-6E8A-4147-A177-3AD203B41FA5}">
                      <a16:colId xmlns:a16="http://schemas.microsoft.com/office/drawing/2014/main" val="20002"/>
                    </a:ext>
                  </a:extLst>
                </a:gridCol>
                <a:gridCol w="1103800">
                  <a:extLst>
                    <a:ext uri="{9D8B030D-6E8A-4147-A177-3AD203B41FA5}">
                      <a16:colId xmlns:a16="http://schemas.microsoft.com/office/drawing/2014/main" val="20003"/>
                    </a:ext>
                  </a:extLst>
                </a:gridCol>
                <a:gridCol w="1103800">
                  <a:extLst>
                    <a:ext uri="{9D8B030D-6E8A-4147-A177-3AD203B41FA5}">
                      <a16:colId xmlns:a16="http://schemas.microsoft.com/office/drawing/2014/main" val="20004"/>
                    </a:ext>
                  </a:extLst>
                </a:gridCol>
                <a:gridCol w="1103800">
                  <a:extLst>
                    <a:ext uri="{9D8B030D-6E8A-4147-A177-3AD203B41FA5}">
                      <a16:colId xmlns:a16="http://schemas.microsoft.com/office/drawing/2014/main" val="20005"/>
                    </a:ext>
                  </a:extLst>
                </a:gridCol>
                <a:gridCol w="1103800">
                  <a:extLst>
                    <a:ext uri="{9D8B030D-6E8A-4147-A177-3AD203B41FA5}">
                      <a16:colId xmlns:a16="http://schemas.microsoft.com/office/drawing/2014/main" val="20006"/>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i="1" u="none" strike="noStrike" cap="none"/>
                        <a:t>Index (i)</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r" rtl="0">
                        <a:lnSpc>
                          <a:spcPct val="100000"/>
                        </a:lnSpc>
                        <a:spcBef>
                          <a:spcPts val="0"/>
                        </a:spcBef>
                        <a:spcAft>
                          <a:spcPts val="0"/>
                        </a:spcAft>
                        <a:buClr>
                          <a:schemeClr val="dk1"/>
                        </a:buClr>
                        <a:buSzPts val="1800"/>
                        <a:buFont typeface="Lucida Sans"/>
                        <a:buNone/>
                      </a:pPr>
                      <a:r>
                        <a:rPr lang="en-US" sz="1800" i="1" u="none" strike="noStrike" cap="none"/>
                        <a:t>Before 1</a:t>
                      </a:r>
                      <a:r>
                        <a:rPr lang="en-US" sz="1800" i="1" u="none" strike="noStrike" cap="none" baseline="30000"/>
                        <a:t>st</a:t>
                      </a:r>
                      <a:r>
                        <a:rPr lang="en-US" sz="1800" i="1" u="none" strike="noStrike" cap="none"/>
                        <a:t> pass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Step 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rgbClr val="FFC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rgbClr val="FFC0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r" rtl="0">
                        <a:lnSpc>
                          <a:spcPct val="100000"/>
                        </a:lnSpc>
                        <a:spcBef>
                          <a:spcPts val="0"/>
                        </a:spcBef>
                        <a:spcAft>
                          <a:spcPts val="0"/>
                        </a:spcAft>
                        <a:buClr>
                          <a:srgbClr val="000000"/>
                        </a:buClr>
                        <a:buSzPts val="1800"/>
                        <a:buFont typeface="Arial"/>
                        <a:buNone/>
                      </a:pPr>
                      <a:r>
                        <a:rPr lang="en-US" sz="1800" i="1" u="none" strike="noStrike" cap="none"/>
                        <a:t>After step-n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2</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9</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1</a:t>
                      </a:r>
                      <a:endParaRPr sz="1400" u="none" strike="noStrike" cap="none"/>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3652</Words>
  <Application>Microsoft Office PowerPoint</Application>
  <PresentationFormat>On-screen Show (4:3)</PresentationFormat>
  <Paragraphs>1254</Paragraphs>
  <Slides>56</Slides>
  <Notes>56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Lucida Sans</vt:lpstr>
      <vt:lpstr>Noto Sans Symbols</vt:lpstr>
      <vt:lpstr>Verdana</vt:lpstr>
      <vt:lpstr>Concourse</vt:lpstr>
      <vt:lpstr>Basic Algorithm : Searching &amp; Sorting</vt:lpstr>
      <vt:lpstr>Lesson Outcomes</vt:lpstr>
      <vt:lpstr>Basic Algorithm (Sorting &amp; Searching)</vt:lpstr>
      <vt:lpstr>Bubble Sort Algorithm (aka Sinking Sort) - Characteristics</vt:lpstr>
      <vt:lpstr>Bubble Sort Algorithm (aka Sinking Sort) – Characteristics, cont.</vt:lpstr>
      <vt:lpstr>Bubble Sort Algorithm (aka Sinking Sort) – Strategy</vt:lpstr>
      <vt:lpstr>Bubble Sort Algorithm (aka Sinking Sort) – Java Implementation</vt:lpstr>
      <vt:lpstr>Bubble Sort Algorithm (aka Sinking Sort) – Example</vt:lpstr>
      <vt:lpstr>Bubble Sort Algorithm (aka Sinking Sort) – Example</vt:lpstr>
      <vt:lpstr>Bubble Sort Algorithm (aka Sinking Sort) – Example</vt:lpstr>
      <vt:lpstr>Bubble Sort Algorithm (aka Sinking Sort) – Example</vt:lpstr>
      <vt:lpstr>Bubble Sort Algorithm (aka Sinking Sort) – Example</vt:lpstr>
      <vt:lpstr>Bubble Sort Algorithm (aka Sinking Sort) – Example</vt:lpstr>
      <vt:lpstr>Bubble Sort Algorithm (aka Sinking Sort) – Example</vt:lpstr>
      <vt:lpstr>Bubble Sort Algorithm (aka Sinking Sort) – Example</vt:lpstr>
      <vt:lpstr>Bubble Sort Algorithm (aka Sinking Sort) – Example</vt:lpstr>
      <vt:lpstr>Bubble Sort Algorithm (aka Sinking Sort) – Example</vt:lpstr>
      <vt:lpstr>Bubble Sort Algorithm (aka Sinking Sort) – Example</vt:lpstr>
      <vt:lpstr>Bubble Sort Algorithm (aka Sinking Sort) – Example</vt:lpstr>
      <vt:lpstr>Bubble Sort Algorithm (aka Sinking Sort) – Example</vt:lpstr>
      <vt:lpstr>Bubble Sort Algorithm (aka Sinking Sort) – Example</vt:lpstr>
      <vt:lpstr>Bubble Sort Algorithm (aka Sinking Sort) – Example</vt:lpstr>
      <vt:lpstr>Bubble Sort Algorithm (aka Sinking Sort) – Example</vt:lpstr>
      <vt:lpstr>Bubble Sort Algorithm (aka Sinking Sort) – Example</vt:lpstr>
      <vt:lpstr>Bubble Sort Algorithm (aka Sinking Sort) – Example</vt:lpstr>
      <vt:lpstr>Bubble Sort Algorithm (aka Sinking Sort) – Example</vt:lpstr>
      <vt:lpstr>Bubble Sort Algorithm (aka Sinking Sort) – Example</vt:lpstr>
      <vt:lpstr>Bubble Sort Algorithm (aka Sinking Sort) </vt:lpstr>
      <vt:lpstr>Bubble Sort – Tracing Table</vt:lpstr>
      <vt:lpstr>Insertion Sort Algorithm - Characteristics</vt:lpstr>
      <vt:lpstr>Insertion Sort Algorithm – Strategy</vt:lpstr>
      <vt:lpstr>Insertion Sort Algorithm – Java Implementation</vt:lpstr>
      <vt:lpstr>Insertion Sort Algorithm – Example</vt:lpstr>
      <vt:lpstr>Insertion Sort Algorithm – Example</vt:lpstr>
      <vt:lpstr>Insertion Sort Algorithm – Example</vt:lpstr>
      <vt:lpstr>Insertion Sort Algorithm – Example</vt:lpstr>
      <vt:lpstr>Insertion Sort Algorithm – Example</vt:lpstr>
      <vt:lpstr>Insertion Sort Algorithm – Example</vt:lpstr>
      <vt:lpstr>Insertion Sort Algorithm – Example</vt:lpstr>
      <vt:lpstr>Insertion Sort Algorithm – Tracing Table</vt:lpstr>
      <vt:lpstr>Basic Algorithm (Sorting &amp; Searching) –cont.</vt:lpstr>
      <vt:lpstr>Binary Search Algorithm</vt:lpstr>
      <vt:lpstr>Binary Search Algorithm – Approach/Strategy</vt:lpstr>
      <vt:lpstr>Binary Search Algorithm</vt:lpstr>
      <vt:lpstr>Binary Search Algorithm – Java Implementation I</vt:lpstr>
      <vt:lpstr>PowerPoint Presentation</vt:lpstr>
      <vt:lpstr>Binary Search Algorithm (Example 1)</vt:lpstr>
      <vt:lpstr>Binary Search Algorithm (Example 1) – cont.</vt:lpstr>
      <vt:lpstr>Binary Search Algorithm (Example 1) – cont.</vt:lpstr>
      <vt:lpstr>Binary Search Algorithm (Example 2)</vt:lpstr>
      <vt:lpstr>Binary Search Algorithm (Example 2) – cont.</vt:lpstr>
      <vt:lpstr>Binary Search Algorithm (Example 2) – cont.</vt:lpstr>
      <vt:lpstr>Binary Search Algorithm (Example 3)</vt:lpstr>
      <vt:lpstr>Binary Search Algorithm (Example 3) – cont.</vt:lpstr>
      <vt:lpstr>Binary Search Algorithm (Example 3) – cont.</vt:lpstr>
      <vt:lpstr>Binary Search Algorithm (Example 3) –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Algorithm : Searching &amp; Sorting</dc:title>
  <cp:lastModifiedBy>YOGA</cp:lastModifiedBy>
  <cp:revision>1</cp:revision>
  <dcterms:modified xsi:type="dcterms:W3CDTF">2023-10-15T14:02:00Z</dcterms:modified>
</cp:coreProperties>
</file>