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31"/>
  </p:normalViewPr>
  <p:slideViewPr>
    <p:cSldViewPr snapToGrid="0" snapToObjects="1">
      <p:cViewPr varScale="1">
        <p:scale>
          <a:sx n="81" d="100"/>
          <a:sy n="81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DBDC-F183-B443-BB5B-EDA9BCBC9B3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7B55-BB13-7843-A4E5-D76079AB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8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DBDC-F183-B443-BB5B-EDA9BCBC9B3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7B55-BB13-7843-A4E5-D76079AB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DBDC-F183-B443-BB5B-EDA9BCBC9B3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7B55-BB13-7843-A4E5-D76079AB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4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DBDC-F183-B443-BB5B-EDA9BCBC9B3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7B55-BB13-7843-A4E5-D76079AB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0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DBDC-F183-B443-BB5B-EDA9BCBC9B3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7B55-BB13-7843-A4E5-D76079AB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7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DBDC-F183-B443-BB5B-EDA9BCBC9B3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7B55-BB13-7843-A4E5-D76079AB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DBDC-F183-B443-BB5B-EDA9BCBC9B3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7B55-BB13-7843-A4E5-D76079AB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7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DBDC-F183-B443-BB5B-EDA9BCBC9B3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7B55-BB13-7843-A4E5-D76079AB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DBDC-F183-B443-BB5B-EDA9BCBC9B3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7B55-BB13-7843-A4E5-D76079AB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7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DBDC-F183-B443-BB5B-EDA9BCBC9B3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7B55-BB13-7843-A4E5-D76079AB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8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DBDC-F183-B443-BB5B-EDA9BCBC9B3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7B55-BB13-7843-A4E5-D76079AB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CDBDC-F183-B443-BB5B-EDA9BCBC9B3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97B55-BB13-7843-A4E5-D76079AB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4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of winner in NBA basketball games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3338"/>
            <a:ext cx="9144000" cy="1655762"/>
          </a:xfrm>
        </p:spPr>
        <p:txBody>
          <a:bodyPr/>
          <a:lstStyle/>
          <a:p>
            <a:r>
              <a:rPr lang="en-US" dirty="0" err="1" smtClean="0"/>
              <a:t>Zejian</a:t>
            </a:r>
            <a:r>
              <a:rPr lang="en-US" dirty="0" smtClean="0"/>
              <a:t> Zhan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8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the dimension and boost the convergence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16" y="2566659"/>
            <a:ext cx="1228535" cy="36103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677" y="2566659"/>
            <a:ext cx="1304054" cy="37452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780" y="2962356"/>
            <a:ext cx="3482428" cy="29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8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751" y="2485697"/>
            <a:ext cx="2924249" cy="230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49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Multi-layer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dirty="0" smtClean="0">
                <a:ea typeface="Symbol" charset="2"/>
                <a:cs typeface="Symbol" charset="2"/>
              </a:rPr>
              <a:t> takes 0.1 0.3 0.6 0.9 and momentum takes 0.25 0.50 0.75</a:t>
            </a:r>
          </a:p>
          <a:p>
            <a:r>
              <a:rPr lang="en-US" dirty="0" smtClean="0">
                <a:ea typeface="Symbol" charset="2"/>
                <a:cs typeface="Symbol" charset="2"/>
              </a:rPr>
              <a:t>       </a:t>
            </a:r>
            <a:endParaRPr lang="en-US" dirty="0">
              <a:ea typeface="Symbol" charset="2"/>
              <a:cs typeface="Symbol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0447"/>
            <a:ext cx="3528848" cy="1103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128" y="2390447"/>
            <a:ext cx="3630010" cy="1143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85" y="4278993"/>
            <a:ext cx="3488191" cy="10988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9010" y="3561186"/>
            <a:ext cx="281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layer with four neurons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13396" y="5522198"/>
            <a:ext cx="305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layer with twelve neurons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91405" y="3631962"/>
            <a:ext cx="29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layer with eight neurons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97670" y="4422637"/>
            <a:ext cx="6589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Too </a:t>
            </a:r>
            <a:r>
              <a:rPr lang="en-US" dirty="0"/>
              <a:t>few </a:t>
            </a:r>
            <a:r>
              <a:rPr lang="en-US" dirty="0" smtClean="0"/>
              <a:t>hidden units </a:t>
            </a:r>
            <a:r>
              <a:rPr lang="en-US" dirty="0"/>
              <a:t>will generally leave high training and </a:t>
            </a:r>
            <a:r>
              <a:rPr lang="en-US" dirty="0" smtClean="0"/>
              <a:t>generalization errors </a:t>
            </a:r>
            <a:r>
              <a:rPr lang="en-US" dirty="0"/>
              <a:t>due to under-fitting. Too many hidden units will </a:t>
            </a:r>
            <a:r>
              <a:rPr lang="en-US" dirty="0" smtClean="0"/>
              <a:t>result in </a:t>
            </a:r>
            <a:r>
              <a:rPr lang="en-US" dirty="0"/>
              <a:t>low training errors, but will make the training unnecessarily</a:t>
            </a:r>
          </a:p>
          <a:p>
            <a:r>
              <a:rPr lang="en-US" dirty="0"/>
              <a:t>slow, and will often result in poor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29897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‘Optimal’ pick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5701" y="2873183"/>
            <a:ext cx="2266293" cy="18885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879942"/>
            <a:ext cx="6601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hidden layers with eight and twelve neurons for each </a:t>
            </a:r>
            <a:r>
              <a:rPr lang="en-US" smtClean="0"/>
              <a:t>layer respectively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41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algorithms got greater than 64% accuracy</a:t>
            </a:r>
          </a:p>
          <a:p>
            <a:r>
              <a:rPr lang="en-US" dirty="0" smtClean="0"/>
              <a:t>The Multilayer Perceptron with two hidden layers got the best accuracy: 69%</a:t>
            </a:r>
          </a:p>
          <a:p>
            <a:endParaRPr lang="en-US" dirty="0"/>
          </a:p>
          <a:p>
            <a:r>
              <a:rPr lang="en-US" dirty="0" smtClean="0"/>
              <a:t>Need to import teams’ detailed statistics by using SQL to store all players’ statistics and executing queries for obtaining better and detailed features to measure teams’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3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Data extraction</a:t>
            </a:r>
          </a:p>
          <a:p>
            <a:r>
              <a:rPr lang="en-US" dirty="0" smtClean="0"/>
              <a:t>Model and Data analysis</a:t>
            </a:r>
          </a:p>
          <a:p>
            <a:r>
              <a:rPr lang="en-US" dirty="0" smtClean="0"/>
              <a:t>Feature analysis</a:t>
            </a:r>
          </a:p>
          <a:p>
            <a:r>
              <a:rPr lang="en-US" dirty="0" smtClean="0"/>
              <a:t>Algorithms and results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918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Predicting </a:t>
            </a:r>
            <a:r>
              <a:rPr lang="en-US" dirty="0"/>
              <a:t>the winner in a game based on the previous </a:t>
            </a:r>
            <a:r>
              <a:rPr lang="en-US" dirty="0" smtClean="0"/>
              <a:t>performance is </a:t>
            </a:r>
            <a:r>
              <a:rPr lang="en-US" dirty="0"/>
              <a:t>very valuable to business managers, </a:t>
            </a:r>
            <a:r>
              <a:rPr lang="en-US" dirty="0" smtClean="0"/>
              <a:t>coaches, players</a:t>
            </a:r>
            <a:r>
              <a:rPr lang="en-US" dirty="0"/>
              <a:t>, fans, gamblers, and statisticians alike</a:t>
            </a:r>
            <a:r>
              <a:rPr lang="en-US" dirty="0" smtClean="0"/>
              <a:t>.</a:t>
            </a:r>
          </a:p>
          <a:p>
            <a:r>
              <a:rPr lang="en-US" altLang="zh-CN" dirty="0" smtClean="0"/>
              <a:t>Try to find the better algorithm for this prediction </a:t>
            </a:r>
            <a:r>
              <a:rPr lang="en-US" altLang="zh-CN" smtClean="0"/>
              <a:t>with box scores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993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</a:t>
            </a:r>
            <a:r>
              <a:rPr lang="en-US" altLang="zh-CN" dirty="0" err="1" smtClean="0"/>
              <a:t>Extration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Copy &amp; paste to Excel and write a macro to convert string of team names to integer value ranging from 1 to 30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2117212"/>
            <a:ext cx="4959390" cy="1884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750" y="2126763"/>
            <a:ext cx="2647950" cy="183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2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way for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compute the win percentage of both teams, and choose the one whose percentage is higher</a:t>
            </a:r>
          </a:p>
          <a:p>
            <a:r>
              <a:rPr lang="en-US" dirty="0" smtClean="0"/>
              <a:t>The result is like:</a:t>
            </a:r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Average should be around 64%.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315494"/>
            <a:ext cx="3822700" cy="181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2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smtClean="0"/>
              <a:t>Win percentage should be taken into consideration</a:t>
            </a:r>
          </a:p>
          <a:p>
            <a:r>
              <a:rPr lang="en-US" dirty="0" smtClean="0"/>
              <a:t>Average point differential is a good way to show the strength of a team</a:t>
            </a:r>
          </a:p>
          <a:p>
            <a:r>
              <a:rPr lang="en-US" dirty="0" smtClean="0"/>
              <a:t>We should also look at the recent performance of teams: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win percentage in recent N games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average point differential in recent N games</a:t>
            </a:r>
          </a:p>
          <a:p>
            <a:r>
              <a:rPr lang="en-US" dirty="0" smtClean="0"/>
              <a:t>Win percentage as a visiting team and as a home team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727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analysis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6895" y="1825625"/>
            <a:ext cx="4263806" cy="32000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39925"/>
            <a:ext cx="5108794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00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existing function call in </a:t>
            </a:r>
            <a:r>
              <a:rPr lang="en-US" dirty="0" err="1" smtClean="0"/>
              <a:t>matlab</a:t>
            </a:r>
            <a:r>
              <a:rPr lang="en-US" dirty="0" smtClean="0"/>
              <a:t> with linear kernel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92" y="2861141"/>
            <a:ext cx="2232386" cy="174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7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213" y="1690688"/>
            <a:ext cx="3391997" cy="29286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9256" y="5060731"/>
            <a:ext cx="2031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converged</a:t>
            </a:r>
          </a:p>
          <a:p>
            <a:r>
              <a:rPr lang="en-US" dirty="0" smtClean="0"/>
              <a:t>after huge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1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361</Words>
  <Application>Microsoft Macintosh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Symbol</vt:lpstr>
      <vt:lpstr>宋体</vt:lpstr>
      <vt:lpstr>Arial</vt:lpstr>
      <vt:lpstr>Office Theme</vt:lpstr>
      <vt:lpstr>Prediction of winner in NBA basketball games</vt:lpstr>
      <vt:lpstr>Outline</vt:lpstr>
      <vt:lpstr>Motivation</vt:lpstr>
      <vt:lpstr>Data Extration</vt:lpstr>
      <vt:lpstr>Naïve way for prediction</vt:lpstr>
      <vt:lpstr>Features</vt:lpstr>
      <vt:lpstr>Features analysis</vt:lpstr>
      <vt:lpstr>SVM</vt:lpstr>
      <vt:lpstr>Linear regression</vt:lpstr>
      <vt:lpstr>PCA</vt:lpstr>
      <vt:lpstr>Result of linear regression</vt:lpstr>
      <vt:lpstr>Multi-layer Perceptron</vt:lpstr>
      <vt:lpstr>‘Optimal’ pick</vt:lpstr>
      <vt:lpstr>Conclusion and future 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winner in NBA basketball games</dc:title>
  <dc:creator>Zhan, ZeJian</dc:creator>
  <cp:lastModifiedBy>Zhan, ZeJian</cp:lastModifiedBy>
  <cp:revision>31</cp:revision>
  <dcterms:created xsi:type="dcterms:W3CDTF">2016-04-20T17:06:31Z</dcterms:created>
  <dcterms:modified xsi:type="dcterms:W3CDTF">2016-04-20T22:36:14Z</dcterms:modified>
</cp:coreProperties>
</file>