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3" r:id="rId4"/>
    <p:sldId id="262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" y="2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B991-A02C-48BC-A131-26A83CEA689C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4134-93A9-4EEA-B54E-1CFE70B6C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8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B991-A02C-48BC-A131-26A83CEA689C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4134-93A9-4EEA-B54E-1CFE70B6C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4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B991-A02C-48BC-A131-26A83CEA689C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4134-93A9-4EEA-B54E-1CFE70B6C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52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B991-A02C-48BC-A131-26A83CEA689C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4134-93A9-4EEA-B54E-1CFE70B6C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37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B991-A02C-48BC-A131-26A83CEA689C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4134-93A9-4EEA-B54E-1CFE70B6C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72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B991-A02C-48BC-A131-26A83CEA689C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4134-93A9-4EEA-B54E-1CFE70B6C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08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B991-A02C-48BC-A131-26A83CEA689C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4134-93A9-4EEA-B54E-1CFE70B6C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316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B991-A02C-48BC-A131-26A83CEA689C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4134-93A9-4EEA-B54E-1CFE70B6C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92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B991-A02C-48BC-A131-26A83CEA689C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4134-93A9-4EEA-B54E-1CFE70B6C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7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B991-A02C-48BC-A131-26A83CEA689C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4134-93A9-4EEA-B54E-1CFE70B6C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5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B991-A02C-48BC-A131-26A83CEA689C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4134-93A9-4EEA-B54E-1CFE70B6C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9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B991-A02C-48BC-A131-26A83CEA689C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4134-93A9-4EEA-B54E-1CFE70B6C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81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B991-A02C-48BC-A131-26A83CEA689C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4134-93A9-4EEA-B54E-1CFE70B6C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8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B991-A02C-48BC-A131-26A83CEA689C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4134-93A9-4EEA-B54E-1CFE70B6C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B991-A02C-48BC-A131-26A83CEA689C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4134-93A9-4EEA-B54E-1CFE70B6C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96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B991-A02C-48BC-A131-26A83CEA689C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4134-93A9-4EEA-B54E-1CFE70B6C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5BB4B991-A02C-48BC-A131-26A83CEA689C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87834134-93A9-4EEA-B54E-1CFE70B6C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5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BB4B991-A02C-48BC-A131-26A83CEA689C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7834134-93A9-4EEA-B54E-1CFE70B6C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499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임베디드</a:t>
            </a:r>
            <a:r>
              <a:rPr lang="ko-KR" altLang="en-US" dirty="0"/>
              <a:t> 시스템</a:t>
            </a:r>
            <a:br>
              <a:rPr lang="en-US" altLang="ko-KR" dirty="0"/>
            </a:br>
            <a:r>
              <a:rPr lang="ko-KR" altLang="en-US" dirty="0"/>
              <a:t>프로젝트 최종 발표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sz="3200" dirty="0"/>
              <a:t>스마트 냉방 시스템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2010147047 </a:t>
            </a:r>
            <a:r>
              <a:rPr lang="ko-KR" altLang="en-US" dirty="0"/>
              <a:t>장승호</a:t>
            </a:r>
            <a:endParaRPr lang="en-US" altLang="ko-KR" dirty="0"/>
          </a:p>
          <a:p>
            <a:r>
              <a:rPr lang="en-US" altLang="ko-KR" dirty="0"/>
              <a:t>2010147021 </a:t>
            </a:r>
            <a:r>
              <a:rPr lang="ko-KR" altLang="en-US" dirty="0"/>
              <a:t>김동영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504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구현 </a:t>
            </a:r>
            <a:r>
              <a:rPr lang="en-US" altLang="ko-KR" dirty="0"/>
              <a:t>- </a:t>
            </a:r>
            <a:r>
              <a:rPr lang="ko-KR" altLang="en-US" dirty="0" err="1"/>
              <a:t>아두이노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적외선 센서를 이용하여 사용자의 이동 위치 파악</a:t>
            </a:r>
            <a:endParaRPr lang="en-US" altLang="ko-KR" dirty="0"/>
          </a:p>
          <a:p>
            <a:r>
              <a:rPr lang="ko-KR" altLang="en-US" dirty="0"/>
              <a:t>온도</a:t>
            </a:r>
            <a:r>
              <a:rPr lang="en-US" altLang="ko-KR" dirty="0"/>
              <a:t>, </a:t>
            </a:r>
            <a:r>
              <a:rPr lang="ko-KR" altLang="en-US" dirty="0"/>
              <a:t>습도</a:t>
            </a:r>
            <a:r>
              <a:rPr lang="en-US" altLang="ko-KR" dirty="0"/>
              <a:t>, </a:t>
            </a:r>
            <a:r>
              <a:rPr lang="ko-KR" altLang="en-US" dirty="0"/>
              <a:t>조도 측정</a:t>
            </a:r>
            <a:endParaRPr lang="en-US" altLang="ko-KR" dirty="0"/>
          </a:p>
          <a:p>
            <a:r>
              <a:rPr lang="ko-KR" altLang="en-US" dirty="0"/>
              <a:t>블루투스를 통해 안드로이드와 통신</a:t>
            </a:r>
            <a:endParaRPr lang="en-US" altLang="ko-KR" dirty="0"/>
          </a:p>
          <a:p>
            <a:r>
              <a:rPr lang="ko-KR" altLang="en-US" dirty="0"/>
              <a:t>안드로이드로부터 명령을 받아서 에어컨을 조작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501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구현 </a:t>
            </a:r>
            <a:r>
              <a:rPr lang="en-US" altLang="ko-KR" dirty="0"/>
              <a:t>- </a:t>
            </a:r>
            <a:r>
              <a:rPr lang="ko-KR" altLang="en-US" dirty="0"/>
              <a:t>안드로이드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온도</a:t>
            </a:r>
            <a:r>
              <a:rPr lang="en-US" altLang="ko-KR" dirty="0"/>
              <a:t>, </a:t>
            </a:r>
            <a:r>
              <a:rPr lang="ko-KR" altLang="en-US" dirty="0"/>
              <a:t>조도</a:t>
            </a:r>
            <a:r>
              <a:rPr lang="en-US" altLang="ko-KR" dirty="0"/>
              <a:t>, </a:t>
            </a:r>
            <a:r>
              <a:rPr lang="ko-KR" altLang="en-US" dirty="0"/>
              <a:t>습도를 </a:t>
            </a:r>
            <a:r>
              <a:rPr lang="en-US" altLang="ko-KR" dirty="0" err="1"/>
              <a:t>ui</a:t>
            </a:r>
            <a:r>
              <a:rPr lang="ko-KR" altLang="en-US" dirty="0"/>
              <a:t>에 </a:t>
            </a:r>
            <a:r>
              <a:rPr lang="ko-KR" altLang="en-US" dirty="0" err="1"/>
              <a:t>보여준다</a:t>
            </a:r>
            <a:endParaRPr lang="ko-KR" altLang="en-US" dirty="0"/>
          </a:p>
          <a:p>
            <a:r>
              <a:rPr lang="ko-KR" altLang="en-US" dirty="0"/>
              <a:t>각 방의 희망 온도를 보여준다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전체 시스템을 끄거나 켠다</a:t>
            </a:r>
            <a:endParaRPr lang="en-US" altLang="ko-KR" dirty="0"/>
          </a:p>
          <a:p>
            <a:r>
              <a:rPr lang="ko-KR" altLang="en-US" dirty="0"/>
              <a:t>각 방의 희망 온도를 설정한다</a:t>
            </a:r>
          </a:p>
          <a:p>
            <a:r>
              <a:rPr lang="ko-KR" altLang="EN-US" dirty="0">
                <a:latin typeface="맑은 고딕"/>
              </a:rPr>
              <a:t>GPS를 </a:t>
            </a:r>
            <a:r>
              <a:rPr lang="ko-KR" altLang="EN-US">
                <a:latin typeface="맑은 고딕"/>
              </a:rPr>
              <a:t>이용하여 사용</a:t>
            </a:r>
            <a:r>
              <a:rPr lang="ko-KR" altLang="en-US">
                <a:latin typeface="맑은 고딕"/>
              </a:rPr>
              <a:t>자의 외출 </a:t>
            </a:r>
            <a:r>
              <a:rPr lang="ko-KR" altLang="en-US" dirty="0">
                <a:latin typeface="맑은 고딕"/>
              </a:rPr>
              <a:t>여부를 파악한다</a:t>
            </a:r>
            <a:endParaRPr lang="ko-KR" altLang="EN-US" dirty="0">
              <a:latin typeface="맑은 고딕"/>
            </a:endParaRPr>
          </a:p>
          <a:p>
            <a:r>
              <a:rPr lang="ko-KR" altLang="en-US" dirty="0"/>
              <a:t>조도가 일정 이하로 내려갈 경우 수면 상태로 설정한다</a:t>
            </a:r>
            <a:endParaRPr lang="en-US" altLang="ko-KR" dirty="0"/>
          </a:p>
          <a:p>
            <a:r>
              <a:rPr lang="ko-KR" altLang="en-US" dirty="0"/>
              <a:t>센서 값 및 사용자의 입력 패턴을 파악하여 </a:t>
            </a:r>
            <a:r>
              <a:rPr lang="ko-KR" altLang="en-US" dirty="0" err="1"/>
              <a:t>아두이노에</a:t>
            </a:r>
            <a:r>
              <a:rPr lang="ko-KR" altLang="en-US" dirty="0"/>
              <a:t> 자동 명령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2510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제안서와 달라진 점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정기 실행 기능 </a:t>
            </a:r>
            <a:r>
              <a:rPr lang="en-US" altLang="ko-KR" dirty="0"/>
              <a:t>-&gt; </a:t>
            </a:r>
            <a:r>
              <a:rPr lang="ko-KR" altLang="en-US" dirty="0"/>
              <a:t>패턴을 파악하여 자동 실행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163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시연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760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그물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그물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그물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TM03457485[[fn=그물]]</Template>
  <TotalTime>105</TotalTime>
  <Words>101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Century Gothic</vt:lpstr>
      <vt:lpstr>그물</vt:lpstr>
      <vt:lpstr>임베디드 시스템 프로젝트 최종 발표  - 스마트 냉방 시스템 -</vt:lpstr>
      <vt:lpstr>1. 구현 - 아두이노</vt:lpstr>
      <vt:lpstr>2. 구현 - 안드로이드</vt:lpstr>
      <vt:lpstr>3. 제안서와 달라진 점</vt:lpstr>
      <vt:lpstr>4. 시연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시스템 프로젝트 발표</dc:title>
  <dc:creator>Seung Ho Jang</dc:creator>
  <cp:lastModifiedBy>Seung Ho Jang</cp:lastModifiedBy>
  <cp:revision>38</cp:revision>
  <dcterms:created xsi:type="dcterms:W3CDTF">2016-05-18T16:55:32Z</dcterms:created>
  <dcterms:modified xsi:type="dcterms:W3CDTF">2016-06-21T01:00:49Z</dcterms:modified>
</cp:coreProperties>
</file>