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9906000" cy="6858000" type="A4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94" y="4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700808"/>
            <a:ext cx="8915400" cy="1143000"/>
          </a:xfrm>
        </p:spPr>
        <p:txBody>
          <a:bodyPr/>
          <a:lstStyle/>
          <a:p>
            <a:r>
              <a:rPr lang="ko-KR" altLang="en-US" dirty="0" smtClean="0"/>
              <a:t>디자인 설계 및 조사분석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0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61" y="1600200"/>
            <a:ext cx="3385878" cy="4525963"/>
          </a:xfrm>
        </p:spPr>
      </p:pic>
    </p:spTree>
    <p:extLst>
      <p:ext uri="{BB962C8B-B14F-4D97-AF65-F5344CB8AC3E}">
        <p14:creationId xmlns:p14="http://schemas.microsoft.com/office/powerpoint/2010/main" val="155712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23876"/>
              </p:ext>
            </p:extLst>
          </p:nvPr>
        </p:nvGraphicFramePr>
        <p:xfrm>
          <a:off x="128464" y="476672"/>
          <a:ext cx="9649072" cy="561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배경 색 넣기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현 날씨에 </a:t>
                      </a:r>
                      <a:r>
                        <a:rPr lang="ko-KR" altLang="en-US" dirty="0" err="1" smtClean="0"/>
                        <a:t>클릭버튼넣기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햄버거 바 </a:t>
                      </a:r>
                      <a:r>
                        <a:rPr lang="ko-KR" altLang="en-US" dirty="0" err="1" smtClean="0"/>
                        <a:t>메뉴판등</a:t>
                      </a:r>
                      <a:r>
                        <a:rPr lang="ko-KR" altLang="en-US" dirty="0" smtClean="0"/>
                        <a:t> 활성화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지역 위치 서비스 활성화</a:t>
                      </a:r>
                      <a:endParaRPr lang="en-US" altLang="ko-KR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/>
                        <a:t>날씨 온도 습도 등 활성화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68760"/>
            <a:ext cx="2004603" cy="463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52936"/>
              </p:ext>
            </p:extLst>
          </p:nvPr>
        </p:nvGraphicFramePr>
        <p:xfrm>
          <a:off x="128464" y="476672"/>
          <a:ext cx="9649072" cy="561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배경색</a:t>
                      </a:r>
                      <a:r>
                        <a:rPr lang="ko-KR" altLang="en-US" baseline="0" dirty="0" smtClean="0"/>
                        <a:t> 넣기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햄버거 바 </a:t>
                      </a:r>
                      <a:r>
                        <a:rPr lang="ko-KR" altLang="en-US" dirty="0" err="1" smtClean="0"/>
                        <a:t>메뉴판등</a:t>
                      </a:r>
                      <a:r>
                        <a:rPr lang="ko-KR" altLang="en-US" dirty="0" smtClean="0"/>
                        <a:t> 활성화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지역 위치 서비스 활성화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날씨 온도 습도 등 활성화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412776"/>
            <a:ext cx="5276477" cy="39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98939"/>
              </p:ext>
            </p:extLst>
          </p:nvPr>
        </p:nvGraphicFramePr>
        <p:xfrm>
          <a:off x="128464" y="476672"/>
          <a:ext cx="9649072" cy="561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배경과 색 넣기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눈 그림 칸 가운데로 정렬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햄버거 바 </a:t>
                      </a:r>
                      <a:r>
                        <a:rPr lang="ko-KR" altLang="en-US" dirty="0" err="1" smtClean="0"/>
                        <a:t>메뉴판등</a:t>
                      </a:r>
                      <a:r>
                        <a:rPr lang="ko-KR" altLang="en-US" dirty="0" smtClean="0"/>
                        <a:t> 활성화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지역 위치 서비스 활성화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날씨 온도 습도 등 활성화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246292"/>
            <a:ext cx="5147371" cy="41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A4 용지(210x297mm)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디자인 설계 및 조사분석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7</cp:lastModifiedBy>
  <cp:revision>4</cp:revision>
  <cp:lastPrinted>2023-02-20T00:39:23Z</cp:lastPrinted>
  <dcterms:created xsi:type="dcterms:W3CDTF">2023-02-20T00:35:05Z</dcterms:created>
  <dcterms:modified xsi:type="dcterms:W3CDTF">2023-02-20T06:09:44Z</dcterms:modified>
</cp:coreProperties>
</file>