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9" r:id="rId5"/>
    <p:sldId id="266" r:id="rId6"/>
    <p:sldId id="265" r:id="rId7"/>
    <p:sldId id="257" r:id="rId8"/>
    <p:sldId id="261" r:id="rId9"/>
    <p:sldId id="262" r:id="rId10"/>
    <p:sldId id="25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A2FC-CF1C-C67A-ACF0-4409D6ABD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3AF8C-532A-C550-63D1-E13D9AA2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09962-AD52-D3B8-9446-9DB44433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04DF-4122-40E7-9FEC-773E13A4512F}" type="datetimeFigureOut">
              <a:rPr lang="en-NZ" smtClean="0"/>
              <a:t>4/01/2024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86667-7085-4273-D5DA-E614BA192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D8E84-2028-CDD8-A051-264DFB04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E46C-084D-47D1-B006-A43BE2B3A3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3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4A71-EDC4-8544-BA77-E417E2FEA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F9C30-2E76-F5BE-4902-B26D17F01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AF4F-FB2C-943B-26C8-80553F90F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04DF-4122-40E7-9FEC-773E13A4512F}" type="datetimeFigureOut">
              <a:rPr lang="en-NZ" smtClean="0"/>
              <a:t>4/01/2024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574BA-5AC6-68B9-BBBF-B5714613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B1774-9FBE-F150-F371-ABDE93FC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E46C-084D-47D1-B006-A43BE2B3A3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1292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2D93C-96F2-6C2B-ACAA-4CA8757DA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B78A9-772A-3FB7-3974-0BB5C6FA4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FE357-DAD6-28EC-31C9-490539B9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04DF-4122-40E7-9FEC-773E13A4512F}" type="datetimeFigureOut">
              <a:rPr lang="en-NZ" smtClean="0"/>
              <a:t>4/01/2024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D129-CB57-F088-0EF6-0B80A2F2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944D1-4505-D67E-5FDB-309D92AE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E46C-084D-47D1-B006-A43BE2B3A3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07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2FE5-280C-2FCF-5935-006AABA4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93DE-E2A8-CD59-C13B-55B86956A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4FC5F-13AF-1C1A-1A06-DB480EA9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04DF-4122-40E7-9FEC-773E13A4512F}" type="datetimeFigureOut">
              <a:rPr lang="en-NZ" smtClean="0"/>
              <a:t>4/01/2024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6922E-FC44-B334-0F36-8AC138F5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07D2-B8AC-64D0-5453-6D485608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E46C-084D-47D1-B006-A43BE2B3A3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315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375E-2C84-18C8-A481-05768E42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FD55D-0F92-D289-C10B-8A10E6322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6E9CC-36C7-DAAC-C04B-5809BD11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04DF-4122-40E7-9FEC-773E13A4512F}" type="datetimeFigureOut">
              <a:rPr lang="en-NZ" smtClean="0"/>
              <a:t>4/01/2024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E310-43D7-7BA0-3CFD-237763286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06549-746D-53F2-36B6-619F517B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E46C-084D-47D1-B006-A43BE2B3A3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282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99D7-E39A-7DEE-0A8D-33475673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E3A22-998B-48E9-270A-CEA972430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7F5AA-558B-9A7A-5489-B0F044F41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EFCCD-3437-B576-24ED-DCF6F5A6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04DF-4122-40E7-9FEC-773E13A4512F}" type="datetimeFigureOut">
              <a:rPr lang="en-NZ" smtClean="0"/>
              <a:t>4/01/2024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42A91-4A5B-F8B8-F0C0-87521D8B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1AB13-3D08-CEB9-2673-CC16135B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E46C-084D-47D1-B006-A43BE2B3A3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729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B401-1B03-0EF7-5719-1B565708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1A799-8FC0-8B79-61E8-AEC66E2EF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0112D-9A2A-2B8D-B564-E77694148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D6C7B-60B1-370C-23C8-A94D2B95B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C3259-CBD2-CD58-E99D-7FE77F824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8BB45-0E01-D7A5-A5E0-0EC72D77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04DF-4122-40E7-9FEC-773E13A4512F}" type="datetimeFigureOut">
              <a:rPr lang="en-NZ" smtClean="0"/>
              <a:t>4/01/2024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5E0D4-5098-E8F6-7B9A-C98628D3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5CDA7-0A52-92E6-E4E9-E5DD279E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E46C-084D-47D1-B006-A43BE2B3A3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800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92980-9160-8558-F486-91A54A2B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B7972-359C-D317-8E12-22BED539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04DF-4122-40E7-9FEC-773E13A4512F}" type="datetimeFigureOut">
              <a:rPr lang="en-NZ" smtClean="0"/>
              <a:t>4/01/2024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736AD-CC12-7C9A-5801-736DCDF0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73CEC-D014-A3F9-30FD-5085FD18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E46C-084D-47D1-B006-A43BE2B3A3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5085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28673-0FFF-C517-B0AE-42D13353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04DF-4122-40E7-9FEC-773E13A4512F}" type="datetimeFigureOut">
              <a:rPr lang="en-NZ" smtClean="0"/>
              <a:t>4/01/2024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4A274-4301-FA08-1DC6-237068E3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56770-64E0-B07E-EEF7-42B5B5C0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E46C-084D-47D1-B006-A43BE2B3A3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432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A687-097B-4347-D905-33D0552B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00AD0-85F3-5A9F-12AE-FC70A5FD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3E34D-A9F5-CC59-76D6-995695A65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27BFD-81EC-7514-52E1-B272593B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04DF-4122-40E7-9FEC-773E13A4512F}" type="datetimeFigureOut">
              <a:rPr lang="en-NZ" smtClean="0"/>
              <a:t>4/01/2024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26843-0BE1-D0CA-0696-6942B33F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E8FDF-E140-5BC3-18CB-3BBD9DE3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E46C-084D-47D1-B006-A43BE2B3A3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813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0E49-128D-80BD-BC4A-3A1AFC248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67A8A-58B7-C98B-D5EE-1095E3767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651E-579B-C8DE-6336-7E1DEC114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15030-84D9-9B2B-75F6-4EED1BAD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04DF-4122-40E7-9FEC-773E13A4512F}" type="datetimeFigureOut">
              <a:rPr lang="en-NZ" smtClean="0"/>
              <a:t>4/01/2024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A72FD-EDAA-A420-3AB4-C3693417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F3A9D-0CEC-743E-19EF-474D9391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E46C-084D-47D1-B006-A43BE2B3A3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419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26E52-B786-1158-8F8B-AEBBA28B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6B5FD-68F9-81B1-B794-91E47FDE9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ACC81-78AA-82DC-621E-D2118538D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104DF-4122-40E7-9FEC-773E13A4512F}" type="datetimeFigureOut">
              <a:rPr lang="en-NZ" smtClean="0"/>
              <a:t>4/01/2024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04A11-4FF9-8035-3665-11252D49E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0FCB-1762-28A1-7B5D-F4CECDD3F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8E46C-084D-47D1-B006-A43BE2B3A35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728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4ED2-CCC9-27EA-E2FF-74525123F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B143C-10FE-964F-AC1B-15EFC97B9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26385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634F-7BFF-D5E4-A614-007A8C86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Documentation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2007-D365-08E6-932D-826127B51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NZ" dirty="0"/>
              <a:t>Users:</a:t>
            </a:r>
          </a:p>
          <a:p>
            <a:pPr lvl="1"/>
            <a:r>
              <a:rPr lang="en-NZ" dirty="0"/>
              <a:t>Service Consumer Guidance</a:t>
            </a:r>
          </a:p>
          <a:p>
            <a:pPr lvl="2"/>
            <a:r>
              <a:rPr lang="en-NZ" dirty="0"/>
              <a:t>Self-Help</a:t>
            </a:r>
          </a:p>
          <a:p>
            <a:pPr lvl="2"/>
            <a:r>
              <a:rPr lang="en-NZ" dirty="0"/>
              <a:t>Introduction</a:t>
            </a:r>
          </a:p>
          <a:p>
            <a:pPr lvl="2"/>
            <a:r>
              <a:rPr lang="en-NZ" dirty="0"/>
              <a:t>Frequently Asked Questions (FAQ)</a:t>
            </a:r>
          </a:p>
          <a:p>
            <a:pPr lvl="1"/>
            <a:r>
              <a:rPr lang="en-NZ" dirty="0"/>
              <a:t>Service Provider Guidance</a:t>
            </a:r>
          </a:p>
          <a:p>
            <a:r>
              <a:rPr lang="en-NZ" dirty="0"/>
              <a:t>Customer Support Guidance</a:t>
            </a:r>
          </a:p>
          <a:p>
            <a:r>
              <a:rPr lang="en-NZ" dirty="0"/>
              <a:t>Operations Guidance</a:t>
            </a:r>
          </a:p>
          <a:p>
            <a:r>
              <a:rPr lang="en-NZ" dirty="0"/>
              <a:t>Maintenance Guidance</a:t>
            </a:r>
          </a:p>
          <a:p>
            <a:pPr lvl="1"/>
            <a:r>
              <a:rPr lang="en-NZ" dirty="0"/>
              <a:t>Package Deployment Guidance</a:t>
            </a:r>
          </a:p>
          <a:p>
            <a:pPr lvl="1"/>
            <a:r>
              <a:rPr lang="en-NZ" dirty="0"/>
              <a:t>System Integration Guidance</a:t>
            </a:r>
          </a:p>
          <a:p>
            <a:pPr lvl="1"/>
            <a:r>
              <a:rPr lang="en-NZ" dirty="0"/>
              <a:t>System Data Provisioning Guidance</a:t>
            </a:r>
          </a:p>
          <a:p>
            <a:pPr lvl="1"/>
            <a:r>
              <a:rPr lang="en-NZ" dirty="0"/>
              <a:t>Backup &amp; DR Restoration Guidance</a:t>
            </a:r>
          </a:p>
          <a:p>
            <a:pPr lvl="1"/>
            <a:r>
              <a:rPr lang="en-NZ" dirty="0"/>
              <a:t>Scheduled Task Registry</a:t>
            </a:r>
          </a:p>
        </p:txBody>
      </p:sp>
    </p:spTree>
    <p:extLst>
      <p:ext uri="{BB962C8B-B14F-4D97-AF65-F5344CB8AC3E}">
        <p14:creationId xmlns:p14="http://schemas.microsoft.com/office/powerpoint/2010/main" val="3572630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F7FD-7130-EB33-4BA0-39DACCD3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Quality Assurance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AC94F-8ECD-6F8F-66EA-59F3100EE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Static Tests</a:t>
            </a:r>
          </a:p>
          <a:p>
            <a:pPr lvl="1"/>
            <a:r>
              <a:rPr lang="en-NZ" dirty="0"/>
              <a:t>[Logic] Unit Tests</a:t>
            </a:r>
          </a:p>
          <a:p>
            <a:r>
              <a:rPr lang="en-NZ" dirty="0"/>
              <a:t>Dynamic Tests</a:t>
            </a:r>
          </a:p>
          <a:p>
            <a:pPr lvl="1"/>
            <a:r>
              <a:rPr lang="en-NZ" dirty="0"/>
              <a:t>Integration Configuration Tests: is system complete?</a:t>
            </a:r>
          </a:p>
          <a:p>
            <a:pPr lvl="1"/>
            <a:r>
              <a:rPr lang="en-NZ" dirty="0"/>
              <a:t>Security Tests: is access controlled?</a:t>
            </a:r>
          </a:p>
          <a:p>
            <a:pPr lvl="1"/>
            <a:r>
              <a:rPr lang="en-NZ" dirty="0"/>
              <a:t>Performance Tests: is service accessible and usable at expected loads?</a:t>
            </a:r>
          </a:p>
          <a:p>
            <a:pPr lvl="1"/>
            <a:r>
              <a:rPr lang="en-NZ" dirty="0"/>
              <a:t>Functionality Tests: does functionality meet expectations of user groups?</a:t>
            </a:r>
          </a:p>
          <a:p>
            <a:pPr lvl="1"/>
            <a:r>
              <a:rPr lang="en-NZ" dirty="0"/>
              <a:t>Provisioning Tests: are </a:t>
            </a:r>
            <a:r>
              <a:rPr lang="en-NZ" dirty="0" err="1"/>
              <a:t>CodeSets</a:t>
            </a:r>
            <a:r>
              <a:rPr lang="en-NZ" dirty="0"/>
              <a:t>, Roles &amp; Permissions, etc. configured?</a:t>
            </a:r>
          </a:p>
          <a:p>
            <a:pPr lvl="1"/>
            <a:r>
              <a:rPr lang="en-NZ" dirty="0"/>
              <a:t>Documentation Tests: is Self-help Guidance accessible?</a:t>
            </a:r>
          </a:p>
        </p:txBody>
      </p:sp>
    </p:spTree>
    <p:extLst>
      <p:ext uri="{BB962C8B-B14F-4D97-AF65-F5344CB8AC3E}">
        <p14:creationId xmlns:p14="http://schemas.microsoft.com/office/powerpoint/2010/main" val="1185755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1E92-5C83-19F1-65FB-1D2071D3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domain name more or less says it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5845B-1F7D-67B7-EA4B-A0D99948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ITC is the domain of delivering of a business service made possible by</a:t>
            </a:r>
          </a:p>
          <a:p>
            <a:pPr lvl="1"/>
            <a:r>
              <a:rPr lang="en-NZ" dirty="0"/>
              <a:t>organising and configuration of T(</a:t>
            </a:r>
            <a:r>
              <a:rPr lang="en-NZ" dirty="0" err="1"/>
              <a:t>echnology</a:t>
            </a:r>
            <a:r>
              <a:rPr lang="en-NZ" dirty="0"/>
              <a:t>)</a:t>
            </a:r>
          </a:p>
          <a:p>
            <a:pPr lvl="1"/>
            <a:r>
              <a:rPr lang="en-NZ" dirty="0"/>
              <a:t>Organising and provisioning of I(</a:t>
            </a:r>
            <a:r>
              <a:rPr lang="en-NZ" dirty="0" err="1"/>
              <a:t>nformation</a:t>
            </a:r>
            <a:r>
              <a:rPr lang="en-NZ" dirty="0"/>
              <a:t>)</a:t>
            </a:r>
          </a:p>
          <a:p>
            <a:pPr lvl="1"/>
            <a:r>
              <a:rPr lang="en-NZ" dirty="0"/>
              <a:t>Developing, Procuring or Renting automation Instructions (code) to manage both,</a:t>
            </a:r>
          </a:p>
          <a:p>
            <a:pPr lvl="1"/>
            <a:r>
              <a:rPr lang="en-NZ" dirty="0"/>
              <a:t>Making C(</a:t>
            </a:r>
            <a:r>
              <a:rPr lang="en-NZ" dirty="0" err="1"/>
              <a:t>hannels</a:t>
            </a:r>
            <a:r>
              <a:rPr lang="en-NZ" dirty="0"/>
              <a:t>) to the Service accessible to Service Consumers.</a:t>
            </a:r>
          </a:p>
        </p:txBody>
      </p:sp>
    </p:spTree>
    <p:extLst>
      <p:ext uri="{BB962C8B-B14F-4D97-AF65-F5344CB8AC3E}">
        <p14:creationId xmlns:p14="http://schemas.microsoft.com/office/powerpoint/2010/main" val="383078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BC29-D3B4-540D-1BA4-A2137474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System Stakeholder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B98E8-4129-3E95-C38F-521E29342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NZ" dirty="0"/>
              <a:t>Business Sponsors SME</a:t>
            </a:r>
          </a:p>
          <a:p>
            <a:r>
              <a:rPr lang="en-NZ" b="1" dirty="0"/>
              <a:t>Business Service Consumers SME</a:t>
            </a:r>
          </a:p>
          <a:p>
            <a:pPr lvl="1"/>
            <a:r>
              <a:rPr lang="en-NZ" b="1" dirty="0"/>
              <a:t>User Interface (UI)</a:t>
            </a:r>
          </a:p>
          <a:p>
            <a:pPr lvl="1"/>
            <a:r>
              <a:rPr lang="en-NZ" b="1" dirty="0"/>
              <a:t>Application Programming Interface (API)</a:t>
            </a:r>
          </a:p>
          <a:p>
            <a:r>
              <a:rPr lang="en-NZ" dirty="0"/>
              <a:t>Business Service Partners SME</a:t>
            </a:r>
          </a:p>
          <a:p>
            <a:r>
              <a:rPr lang="en-NZ" b="1" dirty="0"/>
              <a:t>Business Service Provider Specialists SME</a:t>
            </a:r>
          </a:p>
          <a:p>
            <a:r>
              <a:rPr lang="en-NZ" dirty="0"/>
              <a:t>Customer Support Service Specialists SME</a:t>
            </a:r>
          </a:p>
          <a:p>
            <a:r>
              <a:rPr lang="en-NZ" dirty="0"/>
              <a:t>System Operations Specialists SME</a:t>
            </a:r>
          </a:p>
          <a:p>
            <a:r>
              <a:rPr lang="en-NZ" dirty="0"/>
              <a:t>System Maintainer Specialists SME</a:t>
            </a:r>
          </a:p>
          <a:p>
            <a:pPr lvl="1"/>
            <a:r>
              <a:rPr lang="en-NZ" dirty="0"/>
              <a:t>Deployment, Integration, Data Backup &amp; Restoration/DR</a:t>
            </a:r>
          </a:p>
          <a:p>
            <a:r>
              <a:rPr lang="en-NZ" dirty="0"/>
              <a:t>Quality Assurance Specialists</a:t>
            </a:r>
          </a:p>
          <a:p>
            <a:pPr lvl="1"/>
            <a:r>
              <a:rPr lang="en-NZ" dirty="0"/>
              <a:t>Security, Performance, Functionality</a:t>
            </a:r>
          </a:p>
          <a:p>
            <a:r>
              <a:rPr lang="en-NZ" dirty="0"/>
              <a:t>Change Management Specialists</a:t>
            </a:r>
          </a:p>
          <a:p>
            <a:pPr lvl="1"/>
            <a:r>
              <a:rPr lang="en-NZ" dirty="0"/>
              <a:t>Security, Privacy, QA, Support, Operations, Maintenance, Partners</a:t>
            </a:r>
          </a:p>
        </p:txBody>
      </p:sp>
    </p:spTree>
    <p:extLst>
      <p:ext uri="{BB962C8B-B14F-4D97-AF65-F5344CB8AC3E}">
        <p14:creationId xmlns:p14="http://schemas.microsoft.com/office/powerpoint/2010/main" val="183133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FCA4-0532-BC0C-C7EB-4DC0CF88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Environment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C6F5-1162-8A49-6809-B8C332875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Rented</a:t>
            </a:r>
          </a:p>
          <a:p>
            <a:pPr lvl="1"/>
            <a:r>
              <a:rPr lang="en-NZ" dirty="0"/>
              <a:t>SaaS</a:t>
            </a:r>
          </a:p>
          <a:p>
            <a:r>
              <a:rPr lang="en-NZ" dirty="0"/>
              <a:t>Procured</a:t>
            </a:r>
          </a:p>
          <a:p>
            <a:pPr lvl="1"/>
            <a:r>
              <a:rPr lang="en-NZ" dirty="0"/>
              <a:t>PaaS</a:t>
            </a:r>
          </a:p>
          <a:p>
            <a:pPr lvl="1"/>
            <a:r>
              <a:rPr lang="en-NZ" dirty="0"/>
              <a:t>IaaS</a:t>
            </a:r>
          </a:p>
        </p:txBody>
      </p:sp>
    </p:spTree>
    <p:extLst>
      <p:ext uri="{BB962C8B-B14F-4D97-AF65-F5344CB8AC3E}">
        <p14:creationId xmlns:p14="http://schemas.microsoft.com/office/powerpoint/2010/main" val="244814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E633-8A5B-5777-04E4-8455516B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Functionality Tiers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9BD44-C587-5C0B-346F-1D25D1402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/>
              <a:t>Technology</a:t>
            </a:r>
          </a:p>
          <a:p>
            <a:r>
              <a:rPr lang="en-NZ" dirty="0"/>
              <a:t>Users</a:t>
            </a:r>
          </a:p>
          <a:p>
            <a:r>
              <a:rPr lang="en-NZ" dirty="0"/>
              <a:t>Resources</a:t>
            </a:r>
          </a:p>
          <a:p>
            <a:endParaRPr lang="en-NZ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73A96-DCC4-AF76-27F9-D3AFB4809C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NZ" dirty="0"/>
              <a:t>Technology</a:t>
            </a:r>
          </a:p>
          <a:p>
            <a:pPr lvl="1"/>
            <a:r>
              <a:rPr lang="en-NZ" dirty="0"/>
              <a:t>Infrastructure</a:t>
            </a:r>
          </a:p>
          <a:p>
            <a:pPr lvl="1"/>
            <a:r>
              <a:rPr lang="en-NZ" dirty="0"/>
              <a:t>Integrations</a:t>
            </a:r>
          </a:p>
          <a:p>
            <a:pPr lvl="1"/>
            <a:r>
              <a:rPr lang="en-NZ" dirty="0"/>
              <a:t>Logic </a:t>
            </a:r>
          </a:p>
          <a:p>
            <a:pPr lvl="2"/>
            <a:r>
              <a:rPr lang="en-NZ" dirty="0"/>
              <a:t>Resource Routing</a:t>
            </a:r>
          </a:p>
          <a:p>
            <a:pPr lvl="2"/>
            <a:r>
              <a:rPr lang="en-NZ" dirty="0"/>
              <a:t>Resource Access Control</a:t>
            </a:r>
          </a:p>
          <a:p>
            <a:pPr lvl="2"/>
            <a:r>
              <a:rPr lang="en-NZ" dirty="0"/>
              <a:t>Resource Workflow &amp; Validation Processing Logic</a:t>
            </a:r>
          </a:p>
          <a:p>
            <a:r>
              <a:rPr lang="en-NZ" dirty="0"/>
              <a:t>Users</a:t>
            </a:r>
          </a:p>
          <a:p>
            <a:pPr lvl="1"/>
            <a:r>
              <a:rPr lang="en-NZ" dirty="0"/>
              <a:t>Sessions &amp; Operations</a:t>
            </a:r>
          </a:p>
          <a:p>
            <a:pPr lvl="1"/>
            <a:r>
              <a:rPr lang="en-NZ" dirty="0"/>
              <a:t>Users &amp; Grouping</a:t>
            </a:r>
          </a:p>
          <a:p>
            <a:pPr lvl="1"/>
            <a:r>
              <a:rPr lang="en-NZ" dirty="0"/>
              <a:t>User &amp; Roles &amp; Permissions</a:t>
            </a:r>
          </a:p>
          <a:p>
            <a:r>
              <a:rPr lang="en-NZ" dirty="0"/>
              <a:t>Resources</a:t>
            </a:r>
          </a:p>
          <a:p>
            <a:pPr lvl="1"/>
            <a:r>
              <a:rPr lang="en-NZ" dirty="0"/>
              <a:t>State Management</a:t>
            </a:r>
          </a:p>
          <a:p>
            <a:pPr lvl="1"/>
            <a:r>
              <a:rPr lang="en-NZ" dirty="0"/>
              <a:t>Versioning</a:t>
            </a:r>
          </a:p>
          <a:p>
            <a:pPr lvl="1"/>
            <a:r>
              <a:rPr lang="en-NZ" dirty="0"/>
              <a:t>Routing</a:t>
            </a:r>
          </a:p>
          <a:p>
            <a:pPr lvl="1"/>
            <a:r>
              <a:rPr lang="en-NZ" dirty="0"/>
              <a:t>Provisioning</a:t>
            </a:r>
          </a:p>
          <a:p>
            <a:pPr lvl="2"/>
            <a:r>
              <a:rPr lang="en-NZ" dirty="0"/>
              <a:t>Reference Data &amp; </a:t>
            </a:r>
            <a:r>
              <a:rPr lang="en-NZ" dirty="0" err="1"/>
              <a:t>Codesets</a:t>
            </a:r>
            <a:endParaRPr lang="en-NZ" dirty="0"/>
          </a:p>
          <a:p>
            <a:pPr lvl="2"/>
            <a:r>
              <a:rPr lang="en-NZ" dirty="0"/>
              <a:t>Resources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2368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4130-CBC4-E801-8174-9A29BD44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Functionality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E7A99-5422-EE2E-1728-697C63D67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NZ" dirty="0"/>
              <a:t>[Integration] Configuration</a:t>
            </a:r>
          </a:p>
          <a:p>
            <a:pPr lvl="1"/>
            <a:r>
              <a:rPr lang="en-NZ" dirty="0"/>
              <a:t>Storage, Caching, Categorisation, Relating, Searching, Messaging, Notification, Contextualising, Assisting.</a:t>
            </a:r>
          </a:p>
          <a:p>
            <a:r>
              <a:rPr lang="en-NZ" dirty="0"/>
              <a:t>[Transient] Diagnostic Tracing</a:t>
            </a:r>
          </a:p>
          <a:p>
            <a:r>
              <a:rPr lang="en-NZ" dirty="0"/>
              <a:t>[Permanent] Error Logging</a:t>
            </a:r>
          </a:p>
          <a:p>
            <a:r>
              <a:rPr lang="en-NZ" dirty="0"/>
              <a:t>[Mutable] System Settings</a:t>
            </a:r>
          </a:p>
          <a:p>
            <a:r>
              <a:rPr lang="en-NZ" dirty="0"/>
              <a:t>Session &amp; Operation Management</a:t>
            </a:r>
          </a:p>
          <a:p>
            <a:r>
              <a:rPr lang="en-NZ" dirty="0"/>
              <a:t>System Permission Management and Role Development (avoid logical </a:t>
            </a:r>
            <a:r>
              <a:rPr lang="en-NZ" dirty="0" err="1"/>
              <a:t>falacy</a:t>
            </a:r>
            <a:r>
              <a:rPr lang="en-NZ" dirty="0"/>
              <a:t>)</a:t>
            </a:r>
          </a:p>
          <a:p>
            <a:r>
              <a:rPr lang="en-NZ" dirty="0"/>
              <a:t>User Management</a:t>
            </a:r>
          </a:p>
          <a:p>
            <a:r>
              <a:rPr lang="en-NZ" dirty="0"/>
              <a:t>User [external, IdP] Identity Management </a:t>
            </a:r>
          </a:p>
          <a:p>
            <a:r>
              <a:rPr lang="en-NZ" dirty="0"/>
              <a:t>User [System Preference Settings] Profile Management</a:t>
            </a:r>
          </a:p>
          <a:p>
            <a:r>
              <a:rPr lang="en-NZ" dirty="0"/>
              <a:t>User Security Profile Management</a:t>
            </a:r>
          </a:p>
          <a:p>
            <a:r>
              <a:rPr lang="en-NZ" dirty="0"/>
              <a:t>System Role Application, Invitation, Acceptance</a:t>
            </a:r>
          </a:p>
          <a:p>
            <a:r>
              <a:rPr lang="en-NZ" dirty="0"/>
              <a:t>User Security Profile Management</a:t>
            </a:r>
          </a:p>
          <a:p>
            <a:r>
              <a:rPr lang="en-NZ" dirty="0"/>
              <a:t>User Group Development &amp; Nesting Management </a:t>
            </a:r>
          </a:p>
          <a:p>
            <a:r>
              <a:rPr lang="en-NZ" dirty="0"/>
              <a:t>User Group Permission Management &amp; Role Development </a:t>
            </a:r>
          </a:p>
          <a:p>
            <a:r>
              <a:rPr lang="en-NZ" dirty="0"/>
              <a:t>User Group Role Application, Invitation, Acceptance</a:t>
            </a:r>
          </a:p>
          <a:p>
            <a:r>
              <a:rPr lang="en-NZ" dirty="0"/>
              <a:t>Resource State Management (Draft, Approved, Released, Replaced, etc.)</a:t>
            </a:r>
          </a:p>
          <a:p>
            <a:r>
              <a:rPr lang="en-NZ" dirty="0"/>
              <a:t>Resource Routing</a:t>
            </a:r>
          </a:p>
          <a:p>
            <a:r>
              <a:rPr lang="en-NZ" b="1" dirty="0"/>
              <a:t>Resource Management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7967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D811-3FBD-1C98-B432-F768E0E0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Code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3274-B968-743E-3FD1-26FAAD14A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Z" dirty="0"/>
              <a:t>Development Environment Setup Instructions</a:t>
            </a:r>
          </a:p>
          <a:p>
            <a:r>
              <a:rPr lang="en-NZ" b="1" dirty="0"/>
              <a:t>Business System Instructions</a:t>
            </a:r>
          </a:p>
          <a:p>
            <a:r>
              <a:rPr lang="en-NZ" dirty="0"/>
              <a:t>Compilation Instructions</a:t>
            </a:r>
          </a:p>
          <a:p>
            <a:r>
              <a:rPr lang="en-NZ" dirty="0"/>
              <a:t>Unit Testing Instructions</a:t>
            </a:r>
          </a:p>
          <a:p>
            <a:r>
              <a:rPr lang="en-NZ" dirty="0"/>
              <a:t>Packaging Instructions</a:t>
            </a:r>
          </a:p>
          <a:p>
            <a:r>
              <a:rPr lang="en-NZ" dirty="0"/>
              <a:t>Infrastructure Provisioning Instructions</a:t>
            </a:r>
          </a:p>
          <a:p>
            <a:r>
              <a:rPr lang="en-NZ" dirty="0"/>
              <a:t>System Deployment Instructions</a:t>
            </a:r>
          </a:p>
          <a:p>
            <a:r>
              <a:rPr lang="en-NZ" dirty="0"/>
              <a:t>Configuration (Integration) Instructions</a:t>
            </a:r>
          </a:p>
          <a:p>
            <a:r>
              <a:rPr lang="en-NZ" dirty="0"/>
              <a:t>Settings Instructions</a:t>
            </a:r>
          </a:p>
          <a:p>
            <a:r>
              <a:rPr lang="en-NZ" dirty="0"/>
              <a:t>Data Provisioning Instructions</a:t>
            </a:r>
          </a:p>
          <a:p>
            <a:r>
              <a:rPr lang="en-NZ" dirty="0"/>
              <a:t>Data Restoration Instructions</a:t>
            </a:r>
          </a:p>
          <a:p>
            <a:r>
              <a:rPr lang="en-NZ" dirty="0"/>
              <a:t>Periodic Data Backup Instructions</a:t>
            </a:r>
          </a:p>
        </p:txBody>
      </p:sp>
    </p:spTree>
    <p:extLst>
      <p:ext uri="{BB962C8B-B14F-4D97-AF65-F5344CB8AC3E}">
        <p14:creationId xmlns:p14="http://schemas.microsoft.com/office/powerpoint/2010/main" val="159511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2318-9ADD-D8A6-94EC-7A4459DC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5D79-BEBE-E8E8-D7DC-8B35026E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1" dirty="0"/>
              <a:t>Business System (“</a:t>
            </a:r>
            <a:r>
              <a:rPr lang="en-NZ" b="1" dirty="0" err="1"/>
              <a:t>myservice.myorg.tld</a:t>
            </a:r>
            <a:r>
              <a:rPr lang="en-NZ" b="1" dirty="0"/>
              <a:t>”)</a:t>
            </a:r>
          </a:p>
          <a:p>
            <a:r>
              <a:rPr lang="en-NZ" dirty="0"/>
              <a:t>Service Discovery System (“</a:t>
            </a:r>
            <a:r>
              <a:rPr lang="en-NZ" dirty="0" err="1"/>
              <a:t>myservice.myorg.tld</a:t>
            </a:r>
            <a:r>
              <a:rPr lang="en-NZ" dirty="0"/>
              <a:t>”)</a:t>
            </a:r>
          </a:p>
          <a:p>
            <a:r>
              <a:rPr lang="en-NZ" dirty="0"/>
              <a:t>Corporate Discovery System (“</a:t>
            </a:r>
            <a:r>
              <a:rPr lang="en-NZ" dirty="0" err="1"/>
              <a:t>myorg.tld</a:t>
            </a:r>
            <a:r>
              <a:rPr lang="en-NZ" dirty="0"/>
              <a:t>”)</a:t>
            </a:r>
          </a:p>
          <a:p>
            <a:r>
              <a:rPr lang="en-NZ" dirty="0"/>
              <a:t>Deployment Systems (“Deployment Pipelines”)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5217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D050-14B2-A8B2-1E9D-9E9AF3D7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B83F-63B9-2313-36D5-A8FA2A248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NZ" dirty="0"/>
              <a:t>Integration Configuration Settings</a:t>
            </a:r>
          </a:p>
          <a:p>
            <a:r>
              <a:rPr lang="en-NZ" dirty="0"/>
              <a:t>System Settings</a:t>
            </a:r>
          </a:p>
          <a:p>
            <a:pPr lvl="1"/>
            <a:r>
              <a:rPr lang="en-NZ" dirty="0"/>
              <a:t>Discovery</a:t>
            </a:r>
          </a:p>
          <a:p>
            <a:pPr lvl="1"/>
            <a:r>
              <a:rPr lang="en-NZ" dirty="0"/>
              <a:t>Appearance Media</a:t>
            </a:r>
          </a:p>
          <a:p>
            <a:pPr lvl="1"/>
            <a:r>
              <a:rPr lang="en-NZ" dirty="0"/>
              <a:t>Roles</a:t>
            </a:r>
          </a:p>
          <a:p>
            <a:r>
              <a:rPr lang="en-NZ" dirty="0"/>
              <a:t>Reference Data</a:t>
            </a:r>
          </a:p>
          <a:p>
            <a:r>
              <a:rPr lang="en-NZ" dirty="0"/>
              <a:t>Provisioned Data</a:t>
            </a:r>
          </a:p>
          <a:p>
            <a:pPr lvl="1"/>
            <a:r>
              <a:rPr lang="en-NZ" dirty="0"/>
              <a:t>Users</a:t>
            </a:r>
          </a:p>
          <a:p>
            <a:pPr lvl="1"/>
            <a:r>
              <a:rPr lang="en-NZ" b="1" dirty="0"/>
              <a:t>Records</a:t>
            </a:r>
          </a:p>
          <a:p>
            <a:pPr lvl="1"/>
            <a:r>
              <a:rPr lang="en-NZ" b="1" dirty="0"/>
              <a:t>Resources</a:t>
            </a:r>
          </a:p>
          <a:p>
            <a:r>
              <a:rPr lang="en-NZ" dirty="0"/>
              <a:t>User Data</a:t>
            </a:r>
          </a:p>
          <a:p>
            <a:pPr lvl="1"/>
            <a:r>
              <a:rPr lang="en-NZ" dirty="0"/>
              <a:t>Records</a:t>
            </a:r>
          </a:p>
          <a:p>
            <a:pPr lvl="1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4947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527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The domain name more or less says it all</vt:lpstr>
      <vt:lpstr>System Stakeholder Types</vt:lpstr>
      <vt:lpstr>Environment Types</vt:lpstr>
      <vt:lpstr>Functionality Tiers</vt:lpstr>
      <vt:lpstr>Functionality Types</vt:lpstr>
      <vt:lpstr>Code Types</vt:lpstr>
      <vt:lpstr>Systems</vt:lpstr>
      <vt:lpstr>Data Types</vt:lpstr>
      <vt:lpstr>Documentation Types</vt:lpstr>
      <vt:lpstr>Quality Assurance Types</vt:lpstr>
    </vt:vector>
  </TitlesOfParts>
  <Company>Ministry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Sky Sigal</dc:creator>
  <cp:lastModifiedBy>Sky Sigal</cp:lastModifiedBy>
  <cp:revision>2</cp:revision>
  <dcterms:created xsi:type="dcterms:W3CDTF">2024-01-03T20:01:13Z</dcterms:created>
  <dcterms:modified xsi:type="dcterms:W3CDTF">2024-01-03T21:10:02Z</dcterms:modified>
</cp:coreProperties>
</file>