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16"/>
  </p:notesMasterIdLst>
  <p:sldIdLst>
    <p:sldId id="314" r:id="rId2"/>
    <p:sldId id="908" r:id="rId3"/>
    <p:sldId id="909" r:id="rId4"/>
    <p:sldId id="910" r:id="rId5"/>
    <p:sldId id="911" r:id="rId6"/>
    <p:sldId id="912" r:id="rId7"/>
    <p:sldId id="913" r:id="rId8"/>
    <p:sldId id="914" r:id="rId9"/>
    <p:sldId id="915" r:id="rId10"/>
    <p:sldId id="916" r:id="rId11"/>
    <p:sldId id="917" r:id="rId12"/>
    <p:sldId id="918" r:id="rId13"/>
    <p:sldId id="919" r:id="rId14"/>
    <p:sldId id="92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AA55246-6116-4543-AEF9-909174492B80}">
          <p14:sldIdLst>
            <p14:sldId id="314"/>
            <p14:sldId id="908"/>
            <p14:sldId id="909"/>
            <p14:sldId id="910"/>
            <p14:sldId id="911"/>
            <p14:sldId id="912"/>
            <p14:sldId id="913"/>
            <p14:sldId id="914"/>
            <p14:sldId id="915"/>
            <p14:sldId id="916"/>
            <p14:sldId id="917"/>
            <p14:sldId id="918"/>
            <p14:sldId id="919"/>
            <p14:sldId id="9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 引玉" initials="王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9" autoAdjust="0"/>
    <p:restoredTop sz="94660"/>
  </p:normalViewPr>
  <p:slideViewPr>
    <p:cSldViewPr snapToGrid="0">
      <p:cViewPr>
        <p:scale>
          <a:sx n="100" d="100"/>
          <a:sy n="100" d="100"/>
        </p:scale>
        <p:origin x="144" y="7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9F26D-5286-4A16-A34F-B8F5162795AE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85FCF-9779-4AE8-A787-078606838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334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9049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33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1283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0848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328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302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261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8632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979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058062" y="1735474"/>
            <a:ext cx="7807569" cy="890954"/>
          </a:xfrm>
        </p:spPr>
        <p:txBody>
          <a:bodyPr anchor="ctr">
            <a:normAutofit/>
          </a:bodyPr>
          <a:lstStyle>
            <a:lvl1pPr algn="l">
              <a:defRPr sz="4800" b="1">
                <a:solidFill>
                  <a:srgbClr val="2E34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请点击输入主题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58062" y="2750278"/>
            <a:ext cx="5037938" cy="351086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rgbClr val="97A1A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请输入副标题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 hasCustomPrompt="1"/>
          </p:nvPr>
        </p:nvSpPr>
        <p:spPr>
          <a:xfrm>
            <a:off x="1058113" y="3146516"/>
            <a:ext cx="4311650" cy="250825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rgbClr val="CAC9D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请输入公司英文名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占位符 2"/>
          <p:cNvSpPr>
            <a:spLocks noGrp="1"/>
          </p:cNvSpPr>
          <p:nvPr>
            <p:ph type="body" sz="quarter" idx="24" hasCustomPrompt="1"/>
          </p:nvPr>
        </p:nvSpPr>
        <p:spPr>
          <a:xfrm>
            <a:off x="806821" y="5043187"/>
            <a:ext cx="1766048" cy="26045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Clr>
                <a:srgbClr val="49D8B7"/>
              </a:buClr>
              <a:buSzPct val="55000"/>
              <a:buFont typeface="Wingdings" panose="05000000000000000000" pitchFamily="2" charset="2"/>
              <a:buNone/>
              <a:defRPr sz="1700" b="1">
                <a:solidFill>
                  <a:srgbClr val="59576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00000"/>
              </a:lnSpc>
              <a:buClr>
                <a:srgbClr val="49D8B7"/>
              </a:buClr>
              <a:buSzPct val="55000"/>
              <a:buFont typeface="Wingdings" panose="05000000000000000000" pitchFamily="2" charset="2"/>
              <a:buNone/>
              <a:defRPr sz="1700" b="1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None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输入小标题</a:t>
            </a:r>
          </a:p>
          <a:p>
            <a:pPr lvl="1"/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25" hasCustomPrompt="1"/>
          </p:nvPr>
        </p:nvSpPr>
        <p:spPr>
          <a:xfrm>
            <a:off x="851646" y="1264887"/>
            <a:ext cx="3433483" cy="3629843"/>
          </a:xfrm>
        </p:spPr>
        <p:txBody>
          <a:bodyPr/>
          <a:lstStyle>
            <a:lvl1pPr marL="0" indent="0">
              <a:buNone/>
              <a:defRPr>
                <a:solidFill>
                  <a:srgbClr val="9C9BA4"/>
                </a:solidFill>
              </a:defRPr>
            </a:lvl1pPr>
          </a:lstStyle>
          <a:p>
            <a:r>
              <a:rPr lang="zh-CN" altLang="en-US" dirty="0"/>
              <a:t>图片</a:t>
            </a:r>
          </a:p>
        </p:txBody>
      </p:sp>
      <p:sp>
        <p:nvSpPr>
          <p:cNvPr id="13" name="图片占位符 2"/>
          <p:cNvSpPr>
            <a:spLocks noGrp="1"/>
          </p:cNvSpPr>
          <p:nvPr>
            <p:ph type="pic" sz="quarter" idx="26" hasCustomPrompt="1"/>
          </p:nvPr>
        </p:nvSpPr>
        <p:spPr>
          <a:xfrm>
            <a:off x="4415118" y="1264886"/>
            <a:ext cx="3433483" cy="3629843"/>
          </a:xfrm>
        </p:spPr>
        <p:txBody>
          <a:bodyPr/>
          <a:lstStyle>
            <a:lvl1pPr marL="0" indent="0">
              <a:buNone/>
              <a:defRPr>
                <a:solidFill>
                  <a:srgbClr val="9C9BA4"/>
                </a:solidFill>
              </a:defRPr>
            </a:lvl1pPr>
          </a:lstStyle>
          <a:p>
            <a:r>
              <a:rPr lang="zh-CN" altLang="en-US" dirty="0"/>
              <a:t>图片</a:t>
            </a:r>
          </a:p>
        </p:txBody>
      </p:sp>
      <p:sp>
        <p:nvSpPr>
          <p:cNvPr id="16" name="图片占位符 2"/>
          <p:cNvSpPr>
            <a:spLocks noGrp="1"/>
          </p:cNvSpPr>
          <p:nvPr>
            <p:ph type="pic" sz="quarter" idx="27" hasCustomPrompt="1"/>
          </p:nvPr>
        </p:nvSpPr>
        <p:spPr>
          <a:xfrm>
            <a:off x="7996520" y="1264886"/>
            <a:ext cx="3433483" cy="3629843"/>
          </a:xfrm>
        </p:spPr>
        <p:txBody>
          <a:bodyPr/>
          <a:lstStyle>
            <a:lvl1pPr marL="0" indent="0">
              <a:buNone/>
              <a:defRPr>
                <a:solidFill>
                  <a:srgbClr val="9C9BA4"/>
                </a:solidFill>
              </a:defRPr>
            </a:lvl1pPr>
          </a:lstStyle>
          <a:p>
            <a:r>
              <a:rPr lang="zh-CN" altLang="en-US" dirty="0"/>
              <a:t>图片</a:t>
            </a:r>
          </a:p>
        </p:txBody>
      </p:sp>
      <p:sp>
        <p:nvSpPr>
          <p:cNvPr id="17" name="文本占位符 2"/>
          <p:cNvSpPr>
            <a:spLocks noGrp="1"/>
          </p:cNvSpPr>
          <p:nvPr>
            <p:ph type="body" sz="quarter" idx="28" hasCustomPrompt="1"/>
          </p:nvPr>
        </p:nvSpPr>
        <p:spPr>
          <a:xfrm>
            <a:off x="806821" y="5406581"/>
            <a:ext cx="2949389" cy="78803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Clr>
                <a:srgbClr val="49D8B7"/>
              </a:buClr>
              <a:buSzPct val="55000"/>
              <a:buFont typeface="Wingdings" panose="05000000000000000000" pitchFamily="2" charset="2"/>
              <a:buNone/>
              <a:defRPr sz="1200" b="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00000"/>
              </a:lnSpc>
              <a:buClr>
                <a:srgbClr val="49D8B7"/>
              </a:buClr>
              <a:buSzPct val="55000"/>
              <a:buFont typeface="Wingdings" panose="05000000000000000000" pitchFamily="2" charset="2"/>
              <a:buNone/>
              <a:defRPr sz="1700" b="1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None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输入文本内容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sz="quarter" idx="31" hasCustomPrompt="1"/>
          </p:nvPr>
        </p:nvSpPr>
        <p:spPr>
          <a:xfrm>
            <a:off x="7924800" y="5034223"/>
            <a:ext cx="1766048" cy="26045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Clr>
                <a:srgbClr val="49D8B7"/>
              </a:buClr>
              <a:buSzPct val="55000"/>
              <a:buFont typeface="Wingdings" panose="05000000000000000000" pitchFamily="2" charset="2"/>
              <a:buNone/>
              <a:defRPr sz="1700" b="1">
                <a:solidFill>
                  <a:srgbClr val="59576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00000"/>
              </a:lnSpc>
              <a:buClr>
                <a:srgbClr val="49D8B7"/>
              </a:buClr>
              <a:buSzPct val="55000"/>
              <a:buFont typeface="Wingdings" panose="05000000000000000000" pitchFamily="2" charset="2"/>
              <a:buNone/>
              <a:defRPr sz="1700" b="1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None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输入小标题</a:t>
            </a:r>
          </a:p>
          <a:p>
            <a:pPr lvl="1"/>
            <a:endParaRPr lang="zh-CN" altLang="en-US" dirty="0"/>
          </a:p>
        </p:txBody>
      </p:sp>
      <p:sp>
        <p:nvSpPr>
          <p:cNvPr id="24" name="文本占位符 2"/>
          <p:cNvSpPr>
            <a:spLocks noGrp="1"/>
          </p:cNvSpPr>
          <p:nvPr>
            <p:ph type="body" sz="quarter" idx="32" hasCustomPrompt="1"/>
          </p:nvPr>
        </p:nvSpPr>
        <p:spPr>
          <a:xfrm>
            <a:off x="7924800" y="5397617"/>
            <a:ext cx="2949389" cy="78803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Clr>
                <a:srgbClr val="49D8B7"/>
              </a:buClr>
              <a:buSzPct val="55000"/>
              <a:buFont typeface="Wingdings" panose="05000000000000000000" pitchFamily="2" charset="2"/>
              <a:buNone/>
              <a:defRPr sz="1200" b="0">
                <a:solidFill>
                  <a:srgbClr val="59576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00000"/>
              </a:lnSpc>
              <a:buClr>
                <a:srgbClr val="49D8B7"/>
              </a:buClr>
              <a:buSzPct val="55000"/>
              <a:buFont typeface="Wingdings" panose="05000000000000000000" pitchFamily="2" charset="2"/>
              <a:buNone/>
              <a:defRPr sz="1700" b="1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None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输入文本内容</a:t>
            </a:r>
          </a:p>
        </p:txBody>
      </p:sp>
      <p:sp>
        <p:nvSpPr>
          <p:cNvPr id="27" name="文本占位符 2"/>
          <p:cNvSpPr>
            <a:spLocks noGrp="1"/>
          </p:cNvSpPr>
          <p:nvPr>
            <p:ph type="body" sz="quarter" idx="35" hasCustomPrompt="1"/>
          </p:nvPr>
        </p:nvSpPr>
        <p:spPr>
          <a:xfrm>
            <a:off x="4347881" y="5043187"/>
            <a:ext cx="1766048" cy="26045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Clr>
                <a:srgbClr val="49D8B7"/>
              </a:buClr>
              <a:buSzPct val="55000"/>
              <a:buFont typeface="Wingdings" panose="05000000000000000000" pitchFamily="2" charset="2"/>
              <a:buNone/>
              <a:defRPr sz="1700" b="1">
                <a:solidFill>
                  <a:srgbClr val="59576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00000"/>
              </a:lnSpc>
              <a:buClr>
                <a:srgbClr val="49D8B7"/>
              </a:buClr>
              <a:buSzPct val="55000"/>
              <a:buFont typeface="Wingdings" panose="05000000000000000000" pitchFamily="2" charset="2"/>
              <a:buNone/>
              <a:defRPr sz="1700" b="1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None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输入小标题</a:t>
            </a:r>
          </a:p>
          <a:p>
            <a:pPr lvl="1"/>
            <a:endParaRPr lang="zh-CN" altLang="en-US" dirty="0"/>
          </a:p>
        </p:txBody>
      </p:sp>
      <p:sp>
        <p:nvSpPr>
          <p:cNvPr id="28" name="文本占位符 2"/>
          <p:cNvSpPr>
            <a:spLocks noGrp="1"/>
          </p:cNvSpPr>
          <p:nvPr>
            <p:ph type="body" sz="quarter" idx="36" hasCustomPrompt="1"/>
          </p:nvPr>
        </p:nvSpPr>
        <p:spPr>
          <a:xfrm>
            <a:off x="4347881" y="5406581"/>
            <a:ext cx="2949389" cy="78803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Clr>
                <a:srgbClr val="49D8B7"/>
              </a:buClr>
              <a:buSzPct val="55000"/>
              <a:buFont typeface="Wingdings" panose="05000000000000000000" pitchFamily="2" charset="2"/>
              <a:buNone/>
              <a:defRPr lang="zh-CN" altLang="en-US" sz="1200" b="0" kern="1200" dirty="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lnSpc>
                <a:spcPct val="100000"/>
              </a:lnSpc>
              <a:buClr>
                <a:srgbClr val="49D8B7"/>
              </a:buClr>
              <a:buSzPct val="55000"/>
              <a:buFont typeface="Wingdings" panose="05000000000000000000" pitchFamily="2" charset="2"/>
              <a:buNone/>
              <a:defRPr sz="1700" b="1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None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输入文本内容</a:t>
            </a:r>
          </a:p>
        </p:txBody>
      </p:sp>
      <p:sp>
        <p:nvSpPr>
          <p:cNvPr id="18" name="文本占位符 18"/>
          <p:cNvSpPr>
            <a:spLocks noGrp="1"/>
          </p:cNvSpPr>
          <p:nvPr>
            <p:ph type="body" sz="quarter" idx="12" hasCustomPrompt="1"/>
          </p:nvPr>
        </p:nvSpPr>
        <p:spPr>
          <a:xfrm>
            <a:off x="986779" y="335160"/>
            <a:ext cx="8071160" cy="322628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请输入标题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986778" y="735106"/>
            <a:ext cx="5216135" cy="129835"/>
          </a:xfrm>
        </p:spPr>
        <p:txBody>
          <a:bodyPr anchor="ctr">
            <a:noAutofit/>
          </a:bodyPr>
          <a:lstStyle>
            <a:lvl1pPr marL="0" indent="0">
              <a:buNone/>
              <a:defRPr sz="1050" b="0">
                <a:solidFill>
                  <a:srgbClr val="AAAAA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请输入标题英文</a:t>
            </a:r>
          </a:p>
        </p:txBody>
      </p:sp>
      <p:sp>
        <p:nvSpPr>
          <p:cNvPr id="14" name="文本占位符 15"/>
          <p:cNvSpPr>
            <a:spLocks noGrp="1"/>
          </p:cNvSpPr>
          <p:nvPr>
            <p:ph type="body" sz="quarter" idx="15" hasCustomPrompt="1"/>
          </p:nvPr>
        </p:nvSpPr>
        <p:spPr>
          <a:xfrm>
            <a:off x="9231856" y="6510798"/>
            <a:ext cx="2563905" cy="219904"/>
          </a:xfrm>
        </p:spPr>
        <p:txBody>
          <a:bodyPr anchor="ctr"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alpha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err="1"/>
              <a:t>Qinglu</a:t>
            </a:r>
            <a:r>
              <a:rPr lang="en-US" altLang="zh-CN" dirty="0"/>
              <a:t> Education and Technology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页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1157108" y="2872707"/>
            <a:ext cx="1937699" cy="103590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 sz="16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00000"/>
              </a:lnSpc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 sz="16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None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点击输入文本</a:t>
            </a:r>
          </a:p>
          <a:p>
            <a:pPr lvl="1"/>
            <a:endParaRPr lang="zh-CN" altLang="en-US" dirty="0"/>
          </a:p>
        </p:txBody>
      </p:sp>
      <p:sp>
        <p:nvSpPr>
          <p:cNvPr id="13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3703085" y="2872706"/>
            <a:ext cx="1937699" cy="103590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 sz="16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00000"/>
              </a:lnSpc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 sz="16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None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点击输入文本</a:t>
            </a:r>
          </a:p>
          <a:p>
            <a:pPr lvl="1"/>
            <a:endParaRPr lang="zh-CN" altLang="en-US" dirty="0"/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21" hasCustomPrompt="1"/>
          </p:nvPr>
        </p:nvSpPr>
        <p:spPr>
          <a:xfrm>
            <a:off x="6338708" y="2872705"/>
            <a:ext cx="1937699" cy="103590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 sz="16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00000"/>
              </a:lnSpc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 sz="16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None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点击输入文本</a:t>
            </a:r>
          </a:p>
          <a:p>
            <a:pPr lvl="1"/>
            <a:endParaRPr lang="zh-CN" altLang="en-US" dirty="0"/>
          </a:p>
        </p:txBody>
      </p:sp>
      <p:sp>
        <p:nvSpPr>
          <p:cNvPr id="17" name="文本占位符 2"/>
          <p:cNvSpPr>
            <a:spLocks noGrp="1"/>
          </p:cNvSpPr>
          <p:nvPr>
            <p:ph type="body" sz="quarter" idx="22" hasCustomPrompt="1"/>
          </p:nvPr>
        </p:nvSpPr>
        <p:spPr>
          <a:xfrm>
            <a:off x="9034438" y="2872704"/>
            <a:ext cx="1937699" cy="103590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 sz="16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00000"/>
              </a:lnSpc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 sz="16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None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点击输入文本</a:t>
            </a:r>
          </a:p>
          <a:p>
            <a:pPr lvl="1"/>
            <a:endParaRPr lang="zh-CN" altLang="en-US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sz="quarter" idx="23" hasCustomPrompt="1"/>
          </p:nvPr>
        </p:nvSpPr>
        <p:spPr>
          <a:xfrm>
            <a:off x="1157108" y="2285670"/>
            <a:ext cx="2089440" cy="42615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 sz="2600" b="1" i="1">
                <a:solidFill>
                  <a:srgbClr val="0DBD9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00000"/>
              </a:lnSpc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 sz="2600" i="1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None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输入标题</a:t>
            </a:r>
          </a:p>
          <a:p>
            <a:pPr lvl="1"/>
            <a:endParaRPr lang="zh-CN" altLang="en-US" dirty="0"/>
          </a:p>
        </p:txBody>
      </p:sp>
      <p:sp>
        <p:nvSpPr>
          <p:cNvPr id="20" name="文本占位符 2"/>
          <p:cNvSpPr>
            <a:spLocks noGrp="1"/>
          </p:cNvSpPr>
          <p:nvPr>
            <p:ph type="body" sz="quarter" idx="24" hasCustomPrompt="1"/>
          </p:nvPr>
        </p:nvSpPr>
        <p:spPr>
          <a:xfrm>
            <a:off x="3703085" y="2285669"/>
            <a:ext cx="2089440" cy="42615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 sz="2600" b="1" i="1">
                <a:solidFill>
                  <a:srgbClr val="0DBD9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00000"/>
              </a:lnSpc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 sz="2600" i="1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None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输入标题</a:t>
            </a:r>
          </a:p>
          <a:p>
            <a:pPr lvl="0"/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sz="quarter" idx="25" hasCustomPrompt="1"/>
          </p:nvPr>
        </p:nvSpPr>
        <p:spPr>
          <a:xfrm>
            <a:off x="6338708" y="2285668"/>
            <a:ext cx="2089440" cy="42615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 sz="2600" b="1" i="1">
                <a:solidFill>
                  <a:srgbClr val="0DBD9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00000"/>
              </a:lnSpc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 sz="2600" i="1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None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输入标题</a:t>
            </a:r>
          </a:p>
          <a:p>
            <a:pPr lvl="0"/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24" name="文本占位符 2"/>
          <p:cNvSpPr>
            <a:spLocks noGrp="1"/>
          </p:cNvSpPr>
          <p:nvPr>
            <p:ph type="body" sz="quarter" idx="26" hasCustomPrompt="1"/>
          </p:nvPr>
        </p:nvSpPr>
        <p:spPr>
          <a:xfrm>
            <a:off x="9021322" y="2285667"/>
            <a:ext cx="2089440" cy="42615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 sz="2600" b="1" i="1">
                <a:solidFill>
                  <a:srgbClr val="0DBD9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00000"/>
              </a:lnSpc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 sz="2600" i="1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None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输入标题</a:t>
            </a:r>
          </a:p>
          <a:p>
            <a:pPr lvl="0"/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25" name="文本占位符 18"/>
          <p:cNvSpPr>
            <a:spLocks noGrp="1"/>
          </p:cNvSpPr>
          <p:nvPr>
            <p:ph type="body" sz="quarter" idx="12" hasCustomPrompt="1"/>
          </p:nvPr>
        </p:nvSpPr>
        <p:spPr>
          <a:xfrm>
            <a:off x="986779" y="335160"/>
            <a:ext cx="8071160" cy="322628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请输入标题</a:t>
            </a:r>
          </a:p>
        </p:txBody>
      </p:sp>
      <p:sp>
        <p:nvSpPr>
          <p:cNvPr id="2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986778" y="735106"/>
            <a:ext cx="5216135" cy="129835"/>
          </a:xfrm>
        </p:spPr>
        <p:txBody>
          <a:bodyPr anchor="ctr">
            <a:noAutofit/>
          </a:bodyPr>
          <a:lstStyle>
            <a:lvl1pPr marL="0" indent="0">
              <a:buNone/>
              <a:defRPr sz="1050" b="0">
                <a:solidFill>
                  <a:srgbClr val="AAAAA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请输入标题英文</a:t>
            </a:r>
          </a:p>
        </p:txBody>
      </p:sp>
      <p:sp>
        <p:nvSpPr>
          <p:cNvPr id="14" name="文本占位符 15"/>
          <p:cNvSpPr>
            <a:spLocks noGrp="1"/>
          </p:cNvSpPr>
          <p:nvPr>
            <p:ph type="body" sz="quarter" idx="15" hasCustomPrompt="1"/>
          </p:nvPr>
        </p:nvSpPr>
        <p:spPr>
          <a:xfrm>
            <a:off x="9231856" y="6510798"/>
            <a:ext cx="2563905" cy="219904"/>
          </a:xfrm>
        </p:spPr>
        <p:txBody>
          <a:bodyPr anchor="ctr"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alpha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err="1"/>
              <a:t>Qinglu</a:t>
            </a:r>
            <a:r>
              <a:rPr lang="en-US" altLang="zh-CN" dirty="0"/>
              <a:t> Education and Technology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单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占位符 2"/>
          <p:cNvSpPr>
            <a:spLocks noGrp="1"/>
          </p:cNvSpPr>
          <p:nvPr>
            <p:ph type="body" sz="quarter" idx="23" hasCustomPrompt="1"/>
          </p:nvPr>
        </p:nvSpPr>
        <p:spPr>
          <a:xfrm>
            <a:off x="1313094" y="2124636"/>
            <a:ext cx="1451621" cy="47110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 sz="2300" b="0">
                <a:solidFill>
                  <a:srgbClr val="FEFEF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lnSpc>
                <a:spcPct val="100000"/>
              </a:lnSpc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 sz="26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None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输入文本</a:t>
            </a:r>
          </a:p>
          <a:p>
            <a:pPr lvl="1"/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1248548" y="2760647"/>
            <a:ext cx="2785570" cy="10947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 sz="1400">
                <a:solidFill>
                  <a:srgbClr val="37373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00000"/>
              </a:lnSpc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 sz="16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None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点击输入文本</a:t>
            </a:r>
          </a:p>
          <a:p>
            <a:pPr lvl="1"/>
            <a:endParaRPr lang="zh-CN" altLang="en-US" dirty="0"/>
          </a:p>
        </p:txBody>
      </p:sp>
      <p:sp>
        <p:nvSpPr>
          <p:cNvPr id="12" name="文本占位符 18"/>
          <p:cNvSpPr>
            <a:spLocks noGrp="1"/>
          </p:cNvSpPr>
          <p:nvPr>
            <p:ph type="body" sz="quarter" idx="12" hasCustomPrompt="1"/>
          </p:nvPr>
        </p:nvSpPr>
        <p:spPr>
          <a:xfrm>
            <a:off x="986779" y="335160"/>
            <a:ext cx="8071160" cy="322628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请输入标题</a:t>
            </a:r>
          </a:p>
        </p:txBody>
      </p:sp>
      <p:sp>
        <p:nvSpPr>
          <p:cNvPr id="13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986778" y="735106"/>
            <a:ext cx="5216135" cy="129835"/>
          </a:xfrm>
        </p:spPr>
        <p:txBody>
          <a:bodyPr anchor="ctr">
            <a:noAutofit/>
          </a:bodyPr>
          <a:lstStyle>
            <a:lvl1pPr marL="0" indent="0">
              <a:buNone/>
              <a:defRPr sz="1050" b="0">
                <a:solidFill>
                  <a:schemeClr val="bg1">
                    <a:alpha val="3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请输入标题英文</a:t>
            </a:r>
          </a:p>
        </p:txBody>
      </p:sp>
      <p:sp>
        <p:nvSpPr>
          <p:cNvPr id="8" name="文本占位符 15"/>
          <p:cNvSpPr>
            <a:spLocks noGrp="1"/>
          </p:cNvSpPr>
          <p:nvPr>
            <p:ph type="body" sz="quarter" idx="15" hasCustomPrompt="1"/>
          </p:nvPr>
        </p:nvSpPr>
        <p:spPr>
          <a:xfrm>
            <a:off x="9231856" y="6510798"/>
            <a:ext cx="2563905" cy="219904"/>
          </a:xfrm>
        </p:spPr>
        <p:txBody>
          <a:bodyPr anchor="ctr"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alpha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err="1"/>
              <a:t>Qinglu</a:t>
            </a:r>
            <a:r>
              <a:rPr lang="en-US" altLang="zh-CN" dirty="0"/>
              <a:t> Education and Technology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4106848" y="892423"/>
            <a:ext cx="4085807" cy="35906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 sz="20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00000"/>
              </a:lnSpc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 sz="16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None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请输入标题</a:t>
            </a:r>
          </a:p>
          <a:p>
            <a:pPr lvl="1"/>
            <a:endParaRPr lang="zh-CN" altLang="en-US" dirty="0"/>
          </a:p>
        </p:txBody>
      </p:sp>
      <p:sp>
        <p:nvSpPr>
          <p:cNvPr id="6" name="文本占位符 18"/>
          <p:cNvSpPr>
            <a:spLocks noGrp="1"/>
          </p:cNvSpPr>
          <p:nvPr>
            <p:ph type="body" sz="quarter" idx="12" hasCustomPrompt="1"/>
          </p:nvPr>
        </p:nvSpPr>
        <p:spPr>
          <a:xfrm>
            <a:off x="986779" y="335160"/>
            <a:ext cx="8071160" cy="322628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请输入标题</a:t>
            </a:r>
          </a:p>
        </p:txBody>
      </p:sp>
      <p:sp>
        <p:nvSpPr>
          <p:cNvPr id="7" name="文本占位符 15"/>
          <p:cNvSpPr>
            <a:spLocks noGrp="1"/>
          </p:cNvSpPr>
          <p:nvPr>
            <p:ph type="body" sz="quarter" idx="15" hasCustomPrompt="1"/>
          </p:nvPr>
        </p:nvSpPr>
        <p:spPr>
          <a:xfrm>
            <a:off x="9231856" y="6510798"/>
            <a:ext cx="2563905" cy="219904"/>
          </a:xfrm>
        </p:spPr>
        <p:txBody>
          <a:bodyPr anchor="ctr"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alpha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err="1"/>
              <a:t>Qinglu</a:t>
            </a:r>
            <a:r>
              <a:rPr lang="en-US" altLang="zh-CN" dirty="0"/>
              <a:t> Education and Technology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348326" y="1148324"/>
            <a:ext cx="5605463" cy="848113"/>
          </a:xfrm>
        </p:spPr>
        <p:txBody>
          <a:bodyPr anchor="ctr">
            <a:noAutofit/>
          </a:bodyPr>
          <a:lstStyle>
            <a:lvl1pPr marL="0" indent="0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输入感谢语</a:t>
            </a:r>
          </a:p>
        </p:txBody>
      </p:sp>
      <p:sp>
        <p:nvSpPr>
          <p:cNvPr id="10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359084" y="2050227"/>
            <a:ext cx="5902328" cy="381893"/>
          </a:xfrm>
        </p:spPr>
        <p:txBody>
          <a:bodyPr anchor="ctr">
            <a:normAutofit/>
          </a:bodyPr>
          <a:lstStyle>
            <a:lvl1pPr marL="0" indent="0">
              <a:buNone/>
              <a:defRPr sz="22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输入文本内容</a:t>
            </a:r>
          </a:p>
        </p:txBody>
      </p:sp>
      <p:sp>
        <p:nvSpPr>
          <p:cNvPr id="12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1359084" y="2465285"/>
            <a:ext cx="4414185" cy="202611"/>
          </a:xfrm>
        </p:spPr>
        <p:txBody>
          <a:bodyPr anchor="ctr">
            <a:noAutofit/>
          </a:bodyPr>
          <a:lstStyle>
            <a:lvl1pPr marL="0" indent="0">
              <a:buNone/>
              <a:defRPr sz="1100" b="0">
                <a:solidFill>
                  <a:schemeClr val="tx1">
                    <a:alpha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输入公司英文名称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详情页_纯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22930" y="500237"/>
            <a:ext cx="10146141" cy="699663"/>
          </a:xfrm>
          <a:effectLst>
            <a:outerShdw blurRad="50800" dist="38100" dir="2700000" algn="tl" rotWithShape="0">
              <a:schemeClr val="accent1">
                <a:lumMod val="50000"/>
                <a:alpha val="37000"/>
              </a:schemeClr>
            </a:outerShdw>
          </a:effectLst>
        </p:spPr>
        <p:txBody>
          <a:bodyPr anchor="ctr" anchorCtr="0">
            <a:noAutofit/>
          </a:bodyPr>
          <a:lstStyle>
            <a:lvl1pPr marL="0" indent="0" algn="ctr">
              <a:buNone/>
              <a:defRPr sz="3200" b="0" spc="67" baseline="0">
                <a:gradFill>
                  <a:gsLst>
                    <a:gs pos="63000">
                      <a:schemeClr val="bg1"/>
                    </a:gs>
                    <a:gs pos="100000">
                      <a:srgbClr val="8AD6C4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  <a:lvl2pPr marL="447675" indent="0">
              <a:buNone/>
              <a:defRPr sz="1960" b="1"/>
            </a:lvl2pPr>
            <a:lvl3pPr marL="895985" indent="0">
              <a:buNone/>
              <a:defRPr sz="1765" b="1"/>
            </a:lvl3pPr>
            <a:lvl4pPr marL="1344295" indent="0">
              <a:buNone/>
              <a:defRPr sz="1565" b="1"/>
            </a:lvl4pPr>
            <a:lvl5pPr marL="1792605" indent="0">
              <a:buNone/>
              <a:defRPr sz="1565" b="1"/>
            </a:lvl5pPr>
            <a:lvl6pPr marL="2240280" indent="0">
              <a:buNone/>
              <a:defRPr sz="1565" b="1"/>
            </a:lvl6pPr>
            <a:lvl7pPr marL="2687955" indent="0">
              <a:buNone/>
              <a:defRPr sz="1565" b="1"/>
            </a:lvl7pPr>
            <a:lvl8pPr marL="3136265" indent="0">
              <a:buNone/>
              <a:defRPr sz="1565" b="1"/>
            </a:lvl8pPr>
            <a:lvl9pPr marL="3584575" indent="0">
              <a:buNone/>
              <a:defRPr sz="1565" b="1"/>
            </a:lvl9pPr>
          </a:lstStyle>
          <a:p>
            <a:pPr lvl="0"/>
            <a:r>
              <a:rPr lang="zh-CN" altLang="en-US" dirty="0"/>
              <a:t>请输入主标题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034768" y="1778000"/>
            <a:ext cx="10086067" cy="3576320"/>
          </a:xfrm>
        </p:spPr>
        <p:txBody>
          <a:bodyPr numCol="1" anchor="ctr" anchorCtr="0">
            <a:noAutofit/>
          </a:bodyPr>
          <a:lstStyle>
            <a:lvl1pPr marL="0" indent="0" algn="l">
              <a:lnSpc>
                <a:spcPct val="130000"/>
              </a:lnSpc>
              <a:buNone/>
              <a:defRPr sz="2135" b="0" spc="0" baseline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47675" indent="0">
              <a:buNone/>
              <a:defRPr sz="1960" b="1"/>
            </a:lvl2pPr>
            <a:lvl3pPr marL="895985" indent="0">
              <a:buNone/>
              <a:defRPr sz="1765" b="1"/>
            </a:lvl3pPr>
            <a:lvl4pPr marL="1344295" indent="0">
              <a:buNone/>
              <a:defRPr sz="1565" b="1"/>
            </a:lvl4pPr>
            <a:lvl5pPr marL="1792605" indent="0">
              <a:buNone/>
              <a:defRPr sz="1565" b="1"/>
            </a:lvl5pPr>
            <a:lvl6pPr marL="2240280" indent="0">
              <a:buNone/>
              <a:defRPr sz="1565" b="1"/>
            </a:lvl6pPr>
            <a:lvl7pPr marL="2687955" indent="0">
              <a:buNone/>
              <a:defRPr sz="1565" b="1"/>
            </a:lvl7pPr>
            <a:lvl8pPr marL="3136265" indent="0">
              <a:buNone/>
              <a:defRPr sz="1565" b="1"/>
            </a:lvl8pPr>
            <a:lvl9pPr marL="3584575" indent="0">
              <a:buNone/>
              <a:defRPr sz="1565" b="1"/>
            </a:lvl9pPr>
          </a:lstStyle>
          <a:p>
            <a:pPr lvl="0"/>
            <a:r>
              <a:rPr lang="zh-CN" altLang="en-US" dirty="0"/>
              <a:t>点击输入文本内容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3详情页_文本+配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7344639" y="3068113"/>
            <a:ext cx="2024187" cy="359508"/>
          </a:xfrm>
        </p:spPr>
        <p:txBody>
          <a:bodyPr>
            <a:noAutofit/>
          </a:bodyPr>
          <a:lstStyle>
            <a:lvl1pPr marL="0" marR="0" indent="0" algn="l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E1C0"/>
              </a:buClr>
              <a:buSzTx/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59E1C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59E1C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59E1C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59E1C0"/>
              </a:buCl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E1C0"/>
              </a:buClr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点击输入文本内容</a:t>
            </a:r>
          </a:p>
          <a:p>
            <a:pPr lvl="0"/>
            <a:endParaRPr lang="zh-CN" altLang="en-US" dirty="0"/>
          </a:p>
        </p:txBody>
      </p:sp>
      <p:sp>
        <p:nvSpPr>
          <p:cNvPr id="6" name="文本占位符 22"/>
          <p:cNvSpPr>
            <a:spLocks noGrp="1"/>
          </p:cNvSpPr>
          <p:nvPr>
            <p:ph type="body" sz="quarter" idx="15" hasCustomPrompt="1"/>
          </p:nvPr>
        </p:nvSpPr>
        <p:spPr>
          <a:xfrm>
            <a:off x="9610723" y="3068113"/>
            <a:ext cx="2024187" cy="359508"/>
          </a:xfrm>
        </p:spPr>
        <p:txBody>
          <a:bodyPr>
            <a:noAutofit/>
          </a:bodyPr>
          <a:lstStyle>
            <a:lvl1pPr marL="0" marR="0" indent="0" algn="l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E1C0"/>
              </a:buClr>
              <a:buSzTx/>
              <a:buFont typeface="Arial" panose="020B0604020202020204" pitchFamily="34" charset="0"/>
              <a:buNone/>
              <a:defRPr lang="zh-CN" alt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>
              <a:buClr>
                <a:srgbClr val="59E1C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59E1C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59E1C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59E1C0"/>
              </a:buCl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E1C0"/>
              </a:buClr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点击输入文本内容</a:t>
            </a:r>
          </a:p>
          <a:p>
            <a:pPr lvl="0"/>
            <a:endParaRPr lang="zh-CN" altLang="en-US" dirty="0"/>
          </a:p>
        </p:txBody>
      </p:sp>
      <p:sp>
        <p:nvSpPr>
          <p:cNvPr id="8" name="文本占位符 22"/>
          <p:cNvSpPr>
            <a:spLocks noGrp="1"/>
          </p:cNvSpPr>
          <p:nvPr>
            <p:ph type="body" sz="quarter" idx="16" hasCustomPrompt="1"/>
          </p:nvPr>
        </p:nvSpPr>
        <p:spPr>
          <a:xfrm>
            <a:off x="7356364" y="4025495"/>
            <a:ext cx="2024187" cy="359508"/>
          </a:xfrm>
        </p:spPr>
        <p:txBody>
          <a:bodyPr>
            <a:noAutofit/>
          </a:bodyPr>
          <a:lstStyle>
            <a:lvl1pPr marL="0" marR="0" indent="0" algn="l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E1C0"/>
              </a:buClr>
              <a:buSzTx/>
              <a:buFont typeface="Arial" panose="020B0604020202020204" pitchFamily="34" charset="0"/>
              <a:buNone/>
              <a:defRPr lang="zh-CN" alt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>
              <a:buClr>
                <a:srgbClr val="59E1C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59E1C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59E1C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59E1C0"/>
              </a:buCl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E1C0"/>
              </a:buClr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点击输入文本内容</a:t>
            </a:r>
          </a:p>
          <a:p>
            <a:pPr lvl="0"/>
            <a:endParaRPr lang="zh-CN" altLang="en-US" dirty="0"/>
          </a:p>
        </p:txBody>
      </p:sp>
      <p:sp>
        <p:nvSpPr>
          <p:cNvPr id="9" name="文本占位符 22"/>
          <p:cNvSpPr>
            <a:spLocks noGrp="1"/>
          </p:cNvSpPr>
          <p:nvPr>
            <p:ph type="body" sz="quarter" idx="17" hasCustomPrompt="1"/>
          </p:nvPr>
        </p:nvSpPr>
        <p:spPr>
          <a:xfrm>
            <a:off x="9622448" y="4025495"/>
            <a:ext cx="2024187" cy="359508"/>
          </a:xfrm>
        </p:spPr>
        <p:txBody>
          <a:bodyPr>
            <a:noAutofit/>
          </a:bodyPr>
          <a:lstStyle>
            <a:lvl1pPr marL="0" marR="0" indent="0" algn="l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E1C0"/>
              </a:buClr>
              <a:buSzTx/>
              <a:buFont typeface="Arial" panose="020B0604020202020204" pitchFamily="34" charset="0"/>
              <a:buNone/>
              <a:defRPr lang="zh-CN" alt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>
              <a:buClr>
                <a:srgbClr val="59E1C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59E1C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59E1C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59E1C0"/>
              </a:buCl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E1C0"/>
              </a:buClr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点击输入文本内容</a:t>
            </a:r>
          </a:p>
          <a:p>
            <a:pPr lvl="0"/>
            <a:endParaRPr lang="zh-CN" altLang="en-US" dirty="0"/>
          </a:p>
        </p:txBody>
      </p:sp>
      <p:sp>
        <p:nvSpPr>
          <p:cNvPr id="12" name="文本占位符 18"/>
          <p:cNvSpPr>
            <a:spLocks noGrp="1"/>
          </p:cNvSpPr>
          <p:nvPr>
            <p:ph type="body" sz="quarter" idx="12" hasCustomPrompt="1"/>
          </p:nvPr>
        </p:nvSpPr>
        <p:spPr>
          <a:xfrm>
            <a:off x="350111" y="312042"/>
            <a:ext cx="11287704" cy="437103"/>
          </a:xfrm>
        </p:spPr>
        <p:txBody>
          <a:bodyPr>
            <a:noAutofit/>
          </a:bodyPr>
          <a:lstStyle>
            <a:lvl1pPr marL="0" indent="0">
              <a:buNone/>
              <a:defRPr sz="2800" b="1" baseline="0">
                <a:solidFill>
                  <a:srgbClr val="3EB39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请输入副标题</a:t>
            </a:r>
          </a:p>
        </p:txBody>
      </p:sp>
      <p:sp>
        <p:nvSpPr>
          <p:cNvPr id="10" name="内容占位符 10"/>
          <p:cNvSpPr>
            <a:spLocks noGrp="1"/>
          </p:cNvSpPr>
          <p:nvPr>
            <p:ph sz="quarter" idx="11" hasCustomPrompt="1"/>
          </p:nvPr>
        </p:nvSpPr>
        <p:spPr>
          <a:xfrm>
            <a:off x="350111" y="753716"/>
            <a:ext cx="11287704" cy="245872"/>
          </a:xfrm>
        </p:spPr>
        <p:txBody>
          <a:bodyPr>
            <a:noAutofit/>
          </a:bodyPr>
          <a:lstStyle>
            <a:lvl1pPr marL="0" indent="0">
              <a:buNone/>
              <a:defRPr sz="935" baseline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请输入副标题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1详情页_文本+配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0112" y="407664"/>
            <a:ext cx="11287705" cy="270667"/>
          </a:xfrm>
        </p:spPr>
        <p:txBody>
          <a:bodyPr>
            <a:noAutofit/>
          </a:bodyPr>
          <a:lstStyle>
            <a:lvl1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请输入主标题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 hasCustomPrompt="1"/>
          </p:nvPr>
        </p:nvSpPr>
        <p:spPr>
          <a:xfrm>
            <a:off x="350111" y="687177"/>
            <a:ext cx="11287704" cy="437103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3EB39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请输入副标题</a:t>
            </a:r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6051237" y="1580731"/>
            <a:ext cx="5281760" cy="273901"/>
          </a:xfrm>
        </p:spPr>
        <p:txBody>
          <a:bodyPr>
            <a:noAutofit/>
          </a:bodyPr>
          <a:lstStyle>
            <a:lvl1pPr>
              <a:buClr>
                <a:srgbClr val="59E1C0"/>
              </a:buClr>
              <a:defRPr sz="1600">
                <a:solidFill>
                  <a:srgbClr val="3EB39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59E1C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59E1C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59E1C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59E1C0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点击输入文本内容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8" name="文本占位符 22"/>
          <p:cNvSpPr>
            <a:spLocks noGrp="1"/>
          </p:cNvSpPr>
          <p:nvPr>
            <p:ph type="body" sz="quarter" idx="15" hasCustomPrompt="1"/>
          </p:nvPr>
        </p:nvSpPr>
        <p:spPr>
          <a:xfrm>
            <a:off x="6326895" y="1829148"/>
            <a:ext cx="5006103" cy="51138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Clr>
                <a:srgbClr val="59E1C0"/>
              </a:buClr>
              <a:buNone/>
              <a:defRPr sz="1465" kern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59E1C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59E1C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59E1C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59E1C0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点击输入文本内容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9" name="文本占位符 22"/>
          <p:cNvSpPr>
            <a:spLocks noGrp="1"/>
          </p:cNvSpPr>
          <p:nvPr>
            <p:ph type="body" sz="quarter" idx="16" hasCustomPrompt="1"/>
          </p:nvPr>
        </p:nvSpPr>
        <p:spPr>
          <a:xfrm>
            <a:off x="6051230" y="2460678"/>
            <a:ext cx="5281764" cy="273903"/>
          </a:xfrm>
        </p:spPr>
        <p:txBody>
          <a:bodyPr>
            <a:noAutofit/>
          </a:bodyPr>
          <a:lstStyle>
            <a:lvl1pPr>
              <a:buClr>
                <a:srgbClr val="59E1C0"/>
              </a:buClr>
              <a:defRPr sz="1600">
                <a:solidFill>
                  <a:srgbClr val="3EB39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59E1C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59E1C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59E1C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59E1C0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点击输入文本内容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文本占位符 22"/>
          <p:cNvSpPr>
            <a:spLocks noGrp="1"/>
          </p:cNvSpPr>
          <p:nvPr>
            <p:ph type="body" sz="quarter" idx="17" hasCustomPrompt="1"/>
          </p:nvPr>
        </p:nvSpPr>
        <p:spPr>
          <a:xfrm>
            <a:off x="6326893" y="2702258"/>
            <a:ext cx="5006104" cy="4701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Clr>
                <a:srgbClr val="59E1C0"/>
              </a:buClr>
              <a:buNone/>
              <a:defRPr lang="en-US" altLang="zh-CN" sz="1465" kern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>
              <a:buClr>
                <a:srgbClr val="59E1C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59E1C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59E1C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59E1C0"/>
              </a:buCl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913765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59E1C0"/>
              </a:buClr>
              <a:buFont typeface="Arial" panose="020B0604020202020204" pitchFamily="34" charset="0"/>
              <a:buNone/>
            </a:pPr>
            <a:r>
              <a:rPr lang="zh-CN" altLang="en-US" dirty="0"/>
              <a:t>点击输入文本内容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2" name="文本占位符 22"/>
          <p:cNvSpPr>
            <a:spLocks noGrp="1"/>
          </p:cNvSpPr>
          <p:nvPr>
            <p:ph type="body" sz="quarter" idx="18" hasCustomPrompt="1"/>
          </p:nvPr>
        </p:nvSpPr>
        <p:spPr>
          <a:xfrm>
            <a:off x="6051232" y="3269083"/>
            <a:ext cx="5281760" cy="242415"/>
          </a:xfrm>
        </p:spPr>
        <p:txBody>
          <a:bodyPr>
            <a:noAutofit/>
          </a:bodyPr>
          <a:lstStyle>
            <a:lvl1pPr>
              <a:buClr>
                <a:srgbClr val="59E1C0"/>
              </a:buClr>
              <a:defRPr sz="1600">
                <a:solidFill>
                  <a:srgbClr val="3EB39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59E1C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59E1C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59E1C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59E1C0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点击输入文本内容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3" name="文本占位符 22"/>
          <p:cNvSpPr>
            <a:spLocks noGrp="1"/>
          </p:cNvSpPr>
          <p:nvPr>
            <p:ph type="body" sz="quarter" idx="19" hasCustomPrompt="1"/>
          </p:nvPr>
        </p:nvSpPr>
        <p:spPr>
          <a:xfrm>
            <a:off x="6326894" y="3481226"/>
            <a:ext cx="5006105" cy="4997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Clr>
                <a:srgbClr val="59E1C0"/>
              </a:buClr>
              <a:buNone/>
              <a:defRPr lang="en-US" altLang="zh-CN" sz="1465" kern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>
              <a:buClr>
                <a:srgbClr val="59E1C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59E1C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59E1C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59E1C0"/>
              </a:buCl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913765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59E1C0"/>
              </a:buClr>
              <a:buFont typeface="Arial" panose="020B0604020202020204" pitchFamily="34" charset="0"/>
              <a:buNone/>
            </a:pPr>
            <a:r>
              <a:rPr lang="zh-CN" altLang="en-US" dirty="0"/>
              <a:t>点击输入文本内容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4" name="文本占位符 22"/>
          <p:cNvSpPr>
            <a:spLocks noGrp="1"/>
          </p:cNvSpPr>
          <p:nvPr>
            <p:ph type="body" sz="quarter" idx="20" hasCustomPrompt="1"/>
          </p:nvPr>
        </p:nvSpPr>
        <p:spPr>
          <a:xfrm>
            <a:off x="6051232" y="4047678"/>
            <a:ext cx="5281761" cy="242415"/>
          </a:xfrm>
        </p:spPr>
        <p:txBody>
          <a:bodyPr>
            <a:noAutofit/>
          </a:bodyPr>
          <a:lstStyle>
            <a:lvl1pPr>
              <a:buClr>
                <a:srgbClr val="59E1C0"/>
              </a:buClr>
              <a:defRPr sz="1600">
                <a:solidFill>
                  <a:srgbClr val="3EB39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59E1C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59E1C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59E1C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59E1C0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点击输入文本内容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5" name="文本占位符 22"/>
          <p:cNvSpPr>
            <a:spLocks noGrp="1"/>
          </p:cNvSpPr>
          <p:nvPr>
            <p:ph type="body" sz="quarter" idx="21" hasCustomPrompt="1"/>
          </p:nvPr>
        </p:nvSpPr>
        <p:spPr>
          <a:xfrm>
            <a:off x="6326893" y="4271427"/>
            <a:ext cx="5006107" cy="523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Clr>
                <a:srgbClr val="59E1C0"/>
              </a:buClr>
              <a:buNone/>
              <a:defRPr lang="en-US" altLang="zh-CN" sz="1465" kern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>
              <a:buClr>
                <a:srgbClr val="59E1C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59E1C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59E1C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59E1C0"/>
              </a:buCl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913765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59E1C0"/>
              </a:buClr>
              <a:buFont typeface="Arial" panose="020B0604020202020204" pitchFamily="34" charset="0"/>
              <a:buNone/>
            </a:pPr>
            <a:r>
              <a:rPr lang="zh-CN" altLang="en-US" dirty="0"/>
              <a:t> 点击输入文本内容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6" name="文本占位符 22"/>
          <p:cNvSpPr>
            <a:spLocks noGrp="1"/>
          </p:cNvSpPr>
          <p:nvPr>
            <p:ph type="body" sz="quarter" idx="22" hasCustomPrompt="1"/>
          </p:nvPr>
        </p:nvSpPr>
        <p:spPr>
          <a:xfrm>
            <a:off x="6051231" y="4849543"/>
            <a:ext cx="5281760" cy="271011"/>
          </a:xfrm>
        </p:spPr>
        <p:txBody>
          <a:bodyPr>
            <a:noAutofit/>
          </a:bodyPr>
          <a:lstStyle>
            <a:lvl1pPr>
              <a:buClr>
                <a:srgbClr val="59E1C0"/>
              </a:buClr>
              <a:defRPr sz="1600">
                <a:solidFill>
                  <a:srgbClr val="3EB39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59E1C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59E1C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59E1C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59E1C0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点击输入文本内容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文本占位符 22"/>
          <p:cNvSpPr>
            <a:spLocks noGrp="1"/>
          </p:cNvSpPr>
          <p:nvPr>
            <p:ph type="body" sz="quarter" idx="23" hasCustomPrompt="1"/>
          </p:nvPr>
        </p:nvSpPr>
        <p:spPr>
          <a:xfrm>
            <a:off x="6326893" y="5102781"/>
            <a:ext cx="5006107" cy="61017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Clr>
                <a:srgbClr val="59E1C0"/>
              </a:buClr>
              <a:buNone/>
              <a:defRPr lang="en-US" altLang="zh-CN" sz="1465" kern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>
              <a:buClr>
                <a:srgbClr val="59E1C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59E1C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59E1C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59E1C0"/>
              </a:buCl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913765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59E1C0"/>
              </a:buClr>
              <a:buFont typeface="Arial" panose="020B0604020202020204" pitchFamily="34" charset="0"/>
              <a:buNone/>
            </a:pPr>
            <a:r>
              <a:rPr lang="zh-CN" altLang="en-US" dirty="0"/>
              <a:t>点击输入文本内容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1" hasCustomPrompt="1"/>
          </p:nvPr>
        </p:nvSpPr>
        <p:spPr>
          <a:xfrm>
            <a:off x="350111" y="1128851"/>
            <a:ext cx="11287704" cy="245872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请输入副标题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5"/>
          <p:cNvSpPr>
            <a:spLocks noGrp="1"/>
          </p:cNvSpPr>
          <p:nvPr>
            <p:ph type="body" sz="quarter" idx="15" hasCustomPrompt="1"/>
          </p:nvPr>
        </p:nvSpPr>
        <p:spPr>
          <a:xfrm>
            <a:off x="9231856" y="6510798"/>
            <a:ext cx="2563905" cy="219904"/>
          </a:xfrm>
        </p:spPr>
        <p:txBody>
          <a:bodyPr anchor="ctr"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alpha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err="1"/>
              <a:t>Qinglu</a:t>
            </a:r>
            <a:r>
              <a:rPr lang="en-US" altLang="zh-CN" dirty="0"/>
              <a:t> Education and Technology</a:t>
            </a:r>
            <a:endParaRPr lang="zh-CN" altLang="en-US" dirty="0"/>
          </a:p>
        </p:txBody>
      </p:sp>
      <p:sp>
        <p:nvSpPr>
          <p:cNvPr id="10" name="文本占位符 15"/>
          <p:cNvSpPr>
            <a:spLocks noGrp="1"/>
          </p:cNvSpPr>
          <p:nvPr>
            <p:ph type="body" sz="quarter" idx="14" hasCustomPrompt="1"/>
          </p:nvPr>
        </p:nvSpPr>
        <p:spPr>
          <a:xfrm>
            <a:off x="1463300" y="4799771"/>
            <a:ext cx="6965296" cy="1076325"/>
          </a:xfrm>
        </p:spPr>
        <p:txBody>
          <a:bodyPr anchor="ctr">
            <a:noAutofit/>
          </a:bodyPr>
          <a:lstStyle>
            <a:lvl1pPr marL="0" indent="0">
              <a:buNone/>
              <a:defRPr lang="zh-CN" altLang="en-US" sz="8800" kern="1200" dirty="0">
                <a:solidFill>
                  <a:srgbClr val="F6F6F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Capacity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1463300" y="3747065"/>
            <a:ext cx="8424863" cy="780116"/>
          </a:xfrm>
        </p:spPr>
        <p:txBody>
          <a:bodyPr anchor="ctr">
            <a:noAutofit/>
          </a:bodyPr>
          <a:lstStyle>
            <a:lvl1pPr marL="0" indent="0">
              <a:buNone/>
              <a:defRPr sz="8800">
                <a:solidFill>
                  <a:srgbClr val="F6F6F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Commercial</a:t>
            </a:r>
            <a:endParaRPr lang="zh-CN" altLang="en-US" dirty="0"/>
          </a:p>
        </p:txBody>
      </p:sp>
      <p:sp>
        <p:nvSpPr>
          <p:cNvPr id="6" name="内容占位符 10"/>
          <p:cNvSpPr>
            <a:spLocks noGrp="1"/>
          </p:cNvSpPr>
          <p:nvPr>
            <p:ph sz="quarter" idx="11" hasCustomPrompt="1"/>
          </p:nvPr>
        </p:nvSpPr>
        <p:spPr>
          <a:xfrm>
            <a:off x="1534289" y="3040341"/>
            <a:ext cx="4336268" cy="245872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请输入副标题</a:t>
            </a:r>
          </a:p>
        </p:txBody>
      </p:sp>
      <p:sp>
        <p:nvSpPr>
          <p:cNvPr id="9" name="文本占位符 18"/>
          <p:cNvSpPr>
            <a:spLocks noGrp="1"/>
          </p:cNvSpPr>
          <p:nvPr>
            <p:ph type="body" sz="quarter" idx="12" hasCustomPrompt="1"/>
          </p:nvPr>
        </p:nvSpPr>
        <p:spPr>
          <a:xfrm>
            <a:off x="1507394" y="2356040"/>
            <a:ext cx="6921202" cy="588742"/>
          </a:xfrm>
        </p:spPr>
        <p:txBody>
          <a:bodyPr anchor="ctr">
            <a:noAutofit/>
          </a:bodyPr>
          <a:lstStyle>
            <a:lvl1pPr marL="0" indent="0">
              <a:buNone/>
              <a:defRPr sz="4200" b="1">
                <a:solidFill>
                  <a:srgbClr val="22283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5"/>
          <p:cNvSpPr>
            <a:spLocks noGrp="1"/>
          </p:cNvSpPr>
          <p:nvPr>
            <p:ph type="body" sz="quarter" idx="14" hasCustomPrompt="1"/>
          </p:nvPr>
        </p:nvSpPr>
        <p:spPr>
          <a:xfrm>
            <a:off x="1463300" y="4799771"/>
            <a:ext cx="6965296" cy="1076325"/>
          </a:xfrm>
        </p:spPr>
        <p:txBody>
          <a:bodyPr anchor="ctr">
            <a:noAutofit/>
          </a:bodyPr>
          <a:lstStyle>
            <a:lvl1pPr marL="0" indent="0">
              <a:buNone/>
              <a:defRPr lang="zh-CN" altLang="en-US" sz="8800" kern="1200" dirty="0">
                <a:solidFill>
                  <a:srgbClr val="F6F6F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Capacity</a:t>
            </a:r>
            <a:endParaRPr lang="zh-CN" altLang="en-US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1463300" y="3747065"/>
            <a:ext cx="8424863" cy="780116"/>
          </a:xfrm>
        </p:spPr>
        <p:txBody>
          <a:bodyPr anchor="ctr">
            <a:noAutofit/>
          </a:bodyPr>
          <a:lstStyle>
            <a:lvl1pPr marL="0" indent="0">
              <a:buNone/>
              <a:defRPr sz="8800">
                <a:solidFill>
                  <a:srgbClr val="F6F6F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Commercial</a:t>
            </a:r>
            <a:endParaRPr lang="zh-CN" altLang="en-US" dirty="0"/>
          </a:p>
        </p:txBody>
      </p:sp>
      <p:sp>
        <p:nvSpPr>
          <p:cNvPr id="14" name="内容占位符 10"/>
          <p:cNvSpPr>
            <a:spLocks noGrp="1"/>
          </p:cNvSpPr>
          <p:nvPr>
            <p:ph sz="quarter" idx="11" hasCustomPrompt="1"/>
          </p:nvPr>
        </p:nvSpPr>
        <p:spPr>
          <a:xfrm>
            <a:off x="1534289" y="3040341"/>
            <a:ext cx="4336268" cy="245872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请输入副标题</a:t>
            </a:r>
          </a:p>
        </p:txBody>
      </p:sp>
      <p:sp>
        <p:nvSpPr>
          <p:cNvPr id="9" name="文本占位符 18"/>
          <p:cNvSpPr>
            <a:spLocks noGrp="1"/>
          </p:cNvSpPr>
          <p:nvPr>
            <p:ph type="body" sz="quarter" idx="12" hasCustomPrompt="1"/>
          </p:nvPr>
        </p:nvSpPr>
        <p:spPr>
          <a:xfrm>
            <a:off x="1507394" y="2356040"/>
            <a:ext cx="6921202" cy="588742"/>
          </a:xfrm>
        </p:spPr>
        <p:txBody>
          <a:bodyPr anchor="ctr">
            <a:noAutofit/>
          </a:bodyPr>
          <a:lstStyle>
            <a:lvl1pPr marL="0" indent="0">
              <a:buNone/>
              <a:defRPr sz="4200" b="1">
                <a:solidFill>
                  <a:srgbClr val="22283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请输入标题</a:t>
            </a:r>
          </a:p>
        </p:txBody>
      </p:sp>
      <p:sp>
        <p:nvSpPr>
          <p:cNvPr id="8" name="文本占位符 15"/>
          <p:cNvSpPr>
            <a:spLocks noGrp="1"/>
          </p:cNvSpPr>
          <p:nvPr>
            <p:ph type="body" sz="quarter" idx="15" hasCustomPrompt="1"/>
          </p:nvPr>
        </p:nvSpPr>
        <p:spPr>
          <a:xfrm>
            <a:off x="9231856" y="6510798"/>
            <a:ext cx="2563905" cy="219904"/>
          </a:xfrm>
        </p:spPr>
        <p:txBody>
          <a:bodyPr anchor="ctr"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alpha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err="1"/>
              <a:t>Qinglu</a:t>
            </a:r>
            <a:r>
              <a:rPr lang="en-US" altLang="zh-CN" dirty="0"/>
              <a:t> Education and Technology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7" hasCustomPrompt="1"/>
          </p:nvPr>
        </p:nvSpPr>
        <p:spPr>
          <a:xfrm>
            <a:off x="6577442" y="3645271"/>
            <a:ext cx="3737623" cy="167163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zh-CN" altLang="en-US" sz="1400" kern="1200" dirty="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dirty="0"/>
              <a:t>请输入文本内容</a:t>
            </a:r>
          </a:p>
        </p:txBody>
      </p:sp>
      <p:sp>
        <p:nvSpPr>
          <p:cNvPr id="7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6562824" y="2171569"/>
            <a:ext cx="4374117" cy="1396384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rgbClr val="22283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请输入标题</a:t>
            </a:r>
          </a:p>
        </p:txBody>
      </p:sp>
      <p:sp>
        <p:nvSpPr>
          <p:cNvPr id="9" name="文本占位符 18"/>
          <p:cNvSpPr>
            <a:spLocks noGrp="1"/>
          </p:cNvSpPr>
          <p:nvPr>
            <p:ph type="body" sz="quarter" idx="12" hasCustomPrompt="1"/>
          </p:nvPr>
        </p:nvSpPr>
        <p:spPr>
          <a:xfrm>
            <a:off x="986779" y="335160"/>
            <a:ext cx="8071160" cy="322628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请输入标题</a:t>
            </a:r>
          </a:p>
        </p:txBody>
      </p:sp>
      <p:sp>
        <p:nvSpPr>
          <p:cNvPr id="14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986778" y="735106"/>
            <a:ext cx="5216135" cy="129835"/>
          </a:xfrm>
        </p:spPr>
        <p:txBody>
          <a:bodyPr anchor="ctr">
            <a:noAutofit/>
          </a:bodyPr>
          <a:lstStyle>
            <a:lvl1pPr marL="0" indent="0">
              <a:buNone/>
              <a:defRPr sz="1050" b="0">
                <a:solidFill>
                  <a:srgbClr val="AAAAA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请输入标题英文</a:t>
            </a:r>
          </a:p>
        </p:txBody>
      </p:sp>
      <p:sp>
        <p:nvSpPr>
          <p:cNvPr id="10" name="文本占位符 15"/>
          <p:cNvSpPr>
            <a:spLocks noGrp="1"/>
          </p:cNvSpPr>
          <p:nvPr>
            <p:ph type="body" sz="quarter" idx="15" hasCustomPrompt="1"/>
          </p:nvPr>
        </p:nvSpPr>
        <p:spPr>
          <a:xfrm>
            <a:off x="9231856" y="6510798"/>
            <a:ext cx="2563905" cy="219904"/>
          </a:xfrm>
        </p:spPr>
        <p:txBody>
          <a:bodyPr anchor="ctr"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alpha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err="1"/>
              <a:t>Qinglu</a:t>
            </a:r>
            <a:r>
              <a:rPr lang="en-US" altLang="zh-CN" dirty="0"/>
              <a:t> Education and Technology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19324" y="2307309"/>
            <a:ext cx="4511900" cy="1396384"/>
          </a:xfrm>
        </p:spPr>
        <p:txBody>
          <a:bodyPr>
            <a:noAutofit/>
          </a:bodyPr>
          <a:lstStyle>
            <a:lvl1pPr marL="0" indent="0">
              <a:buNone/>
              <a:defRPr sz="3800" b="1">
                <a:solidFill>
                  <a:srgbClr val="22283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 hasCustomPrompt="1"/>
          </p:nvPr>
        </p:nvSpPr>
        <p:spPr>
          <a:xfrm>
            <a:off x="1023723" y="3887932"/>
            <a:ext cx="4507501" cy="178276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9D8B7"/>
              </a:buClr>
              <a:buSzPct val="70000"/>
              <a:buFont typeface="Wingdings" panose="05000000000000000000" pitchFamily="2" charset="2"/>
              <a:buNone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3pPr marL="1143000" indent="-228600">
              <a:buClr>
                <a:srgbClr val="49D8B7"/>
              </a:buClr>
              <a:buSzPct val="70000"/>
              <a:buFont typeface="Wingdings" panose="05000000000000000000" pitchFamily="2" charset="2"/>
              <a:buChar char="l"/>
              <a:defRPr sz="1400"/>
            </a:lvl3pPr>
            <a:lvl4pPr marL="1600200" indent="-228600">
              <a:buClr>
                <a:srgbClr val="49D8B7"/>
              </a:buClr>
              <a:buSzPct val="70000"/>
              <a:buFont typeface="Wingdings" panose="05000000000000000000" pitchFamily="2" charset="2"/>
              <a:buChar char="l"/>
              <a:defRPr sz="1400"/>
            </a:lvl4pPr>
            <a:lvl5pPr marL="2057400" indent="-228600">
              <a:buClr>
                <a:srgbClr val="49D8B7"/>
              </a:buClr>
              <a:buSzPct val="70000"/>
              <a:buFont typeface="Wingdings" panose="05000000000000000000" pitchFamily="2" charset="2"/>
              <a:buChar char="l"/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9D8B7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请输入文本内容</a:t>
            </a:r>
          </a:p>
        </p:txBody>
      </p:sp>
      <p:sp>
        <p:nvSpPr>
          <p:cNvPr id="13" name="文本占位符 18"/>
          <p:cNvSpPr>
            <a:spLocks noGrp="1"/>
          </p:cNvSpPr>
          <p:nvPr>
            <p:ph type="body" sz="quarter" idx="12" hasCustomPrompt="1"/>
          </p:nvPr>
        </p:nvSpPr>
        <p:spPr>
          <a:xfrm>
            <a:off x="986779" y="335160"/>
            <a:ext cx="8071160" cy="322628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请输入标题</a:t>
            </a:r>
          </a:p>
        </p:txBody>
      </p:sp>
      <p:sp>
        <p:nvSpPr>
          <p:cNvPr id="15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986778" y="735106"/>
            <a:ext cx="5216135" cy="129835"/>
          </a:xfrm>
        </p:spPr>
        <p:txBody>
          <a:bodyPr anchor="ctr">
            <a:noAutofit/>
          </a:bodyPr>
          <a:lstStyle>
            <a:lvl1pPr marL="0" indent="0">
              <a:buNone/>
              <a:defRPr sz="1050" b="0">
                <a:solidFill>
                  <a:srgbClr val="AAAAA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请输入标题英文</a:t>
            </a:r>
          </a:p>
        </p:txBody>
      </p:sp>
      <p:sp>
        <p:nvSpPr>
          <p:cNvPr id="8" name="文本占位符 15"/>
          <p:cNvSpPr>
            <a:spLocks noGrp="1"/>
          </p:cNvSpPr>
          <p:nvPr>
            <p:ph type="body" sz="quarter" idx="15" hasCustomPrompt="1"/>
          </p:nvPr>
        </p:nvSpPr>
        <p:spPr>
          <a:xfrm>
            <a:off x="9231856" y="6510798"/>
            <a:ext cx="2563905" cy="219904"/>
          </a:xfrm>
        </p:spPr>
        <p:txBody>
          <a:bodyPr anchor="ctr"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alpha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err="1"/>
              <a:t>Qinglu</a:t>
            </a:r>
            <a:r>
              <a:rPr lang="en-US" altLang="zh-CN" dirty="0"/>
              <a:t> Education and Technology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19324" y="2307309"/>
            <a:ext cx="4511900" cy="1396384"/>
          </a:xfrm>
        </p:spPr>
        <p:txBody>
          <a:bodyPr>
            <a:noAutofit/>
          </a:bodyPr>
          <a:lstStyle>
            <a:lvl1pPr marL="0" indent="0">
              <a:buNone/>
              <a:defRPr sz="3800" b="1">
                <a:solidFill>
                  <a:srgbClr val="22283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 hasCustomPrompt="1"/>
          </p:nvPr>
        </p:nvSpPr>
        <p:spPr>
          <a:xfrm>
            <a:off x="1023723" y="3887932"/>
            <a:ext cx="3806825" cy="1782763"/>
          </a:xfrm>
        </p:spPr>
        <p:txBody>
          <a:bodyPr/>
          <a:lstStyle>
            <a:lvl1pPr marL="228600" indent="-228600">
              <a:buClr>
                <a:srgbClr val="49D8B7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3pPr marL="1143000" indent="-228600">
              <a:buClr>
                <a:srgbClr val="49D8B7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</a:defRPr>
            </a:lvl3pPr>
            <a:lvl4pPr marL="1600200" indent="-228600">
              <a:buClr>
                <a:srgbClr val="49D8B7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</a:defRPr>
            </a:lvl4pPr>
            <a:lvl5pPr marL="2057400" indent="-228600">
              <a:buClr>
                <a:srgbClr val="49D8B7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</a:defRPr>
            </a:lvl5pPr>
          </a:lstStyle>
          <a:p>
            <a:pPr lvl="0"/>
            <a:r>
              <a:rPr lang="zh-CN" altLang="en-US" dirty="0"/>
              <a:t>请输入文本内容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文本占位符 18"/>
          <p:cNvSpPr>
            <a:spLocks noGrp="1"/>
          </p:cNvSpPr>
          <p:nvPr>
            <p:ph type="body" sz="quarter" idx="12" hasCustomPrompt="1"/>
          </p:nvPr>
        </p:nvSpPr>
        <p:spPr>
          <a:xfrm>
            <a:off x="986779" y="335160"/>
            <a:ext cx="8071160" cy="322628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请输入标题</a:t>
            </a:r>
          </a:p>
        </p:txBody>
      </p:sp>
      <p:sp>
        <p:nvSpPr>
          <p:cNvPr id="15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986778" y="735106"/>
            <a:ext cx="5216135" cy="129835"/>
          </a:xfrm>
        </p:spPr>
        <p:txBody>
          <a:bodyPr anchor="ctr">
            <a:noAutofit/>
          </a:bodyPr>
          <a:lstStyle>
            <a:lvl1pPr marL="0" indent="0">
              <a:buNone/>
              <a:defRPr sz="1050" b="0">
                <a:solidFill>
                  <a:srgbClr val="AAAAA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请输入标题英文</a:t>
            </a:r>
          </a:p>
        </p:txBody>
      </p:sp>
      <p:sp>
        <p:nvSpPr>
          <p:cNvPr id="8" name="文本占位符 15"/>
          <p:cNvSpPr>
            <a:spLocks noGrp="1"/>
          </p:cNvSpPr>
          <p:nvPr>
            <p:ph type="body" sz="quarter" idx="15" hasCustomPrompt="1"/>
          </p:nvPr>
        </p:nvSpPr>
        <p:spPr>
          <a:xfrm>
            <a:off x="9231856" y="6510798"/>
            <a:ext cx="2563905" cy="219904"/>
          </a:xfrm>
        </p:spPr>
        <p:txBody>
          <a:bodyPr anchor="ctr"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alpha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err="1"/>
              <a:t>Qinglu</a:t>
            </a:r>
            <a:r>
              <a:rPr lang="en-US" altLang="zh-CN" dirty="0"/>
              <a:t> Education and Technology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2分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57772" y="2184861"/>
            <a:ext cx="3092162" cy="51784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rgbClr val="22283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1157772" y="2828676"/>
            <a:ext cx="3092162" cy="266223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点击输入文本内容</a:t>
            </a:r>
            <a:endParaRPr lang="en-US" altLang="zh-CN" dirty="0"/>
          </a:p>
          <a:p>
            <a:pPr lvl="0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9" name="文本占位符 13"/>
          <p:cNvSpPr>
            <a:spLocks noGrp="1"/>
          </p:cNvSpPr>
          <p:nvPr>
            <p:ph type="body" sz="quarter" idx="21" hasCustomPrompt="1"/>
          </p:nvPr>
        </p:nvSpPr>
        <p:spPr>
          <a:xfrm>
            <a:off x="8105420" y="2179761"/>
            <a:ext cx="3092162" cy="51784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rgbClr val="22283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20" name="文本占位符 2"/>
          <p:cNvSpPr>
            <a:spLocks noGrp="1"/>
          </p:cNvSpPr>
          <p:nvPr>
            <p:ph type="body" sz="quarter" idx="22" hasCustomPrompt="1"/>
          </p:nvPr>
        </p:nvSpPr>
        <p:spPr>
          <a:xfrm>
            <a:off x="8105420" y="2823576"/>
            <a:ext cx="3092162" cy="266223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49D8B7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00000"/>
              </a:lnSpc>
              <a:buClr>
                <a:srgbClr val="49D8B7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00000"/>
              </a:lnSpc>
              <a:buClr>
                <a:srgbClr val="49D8B7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Clr>
                <a:srgbClr val="49D8B7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Clr>
                <a:srgbClr val="49D8B7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点击输入文本内容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7" name="文本占位符 18"/>
          <p:cNvSpPr>
            <a:spLocks noGrp="1"/>
          </p:cNvSpPr>
          <p:nvPr>
            <p:ph type="body" sz="quarter" idx="12" hasCustomPrompt="1"/>
          </p:nvPr>
        </p:nvSpPr>
        <p:spPr>
          <a:xfrm>
            <a:off x="986779" y="335160"/>
            <a:ext cx="8071160" cy="322628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请输入标题</a:t>
            </a:r>
          </a:p>
        </p:txBody>
      </p:sp>
      <p:sp>
        <p:nvSpPr>
          <p:cNvPr id="18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986778" y="735106"/>
            <a:ext cx="5216135" cy="129835"/>
          </a:xfrm>
        </p:spPr>
        <p:txBody>
          <a:bodyPr anchor="ctr">
            <a:noAutofit/>
          </a:bodyPr>
          <a:lstStyle>
            <a:lvl1pPr marL="0" indent="0">
              <a:buNone/>
              <a:defRPr sz="1050" b="0">
                <a:solidFill>
                  <a:srgbClr val="AAAAA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请输入标题英文</a:t>
            </a:r>
          </a:p>
        </p:txBody>
      </p:sp>
      <p:sp>
        <p:nvSpPr>
          <p:cNvPr id="9" name="文本占位符 15"/>
          <p:cNvSpPr>
            <a:spLocks noGrp="1"/>
          </p:cNvSpPr>
          <p:nvPr>
            <p:ph type="body" sz="quarter" idx="15" hasCustomPrompt="1"/>
          </p:nvPr>
        </p:nvSpPr>
        <p:spPr>
          <a:xfrm>
            <a:off x="9231856" y="6510798"/>
            <a:ext cx="2563905" cy="219904"/>
          </a:xfrm>
        </p:spPr>
        <p:txBody>
          <a:bodyPr anchor="ctr"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alpha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err="1"/>
              <a:t>Qinglu</a:t>
            </a:r>
            <a:r>
              <a:rPr lang="en-US" altLang="zh-CN" dirty="0"/>
              <a:t> Education and Technology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4分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5188991" y="1169298"/>
            <a:ext cx="1937699" cy="359068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FFC000"/>
              </a:buClr>
              <a:buSzPct val="55000"/>
              <a:buFont typeface="Wingdings" panose="05000000000000000000" pitchFamily="2" charset="2"/>
              <a:buChar char="l"/>
              <a:defRPr sz="16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00000"/>
              </a:lnSpc>
              <a:buClr>
                <a:srgbClr val="FFC000"/>
              </a:buClr>
              <a:buSzPct val="55000"/>
              <a:buFont typeface="Wingdings" panose="05000000000000000000" pitchFamily="2" charset="2"/>
              <a:buNone/>
              <a:defRPr sz="16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None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点击输入文本</a:t>
            </a:r>
          </a:p>
          <a:p>
            <a:pPr lvl="1"/>
            <a:endParaRPr lang="zh-CN" altLang="en-US" dirty="0"/>
          </a:p>
        </p:txBody>
      </p:sp>
      <p:sp>
        <p:nvSpPr>
          <p:cNvPr id="18" name="文本占位符 2"/>
          <p:cNvSpPr>
            <a:spLocks noGrp="1"/>
          </p:cNvSpPr>
          <p:nvPr>
            <p:ph type="body" sz="quarter" idx="22" hasCustomPrompt="1"/>
          </p:nvPr>
        </p:nvSpPr>
        <p:spPr>
          <a:xfrm>
            <a:off x="8590998" y="3410596"/>
            <a:ext cx="1937699" cy="374792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5F5D70"/>
              </a:buClr>
              <a:buSzPct val="55000"/>
              <a:buFont typeface="Wingdings" panose="05000000000000000000" pitchFamily="2" charset="2"/>
              <a:buChar char="l"/>
              <a:defRPr sz="16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00000"/>
              </a:lnSpc>
              <a:buClr>
                <a:srgbClr val="5F5D70"/>
              </a:buClr>
              <a:buSzPct val="55000"/>
              <a:buFont typeface="Wingdings" panose="05000000000000000000" pitchFamily="2" charset="2"/>
              <a:buNone/>
              <a:defRPr sz="16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None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点击输入文本</a:t>
            </a:r>
          </a:p>
          <a:p>
            <a:pPr lvl="1"/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sz="quarter" idx="23" hasCustomPrompt="1"/>
          </p:nvPr>
        </p:nvSpPr>
        <p:spPr>
          <a:xfrm>
            <a:off x="5326571" y="5860005"/>
            <a:ext cx="1937699" cy="359068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FF6969"/>
              </a:buClr>
              <a:buSzPct val="55000"/>
              <a:buFont typeface="Wingdings" panose="05000000000000000000" pitchFamily="2" charset="2"/>
              <a:buChar char="l"/>
              <a:defRPr sz="16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00000"/>
              </a:lnSpc>
              <a:buClr>
                <a:srgbClr val="FF6969"/>
              </a:buClr>
              <a:buSzPct val="55000"/>
              <a:buFont typeface="Wingdings" panose="05000000000000000000" pitchFamily="2" charset="2"/>
              <a:buNone/>
              <a:defRPr sz="16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None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点击输入文本</a:t>
            </a:r>
          </a:p>
          <a:p>
            <a:pPr lvl="1"/>
            <a:endParaRPr lang="zh-CN" altLang="en-US" dirty="0"/>
          </a:p>
        </p:txBody>
      </p:sp>
      <p:sp>
        <p:nvSpPr>
          <p:cNvPr id="23" name="文本占位符 2"/>
          <p:cNvSpPr>
            <a:spLocks noGrp="1"/>
          </p:cNvSpPr>
          <p:nvPr>
            <p:ph type="body" sz="quarter" idx="24" hasCustomPrompt="1"/>
          </p:nvPr>
        </p:nvSpPr>
        <p:spPr>
          <a:xfrm>
            <a:off x="2169149" y="3410596"/>
            <a:ext cx="1937699" cy="359068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49D8B7"/>
              </a:buClr>
              <a:buSzPct val="55000"/>
              <a:buFont typeface="Wingdings" panose="05000000000000000000" pitchFamily="2" charset="2"/>
              <a:buChar char="l"/>
              <a:defRPr sz="16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00000"/>
              </a:lnSpc>
              <a:buClr>
                <a:srgbClr val="49D8B7"/>
              </a:buClr>
              <a:buSzPct val="55000"/>
              <a:buFont typeface="Wingdings" panose="05000000000000000000" pitchFamily="2" charset="2"/>
              <a:buNone/>
              <a:defRPr sz="16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None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Clr>
                <a:srgbClr val="F9CD63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点击输入文本</a:t>
            </a:r>
          </a:p>
          <a:p>
            <a:pPr lvl="1"/>
            <a:endParaRPr lang="zh-CN" altLang="en-US" dirty="0"/>
          </a:p>
        </p:txBody>
      </p:sp>
      <p:sp>
        <p:nvSpPr>
          <p:cNvPr id="12" name="文本占位符 18"/>
          <p:cNvSpPr>
            <a:spLocks noGrp="1"/>
          </p:cNvSpPr>
          <p:nvPr>
            <p:ph type="body" sz="quarter" idx="12" hasCustomPrompt="1"/>
          </p:nvPr>
        </p:nvSpPr>
        <p:spPr>
          <a:xfrm>
            <a:off x="986779" y="335160"/>
            <a:ext cx="8071160" cy="322628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请输入标题</a:t>
            </a:r>
          </a:p>
        </p:txBody>
      </p:sp>
      <p:sp>
        <p:nvSpPr>
          <p:cNvPr id="13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986778" y="735106"/>
            <a:ext cx="5216135" cy="129835"/>
          </a:xfrm>
        </p:spPr>
        <p:txBody>
          <a:bodyPr anchor="ctr">
            <a:noAutofit/>
          </a:bodyPr>
          <a:lstStyle>
            <a:lvl1pPr marL="0" indent="0">
              <a:buNone/>
              <a:defRPr sz="1050" b="0">
                <a:solidFill>
                  <a:srgbClr val="AAAAA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请输入标题英文</a:t>
            </a:r>
          </a:p>
        </p:txBody>
      </p:sp>
      <p:sp>
        <p:nvSpPr>
          <p:cNvPr id="9" name="文本占位符 15"/>
          <p:cNvSpPr>
            <a:spLocks noGrp="1"/>
          </p:cNvSpPr>
          <p:nvPr>
            <p:ph type="body" sz="quarter" idx="15" hasCustomPrompt="1"/>
          </p:nvPr>
        </p:nvSpPr>
        <p:spPr>
          <a:xfrm>
            <a:off x="9231856" y="6510798"/>
            <a:ext cx="2563905" cy="219904"/>
          </a:xfrm>
        </p:spPr>
        <p:txBody>
          <a:bodyPr anchor="ctr"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alpha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err="1"/>
              <a:t>Qinglu</a:t>
            </a:r>
            <a:r>
              <a:rPr lang="en-US" altLang="zh-CN" dirty="0"/>
              <a:t> Education and Technology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时间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1484014" y="3645351"/>
            <a:ext cx="1743279" cy="27902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1484014" y="3313096"/>
            <a:ext cx="1173126" cy="27902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9C9BA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输入时间</a:t>
            </a:r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1484014" y="3964490"/>
            <a:ext cx="1721763" cy="102943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00" b="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输入文本内容</a:t>
            </a:r>
          </a:p>
        </p:txBody>
      </p:sp>
      <p:sp>
        <p:nvSpPr>
          <p:cNvPr id="40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5374305" y="3645351"/>
            <a:ext cx="1743279" cy="27902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4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5374305" y="3313096"/>
            <a:ext cx="1173126" cy="27902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F9CC6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输入时间</a:t>
            </a:r>
          </a:p>
        </p:txBody>
      </p:sp>
      <p:sp>
        <p:nvSpPr>
          <p:cNvPr id="42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5374305" y="3964490"/>
            <a:ext cx="1721763" cy="102943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00" b="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输入文本内容</a:t>
            </a:r>
          </a:p>
        </p:txBody>
      </p:sp>
      <p:sp>
        <p:nvSpPr>
          <p:cNvPr id="43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377943" y="3645351"/>
            <a:ext cx="1743279" cy="27902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44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9377943" y="3313096"/>
            <a:ext cx="1173126" cy="27902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33D4A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输入时间</a:t>
            </a:r>
          </a:p>
        </p:txBody>
      </p:sp>
      <p:sp>
        <p:nvSpPr>
          <p:cNvPr id="45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9377943" y="3964490"/>
            <a:ext cx="1721763" cy="102943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00" b="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输入文本内容</a:t>
            </a:r>
          </a:p>
        </p:txBody>
      </p:sp>
      <p:sp>
        <p:nvSpPr>
          <p:cNvPr id="46" name="文本占位符 6"/>
          <p:cNvSpPr>
            <a:spLocks noGrp="1"/>
          </p:cNvSpPr>
          <p:nvPr>
            <p:ph type="body" sz="quarter" idx="26" hasCustomPrompt="1"/>
          </p:nvPr>
        </p:nvSpPr>
        <p:spPr>
          <a:xfrm>
            <a:off x="7360881" y="1632591"/>
            <a:ext cx="1743279" cy="27902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47" name="文本占位符 6"/>
          <p:cNvSpPr>
            <a:spLocks noGrp="1"/>
          </p:cNvSpPr>
          <p:nvPr>
            <p:ph type="body" sz="quarter" idx="27" hasCustomPrompt="1"/>
          </p:nvPr>
        </p:nvSpPr>
        <p:spPr>
          <a:xfrm>
            <a:off x="7371639" y="2733607"/>
            <a:ext cx="1173126" cy="27902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FF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输入时间</a:t>
            </a:r>
          </a:p>
        </p:txBody>
      </p:sp>
      <p:sp>
        <p:nvSpPr>
          <p:cNvPr id="48" name="文本占位符 6"/>
          <p:cNvSpPr>
            <a:spLocks noGrp="1"/>
          </p:cNvSpPr>
          <p:nvPr>
            <p:ph type="body" sz="quarter" idx="28" hasCustomPrompt="1"/>
          </p:nvPr>
        </p:nvSpPr>
        <p:spPr>
          <a:xfrm>
            <a:off x="7371639" y="1977330"/>
            <a:ext cx="1721763" cy="70132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00" b="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输入文本内容</a:t>
            </a:r>
          </a:p>
        </p:txBody>
      </p:sp>
      <p:sp>
        <p:nvSpPr>
          <p:cNvPr id="49" name="文本占位符 6"/>
          <p:cNvSpPr>
            <a:spLocks noGrp="1"/>
          </p:cNvSpPr>
          <p:nvPr>
            <p:ph type="body" sz="quarter" idx="29" hasCustomPrompt="1"/>
          </p:nvPr>
        </p:nvSpPr>
        <p:spPr>
          <a:xfrm>
            <a:off x="3390643" y="1632591"/>
            <a:ext cx="1743279" cy="27902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50" name="文本占位符 6"/>
          <p:cNvSpPr>
            <a:spLocks noGrp="1"/>
          </p:cNvSpPr>
          <p:nvPr>
            <p:ph type="body" sz="quarter" idx="30" hasCustomPrompt="1"/>
          </p:nvPr>
        </p:nvSpPr>
        <p:spPr>
          <a:xfrm>
            <a:off x="3401401" y="2733607"/>
            <a:ext cx="1173126" cy="27902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输入时间</a:t>
            </a:r>
          </a:p>
        </p:txBody>
      </p:sp>
      <p:sp>
        <p:nvSpPr>
          <p:cNvPr id="51" name="文本占位符 6"/>
          <p:cNvSpPr>
            <a:spLocks noGrp="1"/>
          </p:cNvSpPr>
          <p:nvPr>
            <p:ph type="body" sz="quarter" idx="31" hasCustomPrompt="1"/>
          </p:nvPr>
        </p:nvSpPr>
        <p:spPr>
          <a:xfrm>
            <a:off x="3401401" y="1977330"/>
            <a:ext cx="1721763" cy="70132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00" b="0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输入文本内容</a:t>
            </a:r>
          </a:p>
        </p:txBody>
      </p:sp>
      <p:sp>
        <p:nvSpPr>
          <p:cNvPr id="21" name="文本占位符 18"/>
          <p:cNvSpPr>
            <a:spLocks noGrp="1"/>
          </p:cNvSpPr>
          <p:nvPr>
            <p:ph type="body" sz="quarter" idx="12" hasCustomPrompt="1"/>
          </p:nvPr>
        </p:nvSpPr>
        <p:spPr>
          <a:xfrm>
            <a:off x="986779" y="335160"/>
            <a:ext cx="8071160" cy="322628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rgbClr val="5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请输入标题</a:t>
            </a:r>
          </a:p>
        </p:txBody>
      </p:sp>
      <p:sp>
        <p:nvSpPr>
          <p:cNvPr id="22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986778" y="735106"/>
            <a:ext cx="5216135" cy="129835"/>
          </a:xfrm>
        </p:spPr>
        <p:txBody>
          <a:bodyPr anchor="ctr">
            <a:noAutofit/>
          </a:bodyPr>
          <a:lstStyle>
            <a:lvl1pPr marL="0" indent="0">
              <a:buNone/>
              <a:defRPr sz="1050" b="0">
                <a:solidFill>
                  <a:srgbClr val="AAAAA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请输入标题英文</a:t>
            </a:r>
          </a:p>
        </p:txBody>
      </p:sp>
      <p:sp>
        <p:nvSpPr>
          <p:cNvPr id="23" name="文本占位符 15"/>
          <p:cNvSpPr>
            <a:spLocks noGrp="1"/>
          </p:cNvSpPr>
          <p:nvPr>
            <p:ph type="body" sz="quarter" idx="15" hasCustomPrompt="1"/>
          </p:nvPr>
        </p:nvSpPr>
        <p:spPr>
          <a:xfrm>
            <a:off x="9231856" y="6510798"/>
            <a:ext cx="2563905" cy="219904"/>
          </a:xfrm>
        </p:spPr>
        <p:txBody>
          <a:bodyPr anchor="ctr"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alpha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err="1"/>
              <a:t>Qinglu</a:t>
            </a:r>
            <a:r>
              <a:rPr lang="en-US" altLang="zh-CN" dirty="0"/>
              <a:t> Education and Technology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41671-961F-48DB-A2CD-4BB3CFDFE0C0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34BC3-C76B-4457-8090-412478C4C7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kotlincn.net/" TargetMode="External"/><Relationship Id="rId4" Type="http://schemas.openxmlformats.org/officeDocument/2006/relationships/hyperlink" Target="https://github.com/skyshenfu/KotlinDem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jetbrains.com/idea/download/" TargetMode="External"/><Relationship Id="rId5" Type="http://schemas.openxmlformats.org/officeDocument/2006/relationships/hyperlink" Target="https://github.com/JetBrains/kotlin/releases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Kotlin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从“入门”到决定要不要入门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6522" cy="1187456"/>
          </a:xfrm>
          <a:prstGeom prst="rect">
            <a:avLst/>
          </a:prstGeom>
        </p:spPr>
      </p:pic>
      <p:pic>
        <p:nvPicPr>
          <p:cNvPr id="20" name="内容占位符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261" y="6299200"/>
            <a:ext cx="458739" cy="558800"/>
          </a:xfrm>
          <a:prstGeom prst="rect">
            <a:avLst/>
          </a:prstGeom>
        </p:spPr>
      </p:pic>
      <p:sp>
        <p:nvSpPr>
          <p:cNvPr id="21" name="文本占位符 6"/>
          <p:cNvSpPr>
            <a:spLocks noGrp="1"/>
          </p:cNvSpPr>
          <p:nvPr/>
        </p:nvSpPr>
        <p:spPr>
          <a:xfrm>
            <a:off x="996315" y="268605"/>
            <a:ext cx="10861675" cy="436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3EB397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5F5D70"/>
                </a:solidFill>
                <a:latin typeface="+mn-lt"/>
                <a:ea typeface="+mn-ea"/>
                <a:cs typeface="+mn-ea"/>
                <a:sym typeface="+mn-lt"/>
              </a:rPr>
              <a:t>语法速览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88DDD3-7667-554B-BCC4-3D83A6C06588}"/>
              </a:ext>
            </a:extLst>
          </p:cNvPr>
          <p:cNvSpPr txBox="1"/>
          <p:nvPr/>
        </p:nvSpPr>
        <p:spPr>
          <a:xfrm>
            <a:off x="1086522" y="1283102"/>
            <a:ext cx="8145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声明类的关键字方式同</a:t>
            </a:r>
            <a:r>
              <a:rPr kumimoji="1" lang="en-US" altLang="zh-CN" dirty="0"/>
              <a:t>Java,</a:t>
            </a:r>
            <a:r>
              <a:rPr kumimoji="1" lang="zh-CN" altLang="en-US" dirty="0"/>
              <a:t>但是默认的类是不可继承的除非用</a:t>
            </a:r>
            <a:r>
              <a:rPr kumimoji="1" lang="en-US" altLang="zh-CN" dirty="0"/>
              <a:t>open</a:t>
            </a:r>
            <a:r>
              <a:rPr kumimoji="1" lang="zh-CN" altLang="en-US" dirty="0"/>
              <a:t>关键字来声明类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一个</a:t>
            </a:r>
            <a:r>
              <a:rPr kumimoji="1" lang="en-US" altLang="zh-CN" dirty="0" err="1"/>
              <a:t>kt</a:t>
            </a:r>
            <a:r>
              <a:rPr kumimoji="1" lang="zh-CN" altLang="en-US" dirty="0"/>
              <a:t>文件当中允许有超多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。</a:t>
            </a:r>
            <a:r>
              <a:rPr kumimoji="1" lang="en-US" altLang="zh-CN" dirty="0"/>
              <a:t>”:”</a:t>
            </a:r>
            <a:r>
              <a:rPr kumimoji="1" lang="zh-CN" altLang="en-US" dirty="0"/>
              <a:t>后面的代表继承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可以在声明类的同时指定成员参数，甚至为参数赋值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FB35AEC-CFE8-2946-AE7B-26219257F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7461" y="2485592"/>
            <a:ext cx="5939821" cy="251740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58AC62-813E-9141-9E98-A635994ABC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400" y="5319149"/>
            <a:ext cx="106172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E5A252C-94FD-1246-A8AE-BA627ECE1F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6522" cy="1187456"/>
          </a:xfrm>
          <a:prstGeom prst="rect">
            <a:avLst/>
          </a:prstGeo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DE98E02-048F-0741-A2BE-3606E21D62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261" y="6299200"/>
            <a:ext cx="458739" cy="558800"/>
          </a:xfrm>
          <a:prstGeom prst="rect">
            <a:avLst/>
          </a:prstGeom>
        </p:spPr>
      </p:pic>
      <p:sp>
        <p:nvSpPr>
          <p:cNvPr id="9" name="文本占位符 6">
            <a:extLst>
              <a:ext uri="{FF2B5EF4-FFF2-40B4-BE49-F238E27FC236}">
                <a16:creationId xmlns:a16="http://schemas.microsoft.com/office/drawing/2014/main" id="{23B0A581-1AF9-744C-A8DB-D327A2CA3E54}"/>
              </a:ext>
            </a:extLst>
          </p:cNvPr>
          <p:cNvSpPr>
            <a:spLocks noGrp="1"/>
          </p:cNvSpPr>
          <p:nvPr/>
        </p:nvSpPr>
        <p:spPr>
          <a:xfrm>
            <a:off x="996315" y="268605"/>
            <a:ext cx="10861675" cy="436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3EB397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5F5D70"/>
                </a:solidFill>
                <a:cs typeface="+mn-ea"/>
                <a:sym typeface="+mn-lt"/>
              </a:rPr>
              <a:t>语法速览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E843CAC-5D21-DC4E-B3FA-997B3F89F494}"/>
              </a:ext>
            </a:extLst>
          </p:cNvPr>
          <p:cNvSpPr txBox="1"/>
          <p:nvPr/>
        </p:nvSpPr>
        <p:spPr>
          <a:xfrm>
            <a:off x="1086522" y="1187456"/>
            <a:ext cx="7651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fliter</a:t>
            </a:r>
            <a:r>
              <a:rPr kumimoji="1" lang="zh-CN" altLang="en-US" dirty="0"/>
              <a:t>为集合过滤元素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map</a:t>
            </a:r>
            <a:r>
              <a:rPr kumimoji="1" lang="zh-CN" altLang="en-US" dirty="0"/>
              <a:t>为集合变换元素</a:t>
            </a:r>
            <a:endParaRPr lang="en" altLang="zh-CN" dirty="0"/>
          </a:p>
          <a:p>
            <a:pPr lvl="3"/>
            <a:endParaRPr kumimoji="1" lang="en-US" altLang="zh-CN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C4F3FD1-4C44-4347-9F74-4789EC31F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152" y="1866900"/>
            <a:ext cx="10414000" cy="2667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2390D66-EAA4-E941-89E8-D1A539B03E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152" y="4743444"/>
            <a:ext cx="2667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52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E5A252C-94FD-1246-A8AE-BA627ECE1F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6522" cy="1187456"/>
          </a:xfrm>
          <a:prstGeom prst="rect">
            <a:avLst/>
          </a:prstGeo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DE98E02-048F-0741-A2BE-3606E21D62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261" y="6299200"/>
            <a:ext cx="458739" cy="558800"/>
          </a:xfrm>
          <a:prstGeom prst="rect">
            <a:avLst/>
          </a:prstGeom>
        </p:spPr>
      </p:pic>
      <p:sp>
        <p:nvSpPr>
          <p:cNvPr id="9" name="文本占位符 6">
            <a:extLst>
              <a:ext uri="{FF2B5EF4-FFF2-40B4-BE49-F238E27FC236}">
                <a16:creationId xmlns:a16="http://schemas.microsoft.com/office/drawing/2014/main" id="{23B0A581-1AF9-744C-A8DB-D327A2CA3E54}"/>
              </a:ext>
            </a:extLst>
          </p:cNvPr>
          <p:cNvSpPr>
            <a:spLocks noGrp="1"/>
          </p:cNvSpPr>
          <p:nvPr/>
        </p:nvSpPr>
        <p:spPr>
          <a:xfrm>
            <a:off x="996315" y="268605"/>
            <a:ext cx="10861675" cy="436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3EB397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5F5D70"/>
                </a:solidFill>
                <a:latin typeface="+mn-lt"/>
                <a:ea typeface="+mn-ea"/>
                <a:cs typeface="+mn-ea"/>
                <a:sym typeface="+mn-lt"/>
              </a:rPr>
              <a:t>与</a:t>
            </a:r>
            <a:r>
              <a:rPr lang="en-US" altLang="zh-CN" sz="2400" dirty="0">
                <a:solidFill>
                  <a:srgbClr val="5F5D70"/>
                </a:solidFill>
                <a:latin typeface="+mn-lt"/>
                <a:ea typeface="+mn-ea"/>
                <a:cs typeface="+mn-ea"/>
                <a:sym typeface="+mn-lt"/>
              </a:rPr>
              <a:t>Java</a:t>
            </a:r>
            <a:r>
              <a:rPr lang="zh-CN" altLang="en-US" sz="2400" dirty="0">
                <a:solidFill>
                  <a:srgbClr val="5F5D70"/>
                </a:solidFill>
                <a:latin typeface="+mn-lt"/>
                <a:ea typeface="+mn-ea"/>
                <a:cs typeface="+mn-ea"/>
                <a:sym typeface="+mn-lt"/>
              </a:rPr>
              <a:t>相互调用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CE9D51-8236-894C-93E1-49CBACF7BF6C}"/>
              </a:ext>
            </a:extLst>
          </p:cNvPr>
          <p:cNvSpPr txBox="1"/>
          <p:nvPr/>
        </p:nvSpPr>
        <p:spPr>
          <a:xfrm>
            <a:off x="1086522" y="952500"/>
            <a:ext cx="907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调用</a:t>
            </a:r>
            <a:r>
              <a:rPr kumimoji="1" lang="en-US" altLang="zh-CN" dirty="0"/>
              <a:t>Kotlin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C1E4F3-2F5B-0A40-9BC7-7204E4160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400" y="2541905"/>
            <a:ext cx="4318000" cy="1536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8C77636-6AB8-1044-9403-172DCF9B8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916" y="1498600"/>
            <a:ext cx="6178648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31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E5A252C-94FD-1246-A8AE-BA627ECE1F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6522" cy="1187456"/>
          </a:xfrm>
          <a:prstGeom prst="rect">
            <a:avLst/>
          </a:prstGeo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DE98E02-048F-0741-A2BE-3606E21D62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261" y="6299200"/>
            <a:ext cx="458739" cy="558800"/>
          </a:xfrm>
          <a:prstGeom prst="rect">
            <a:avLst/>
          </a:prstGeom>
        </p:spPr>
      </p:pic>
      <p:sp>
        <p:nvSpPr>
          <p:cNvPr id="9" name="文本占位符 6">
            <a:extLst>
              <a:ext uri="{FF2B5EF4-FFF2-40B4-BE49-F238E27FC236}">
                <a16:creationId xmlns:a16="http://schemas.microsoft.com/office/drawing/2014/main" id="{23B0A581-1AF9-744C-A8DB-D327A2CA3E54}"/>
              </a:ext>
            </a:extLst>
          </p:cNvPr>
          <p:cNvSpPr>
            <a:spLocks noGrp="1"/>
          </p:cNvSpPr>
          <p:nvPr/>
        </p:nvSpPr>
        <p:spPr>
          <a:xfrm>
            <a:off x="996315" y="268605"/>
            <a:ext cx="10861675" cy="436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3EB397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5F5D70"/>
                </a:solidFill>
                <a:latin typeface="+mn-lt"/>
                <a:ea typeface="+mn-ea"/>
                <a:cs typeface="+mn-ea"/>
                <a:sym typeface="+mn-lt"/>
              </a:rPr>
              <a:t>与</a:t>
            </a:r>
            <a:r>
              <a:rPr lang="en-US" altLang="zh-CN" sz="2400" dirty="0">
                <a:solidFill>
                  <a:srgbClr val="5F5D70"/>
                </a:solidFill>
                <a:latin typeface="+mn-lt"/>
                <a:ea typeface="+mn-ea"/>
                <a:cs typeface="+mn-ea"/>
                <a:sym typeface="+mn-lt"/>
              </a:rPr>
              <a:t>Java</a:t>
            </a:r>
            <a:r>
              <a:rPr lang="zh-CN" altLang="en-US" sz="2400" dirty="0">
                <a:solidFill>
                  <a:srgbClr val="5F5D70"/>
                </a:solidFill>
                <a:latin typeface="+mn-lt"/>
                <a:ea typeface="+mn-ea"/>
                <a:cs typeface="+mn-ea"/>
                <a:sym typeface="+mn-lt"/>
              </a:rPr>
              <a:t>相互调用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CE9D51-8236-894C-93E1-49CBACF7BF6C}"/>
              </a:ext>
            </a:extLst>
          </p:cNvPr>
          <p:cNvSpPr txBox="1"/>
          <p:nvPr/>
        </p:nvSpPr>
        <p:spPr>
          <a:xfrm>
            <a:off x="1086522" y="952500"/>
            <a:ext cx="907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Kotlin</a:t>
            </a:r>
            <a:r>
              <a:rPr kumimoji="1" lang="zh-CN" altLang="en-US" dirty="0"/>
              <a:t>调用</a:t>
            </a:r>
            <a:r>
              <a:rPr kumimoji="1" lang="en-US" altLang="zh-CN" dirty="0"/>
              <a:t>Java </a:t>
            </a:r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AEA64DC-AC24-854E-957D-996B7BDF2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450" y="1568847"/>
            <a:ext cx="6997700" cy="977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5D7A5E0-DFEB-A148-94D5-57FD39896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450" y="3066654"/>
            <a:ext cx="23876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784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B40F2B2-EE2D-EE41-9A1C-C9A23E94BE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6522" cy="1187456"/>
          </a:xfrm>
          <a:prstGeom prst="rect">
            <a:avLst/>
          </a:prstGeo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4324DE0D-C7F7-CA41-A6EE-D4000A0E31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261" y="6299200"/>
            <a:ext cx="458739" cy="558800"/>
          </a:xfrm>
          <a:prstGeom prst="rect">
            <a:avLst/>
          </a:prstGeom>
        </p:spPr>
      </p:pic>
      <p:sp>
        <p:nvSpPr>
          <p:cNvPr id="9" name="文本占位符 6">
            <a:extLst>
              <a:ext uri="{FF2B5EF4-FFF2-40B4-BE49-F238E27FC236}">
                <a16:creationId xmlns:a16="http://schemas.microsoft.com/office/drawing/2014/main" id="{46DDEC6D-4DC6-A847-B933-72812C922CE5}"/>
              </a:ext>
            </a:extLst>
          </p:cNvPr>
          <p:cNvSpPr>
            <a:spLocks noGrp="1"/>
          </p:cNvSpPr>
          <p:nvPr/>
        </p:nvSpPr>
        <p:spPr>
          <a:xfrm>
            <a:off x="996315" y="268605"/>
            <a:ext cx="10861675" cy="436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3EB397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5F5D70"/>
                </a:solidFill>
                <a:latin typeface="+mn-lt"/>
                <a:ea typeface="+mn-ea"/>
                <a:cs typeface="+mn-ea"/>
                <a:sym typeface="+mn-lt"/>
              </a:rPr>
              <a:t>总结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2468D6-FD5C-4D4A-AB66-C9BC5A9600B2}"/>
              </a:ext>
            </a:extLst>
          </p:cNvPr>
          <p:cNvSpPr txBox="1"/>
          <p:nvPr/>
        </p:nvSpPr>
        <p:spPr>
          <a:xfrm>
            <a:off x="1086522" y="1524000"/>
            <a:ext cx="9073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代码地址</a:t>
            </a:r>
            <a:endParaRPr kumimoji="1" lang="en-US" altLang="zh-CN" dirty="0"/>
          </a:p>
          <a:p>
            <a:r>
              <a:rPr lang="en" altLang="zh-CN" dirty="0">
                <a:hlinkClick r:id="rId4"/>
              </a:rPr>
              <a:t>https://github.com/skyshenfu/KotlinDemo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E7A02D5-7FD4-974A-AFDE-1EB50EE50677}"/>
              </a:ext>
            </a:extLst>
          </p:cNvPr>
          <p:cNvSpPr txBox="1"/>
          <p:nvPr/>
        </p:nvSpPr>
        <p:spPr>
          <a:xfrm>
            <a:off x="1111922" y="2400300"/>
            <a:ext cx="9073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Kotlin</a:t>
            </a:r>
            <a:r>
              <a:rPr kumimoji="1" lang="zh-CN" altLang="en-US" dirty="0"/>
              <a:t>中文站</a:t>
            </a:r>
            <a:endParaRPr kumimoji="1" lang="en-US" altLang="zh-CN" dirty="0"/>
          </a:p>
          <a:p>
            <a:r>
              <a:rPr lang="en" altLang="zh-CN" dirty="0">
                <a:hlinkClick r:id="rId5"/>
              </a:rPr>
              <a:t>https://www.kotlincn.net/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597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6522" cy="1187456"/>
          </a:xfrm>
          <a:prstGeom prst="rect">
            <a:avLst/>
          </a:prstGeom>
        </p:spPr>
      </p:pic>
      <p:pic>
        <p:nvPicPr>
          <p:cNvPr id="20" name="内容占位符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261" y="6299200"/>
            <a:ext cx="458739" cy="558800"/>
          </a:xfrm>
          <a:prstGeom prst="rect">
            <a:avLst/>
          </a:prstGeom>
        </p:spPr>
      </p:pic>
      <p:sp>
        <p:nvSpPr>
          <p:cNvPr id="21" name="文本占位符 6"/>
          <p:cNvSpPr>
            <a:spLocks noGrp="1"/>
          </p:cNvSpPr>
          <p:nvPr/>
        </p:nvSpPr>
        <p:spPr>
          <a:xfrm>
            <a:off x="996315" y="268605"/>
            <a:ext cx="10861675" cy="436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3EB397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5F5D70"/>
                </a:solidFill>
                <a:latin typeface="+mn-lt"/>
                <a:ea typeface="+mn-ea"/>
                <a:cs typeface="+mn-ea"/>
                <a:sym typeface="+mn-lt"/>
              </a:rPr>
              <a:t>简介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FADBB5-C28C-394D-B100-CD8521A4B1F6}"/>
              </a:ext>
            </a:extLst>
          </p:cNvPr>
          <p:cNvSpPr txBox="1"/>
          <p:nvPr/>
        </p:nvSpPr>
        <p:spPr>
          <a:xfrm>
            <a:off x="1240971" y="1187456"/>
            <a:ext cx="3265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Kotlin</a:t>
            </a:r>
            <a:r>
              <a:rPr kumimoji="1" lang="zh-CN" altLang="en-US" sz="2400" b="1" dirty="0"/>
              <a:t>的诞生及上位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44730D-0DB9-264D-8FBE-EA3110D10CE0}"/>
              </a:ext>
            </a:extLst>
          </p:cNvPr>
          <p:cNvSpPr txBox="1"/>
          <p:nvPr/>
        </p:nvSpPr>
        <p:spPr>
          <a:xfrm>
            <a:off x="1240971" y="2106386"/>
            <a:ext cx="957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名称由来：</a:t>
            </a:r>
            <a:endParaRPr kumimoji="1" lang="en-US" altLang="zh-CN" dirty="0"/>
          </a:p>
          <a:p>
            <a:r>
              <a:rPr kumimoji="1" lang="en" altLang="zh-CN" dirty="0"/>
              <a:t>Kotlin</a:t>
            </a:r>
            <a:r>
              <a:rPr kumimoji="1" lang="zh-CN" altLang="en-US" dirty="0"/>
              <a:t>是的</a:t>
            </a:r>
            <a:r>
              <a:rPr kumimoji="1" lang="en" altLang="zh-CN" dirty="0"/>
              <a:t>JetBrains</a:t>
            </a:r>
            <a:r>
              <a:rPr kumimoji="1" lang="zh-CN" altLang="en-US" dirty="0"/>
              <a:t>开发团队所发展出来的编程语言，其名称来自于圣彼得堡附近的科特林岛。</a:t>
            </a:r>
            <a:endParaRPr kumimoji="1"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A9C50A-013E-5D40-8A94-03C5B776F084}"/>
              </a:ext>
            </a:extLst>
          </p:cNvPr>
          <p:cNvSpPr txBox="1"/>
          <p:nvPr/>
        </p:nvSpPr>
        <p:spPr>
          <a:xfrm>
            <a:off x="1240971" y="3009900"/>
            <a:ext cx="9350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初代版本：</a:t>
            </a:r>
            <a:endParaRPr kumimoji="1" lang="en-US" altLang="zh-CN" dirty="0"/>
          </a:p>
          <a:p>
            <a:r>
              <a:rPr kumimoji="1" lang="en" altLang="zh-CN" dirty="0"/>
              <a:t>Kotlin v1.0</a:t>
            </a:r>
            <a:r>
              <a:rPr kumimoji="1" lang="zh-CN" altLang="en-US" dirty="0"/>
              <a:t>于</a:t>
            </a:r>
            <a:r>
              <a:rPr kumimoji="1" lang="en-US" altLang="zh-CN" dirty="0"/>
              <a:t>2016</a:t>
            </a:r>
            <a:r>
              <a:rPr kumimoji="1" lang="zh-CN" altLang="en-US" dirty="0"/>
              <a:t>年</a:t>
            </a:r>
            <a:r>
              <a:rPr kumimoji="1" lang="en-US" altLang="zh-CN" dirty="0"/>
              <a:t>2</a:t>
            </a:r>
            <a:r>
              <a:rPr kumimoji="1" lang="zh-CN" altLang="en-US" dirty="0"/>
              <a:t>月</a:t>
            </a:r>
            <a:r>
              <a:rPr kumimoji="1" lang="en-US" altLang="zh-CN" dirty="0"/>
              <a:t>15</a:t>
            </a:r>
            <a:r>
              <a:rPr kumimoji="1" lang="zh-CN" altLang="en-US" dirty="0"/>
              <a:t>日发布。这被认为是第一个官方稳定版本，并且</a:t>
            </a:r>
            <a:r>
              <a:rPr kumimoji="1" lang="en" altLang="zh-CN" dirty="0"/>
              <a:t>JetBrains</a:t>
            </a:r>
            <a:r>
              <a:rPr kumimoji="1" lang="zh-CN" altLang="en-US" dirty="0"/>
              <a:t>已准备从该版本开始的长期向后兼容性</a:t>
            </a:r>
          </a:p>
          <a:p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C1E9DD-7CAD-CD49-B657-99EF8ACEF3FE}"/>
              </a:ext>
            </a:extLst>
          </p:cNvPr>
          <p:cNvSpPr txBox="1"/>
          <p:nvPr/>
        </p:nvSpPr>
        <p:spPr>
          <a:xfrm>
            <a:off x="1240971" y="4210229"/>
            <a:ext cx="918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上位之旅</a:t>
            </a:r>
            <a:r>
              <a:rPr kumimoji="1" lang="en-US" altLang="zh-CN" dirty="0"/>
              <a:t>:</a:t>
            </a:r>
          </a:p>
          <a:p>
            <a:r>
              <a:rPr kumimoji="1" lang="zh-CN" altLang="en-US" dirty="0"/>
              <a:t>在</a:t>
            </a:r>
            <a:r>
              <a:rPr kumimoji="1" lang="en" altLang="zh-CN" dirty="0"/>
              <a:t>Google I/O 2017</a:t>
            </a:r>
            <a:r>
              <a:rPr kumimoji="1" lang="zh-CN" altLang="en-US" dirty="0"/>
              <a:t>中，</a:t>
            </a:r>
            <a:r>
              <a:rPr kumimoji="1" lang="en" altLang="zh-CN" dirty="0"/>
              <a:t>Google</a:t>
            </a:r>
            <a:r>
              <a:rPr kumimoji="1" lang="zh-CN" altLang="en-US" dirty="0"/>
              <a:t>宣布在</a:t>
            </a:r>
            <a:r>
              <a:rPr kumimoji="1" lang="en" altLang="zh-CN" dirty="0"/>
              <a:t>Android</a:t>
            </a:r>
            <a:r>
              <a:rPr kumimoji="1" lang="zh-CN" altLang="en-US" dirty="0"/>
              <a:t>上为</a:t>
            </a:r>
            <a:r>
              <a:rPr kumimoji="1" lang="en" altLang="zh-CN" dirty="0"/>
              <a:t>Kotlin</a:t>
            </a:r>
            <a:r>
              <a:rPr kumimoji="1" lang="zh-CN" altLang="en-US" dirty="0"/>
              <a:t>提供最佳支持</a:t>
            </a:r>
          </a:p>
        </p:txBody>
      </p:sp>
    </p:spTree>
    <p:extLst>
      <p:ext uri="{BB962C8B-B14F-4D97-AF65-F5344CB8AC3E}">
        <p14:creationId xmlns:p14="http://schemas.microsoft.com/office/powerpoint/2010/main" val="1584581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6522" cy="1187456"/>
          </a:xfrm>
          <a:prstGeom prst="rect">
            <a:avLst/>
          </a:prstGeom>
        </p:spPr>
      </p:pic>
      <p:pic>
        <p:nvPicPr>
          <p:cNvPr id="20" name="内容占位符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261" y="6299200"/>
            <a:ext cx="458739" cy="558800"/>
          </a:xfrm>
          <a:prstGeom prst="rect">
            <a:avLst/>
          </a:prstGeom>
        </p:spPr>
      </p:pic>
      <p:sp>
        <p:nvSpPr>
          <p:cNvPr id="21" name="文本占位符 6"/>
          <p:cNvSpPr>
            <a:spLocks noGrp="1"/>
          </p:cNvSpPr>
          <p:nvPr/>
        </p:nvSpPr>
        <p:spPr>
          <a:xfrm>
            <a:off x="996315" y="268605"/>
            <a:ext cx="10861675" cy="436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3EB397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5F5D70"/>
                </a:solidFill>
                <a:latin typeface="+mn-lt"/>
                <a:ea typeface="+mn-ea"/>
                <a:cs typeface="+mn-ea"/>
                <a:sym typeface="+mn-lt"/>
              </a:rPr>
              <a:t>发展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FADBB5-C28C-394D-B100-CD8521A4B1F6}"/>
              </a:ext>
            </a:extLst>
          </p:cNvPr>
          <p:cNvSpPr txBox="1"/>
          <p:nvPr/>
        </p:nvSpPr>
        <p:spPr>
          <a:xfrm>
            <a:off x="1240971" y="1187456"/>
            <a:ext cx="3265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Kotlin</a:t>
            </a:r>
            <a:r>
              <a:rPr kumimoji="1" lang="zh-CN" altLang="en-US" sz="2400" b="1" dirty="0"/>
              <a:t>的发展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44730D-0DB9-264D-8FBE-EA3110D10CE0}"/>
              </a:ext>
            </a:extLst>
          </p:cNvPr>
          <p:cNvSpPr txBox="1"/>
          <p:nvPr/>
        </p:nvSpPr>
        <p:spPr>
          <a:xfrm>
            <a:off x="1240971" y="2157186"/>
            <a:ext cx="957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初始</a:t>
            </a:r>
            <a:r>
              <a:rPr kumimoji="1" lang="en-US" altLang="zh-CN" dirty="0"/>
              <a:t>: Kotlin</a:t>
            </a:r>
            <a:r>
              <a:rPr kumimoji="1" lang="zh-CN" altLang="en-US" dirty="0"/>
              <a:t>是想被设计为一种基于</a:t>
            </a:r>
            <a:r>
              <a:rPr kumimoji="1" lang="en-US" altLang="zh-CN" dirty="0"/>
              <a:t>JVM</a:t>
            </a:r>
            <a:r>
              <a:rPr kumimoji="1" lang="zh-CN" altLang="en-US" dirty="0"/>
              <a:t>上，用来替代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的语言</a:t>
            </a:r>
            <a:endParaRPr kumimoji="1"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26BAC1-921D-4645-8A68-C22FD96AFD0A}"/>
              </a:ext>
            </a:extLst>
          </p:cNvPr>
          <p:cNvSpPr txBox="1"/>
          <p:nvPr/>
        </p:nvSpPr>
        <p:spPr>
          <a:xfrm>
            <a:off x="1240971" y="2640883"/>
            <a:ext cx="957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JVM&gt;=JAVA</a:t>
            </a:r>
          </a:p>
          <a:p>
            <a:r>
              <a:rPr kumimoji="1" lang="en-US" altLang="zh-CN" dirty="0"/>
              <a:t>JVM</a:t>
            </a:r>
            <a:r>
              <a:rPr kumimoji="1" lang="zh-CN" altLang="en-US" dirty="0"/>
              <a:t>上的语言</a:t>
            </a:r>
            <a:r>
              <a:rPr kumimoji="1" lang="en-US" altLang="zh-CN" dirty="0"/>
              <a:t>:</a:t>
            </a:r>
            <a:r>
              <a:rPr kumimoji="1" lang="en" altLang="zh-CN" dirty="0"/>
              <a:t>Java</a:t>
            </a:r>
            <a:r>
              <a:rPr kumimoji="1" lang="zh-CN" altLang="en" dirty="0"/>
              <a:t>、</a:t>
            </a:r>
            <a:r>
              <a:rPr kumimoji="1" lang="en" altLang="zh-CN" dirty="0"/>
              <a:t>Scala</a:t>
            </a:r>
            <a:r>
              <a:rPr kumimoji="1" lang="zh-CN" altLang="en" dirty="0"/>
              <a:t>、</a:t>
            </a:r>
            <a:r>
              <a:rPr kumimoji="1" lang="en" altLang="zh-CN" dirty="0"/>
              <a:t>Groovy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JPython</a:t>
            </a:r>
            <a:endParaRPr kumimoji="1"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B418396-3026-784E-AFE0-AF79F5EC4F18}"/>
              </a:ext>
            </a:extLst>
          </p:cNvPr>
          <p:cNvSpPr txBox="1"/>
          <p:nvPr/>
        </p:nvSpPr>
        <p:spPr>
          <a:xfrm>
            <a:off x="1240971" y="3584519"/>
            <a:ext cx="7141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发展：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Kotlin</a:t>
            </a:r>
            <a:r>
              <a:rPr kumimoji="1" lang="zh-CN" altLang="en-US" dirty="0"/>
              <a:t>可以编译为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，提供对前端的支持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分支 </a:t>
            </a:r>
            <a:r>
              <a:rPr kumimoji="1" lang="en-US" altLang="zh-CN" dirty="0"/>
              <a:t>Kotlin-native</a:t>
            </a:r>
            <a:r>
              <a:rPr kumimoji="1" lang="zh-CN" altLang="en-US" dirty="0"/>
              <a:t> 基于</a:t>
            </a:r>
            <a:r>
              <a:rPr kumimoji="1" lang="en-US" altLang="zh-CN" dirty="0"/>
              <a:t>LLVM,</a:t>
            </a:r>
            <a:r>
              <a:rPr kumimoji="1" lang="zh-CN" altLang="en-US" dirty="0"/>
              <a:t>提供了原生平台级别的编译（尚未成熟）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522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6522" cy="1187456"/>
          </a:xfrm>
          <a:prstGeom prst="rect">
            <a:avLst/>
          </a:prstGeom>
        </p:spPr>
      </p:pic>
      <p:pic>
        <p:nvPicPr>
          <p:cNvPr id="20" name="内容占位符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261" y="6299200"/>
            <a:ext cx="458739" cy="558800"/>
          </a:xfrm>
          <a:prstGeom prst="rect">
            <a:avLst/>
          </a:prstGeom>
        </p:spPr>
      </p:pic>
      <p:sp>
        <p:nvSpPr>
          <p:cNvPr id="21" name="文本占位符 6"/>
          <p:cNvSpPr>
            <a:spLocks noGrp="1"/>
          </p:cNvSpPr>
          <p:nvPr/>
        </p:nvSpPr>
        <p:spPr>
          <a:xfrm>
            <a:off x="996315" y="268605"/>
            <a:ext cx="10861675" cy="436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3EB397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5F5D70"/>
                </a:solidFill>
                <a:latin typeface="+mn-lt"/>
                <a:ea typeface="+mn-ea"/>
                <a:cs typeface="+mn-ea"/>
                <a:sym typeface="+mn-lt"/>
              </a:rPr>
              <a:t>定位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FADBB5-C28C-394D-B100-CD8521A4B1F6}"/>
              </a:ext>
            </a:extLst>
          </p:cNvPr>
          <p:cNvSpPr txBox="1"/>
          <p:nvPr/>
        </p:nvSpPr>
        <p:spPr>
          <a:xfrm>
            <a:off x="1240971" y="1187456"/>
            <a:ext cx="3775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不同端对</a:t>
            </a:r>
            <a:r>
              <a:rPr kumimoji="1" lang="en-US" altLang="zh-CN" sz="2400" b="1" dirty="0"/>
              <a:t>Kotlin</a:t>
            </a:r>
            <a:r>
              <a:rPr kumimoji="1" lang="zh-CN" altLang="en-US" sz="2400" b="1" dirty="0"/>
              <a:t>的心里定位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44730D-0DB9-264D-8FBE-EA3110D10CE0}"/>
              </a:ext>
            </a:extLst>
          </p:cNvPr>
          <p:cNvSpPr txBox="1"/>
          <p:nvPr/>
        </p:nvSpPr>
        <p:spPr>
          <a:xfrm>
            <a:off x="1240971" y="2080986"/>
            <a:ext cx="957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后端 </a:t>
            </a:r>
            <a:r>
              <a:rPr kumimoji="1" lang="en-US" altLang="zh-CN" dirty="0"/>
              <a:t>:</a:t>
            </a:r>
            <a:r>
              <a:rPr kumimoji="1" lang="zh-CN" altLang="en-US" dirty="0"/>
              <a:t>  一个语法糖框架</a:t>
            </a:r>
            <a:endParaRPr kumimoji="1"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6E29E41-35F3-B340-829B-F3045341B493}"/>
              </a:ext>
            </a:extLst>
          </p:cNvPr>
          <p:cNvSpPr txBox="1"/>
          <p:nvPr/>
        </p:nvSpPr>
        <p:spPr>
          <a:xfrm>
            <a:off x="1240971" y="2525486"/>
            <a:ext cx="957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前端        </a:t>
            </a:r>
            <a:r>
              <a:rPr kumimoji="1" lang="en-US" altLang="zh-CN" dirty="0"/>
              <a:t>:</a:t>
            </a:r>
            <a:r>
              <a:rPr kumimoji="1" lang="zh-CN" altLang="en-US" dirty="0"/>
              <a:t>  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怎么又多了个爸爸</a:t>
            </a:r>
            <a:endParaRPr kumimoji="1"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DB820A4-4EAB-6244-BEB4-3AD102317616}"/>
              </a:ext>
            </a:extLst>
          </p:cNvPr>
          <p:cNvSpPr txBox="1"/>
          <p:nvPr/>
        </p:nvSpPr>
        <p:spPr>
          <a:xfrm>
            <a:off x="1279071" y="2995386"/>
            <a:ext cx="957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Android</a:t>
            </a:r>
            <a:r>
              <a:rPr kumimoji="1" lang="zh-CN" altLang="en-US" dirty="0"/>
              <a:t>  </a:t>
            </a:r>
            <a:r>
              <a:rPr kumimoji="1" lang="en-US" altLang="zh-CN" dirty="0"/>
              <a:t>:</a:t>
            </a:r>
            <a:r>
              <a:rPr kumimoji="1" lang="zh-CN" altLang="en-US" dirty="0"/>
              <a:t>  </a:t>
            </a:r>
            <a:r>
              <a:rPr kumimoji="1" lang="en-US" altLang="zh-CN" dirty="0"/>
              <a:t>Google</a:t>
            </a:r>
            <a:r>
              <a:rPr kumimoji="1" lang="zh-CN" altLang="en-US" dirty="0"/>
              <a:t>要立的太子</a:t>
            </a:r>
            <a:r>
              <a:rPr kumimoji="1" lang="en-US" altLang="zh-CN" dirty="0"/>
              <a:t>,</a:t>
            </a:r>
            <a:r>
              <a:rPr kumimoji="1" lang="zh-CN" altLang="en-US" dirty="0"/>
              <a:t>类似于</a:t>
            </a:r>
            <a:r>
              <a:rPr kumimoji="1" lang="en-US" altLang="zh-CN" dirty="0"/>
              <a:t>iOS</a:t>
            </a:r>
            <a:r>
              <a:rPr kumimoji="1" lang="zh-CN" altLang="en-US" dirty="0"/>
              <a:t>开发的</a:t>
            </a:r>
            <a:r>
              <a:rPr kumimoji="1" lang="en-US" altLang="zh-CN" dirty="0"/>
              <a:t>Swift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FAE2E-A97A-ED4E-84B9-0910D456624C}"/>
              </a:ext>
            </a:extLst>
          </p:cNvPr>
          <p:cNvSpPr/>
          <p:nvPr/>
        </p:nvSpPr>
        <p:spPr>
          <a:xfrm>
            <a:off x="1279071" y="3465286"/>
            <a:ext cx="6095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iOS</a:t>
            </a:r>
            <a:r>
              <a:rPr kumimoji="1" lang="zh-CN" altLang="en-US" dirty="0"/>
              <a:t>          </a:t>
            </a:r>
            <a:r>
              <a:rPr kumimoji="1" lang="en-US" altLang="zh-CN" dirty="0"/>
              <a:t>:</a:t>
            </a:r>
            <a:r>
              <a:rPr kumimoji="1" lang="zh-CN" altLang="en-US" dirty="0"/>
              <a:t>  我有</a:t>
            </a:r>
            <a:r>
              <a:rPr kumimoji="1" lang="en-US" altLang="zh-CN" dirty="0"/>
              <a:t>swift</a:t>
            </a:r>
            <a:r>
              <a:rPr kumimoji="1" lang="zh-CN" altLang="en-US" dirty="0"/>
              <a:t>那么好用，用你干嘛</a:t>
            </a:r>
            <a:endParaRPr kumimoji="1"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0EAEE2-EE8A-664E-814A-B20912CF6A73}"/>
              </a:ext>
            </a:extLst>
          </p:cNvPr>
          <p:cNvSpPr/>
          <p:nvPr/>
        </p:nvSpPr>
        <p:spPr>
          <a:xfrm>
            <a:off x="1279071" y="3943617"/>
            <a:ext cx="164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C/C++</a:t>
            </a:r>
            <a:r>
              <a:rPr kumimoji="1" lang="zh-CN" altLang="en-US" dirty="0"/>
              <a:t>  </a:t>
            </a:r>
            <a:r>
              <a:rPr kumimoji="1" lang="en-US" altLang="zh-CN" dirty="0"/>
              <a:t>   :</a:t>
            </a:r>
            <a:r>
              <a:rPr kumimoji="1" lang="zh-CN" altLang="en-US" dirty="0"/>
              <a:t>  玩具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681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6522" cy="1187456"/>
          </a:xfrm>
          <a:prstGeom prst="rect">
            <a:avLst/>
          </a:prstGeom>
        </p:spPr>
      </p:pic>
      <p:pic>
        <p:nvPicPr>
          <p:cNvPr id="20" name="内容占位符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261" y="6299200"/>
            <a:ext cx="458739" cy="558800"/>
          </a:xfrm>
          <a:prstGeom prst="rect">
            <a:avLst/>
          </a:prstGeom>
        </p:spPr>
      </p:pic>
      <p:sp>
        <p:nvSpPr>
          <p:cNvPr id="21" name="文本占位符 6"/>
          <p:cNvSpPr>
            <a:spLocks noGrp="1"/>
          </p:cNvSpPr>
          <p:nvPr/>
        </p:nvSpPr>
        <p:spPr>
          <a:xfrm>
            <a:off x="996315" y="268605"/>
            <a:ext cx="10861675" cy="436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3EB397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5F5D70"/>
                </a:solidFill>
                <a:latin typeface="+mn-lt"/>
                <a:ea typeface="+mn-ea"/>
                <a:cs typeface="+mn-ea"/>
                <a:sym typeface="+mn-lt"/>
              </a:rPr>
              <a:t>特性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FADBB5-C28C-394D-B100-CD8521A4B1F6}"/>
              </a:ext>
            </a:extLst>
          </p:cNvPr>
          <p:cNvSpPr txBox="1"/>
          <p:nvPr/>
        </p:nvSpPr>
        <p:spPr>
          <a:xfrm>
            <a:off x="996315" y="2129161"/>
            <a:ext cx="37755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b="1" dirty="0"/>
              <a:t>务实</a:t>
            </a:r>
            <a:endParaRPr kumimoji="1"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b="1" dirty="0"/>
              <a:t>简洁</a:t>
            </a:r>
            <a:endParaRPr kumimoji="1"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b="1" dirty="0"/>
              <a:t>安全</a:t>
            </a:r>
            <a:endParaRPr kumimoji="1"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b="1" dirty="0"/>
              <a:t>互相操作</a:t>
            </a:r>
          </a:p>
        </p:txBody>
      </p:sp>
    </p:spTree>
    <p:extLst>
      <p:ext uri="{BB962C8B-B14F-4D97-AF65-F5344CB8AC3E}">
        <p14:creationId xmlns:p14="http://schemas.microsoft.com/office/powerpoint/2010/main" val="322667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6522" cy="1187456"/>
          </a:xfrm>
          <a:prstGeom prst="rect">
            <a:avLst/>
          </a:prstGeom>
        </p:spPr>
      </p:pic>
      <p:pic>
        <p:nvPicPr>
          <p:cNvPr id="20" name="内容占位符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261" y="6299200"/>
            <a:ext cx="458739" cy="558800"/>
          </a:xfrm>
          <a:prstGeom prst="rect">
            <a:avLst/>
          </a:prstGeom>
        </p:spPr>
      </p:pic>
      <p:sp>
        <p:nvSpPr>
          <p:cNvPr id="21" name="文本占位符 6"/>
          <p:cNvSpPr>
            <a:spLocks noGrp="1"/>
          </p:cNvSpPr>
          <p:nvPr/>
        </p:nvSpPr>
        <p:spPr>
          <a:xfrm>
            <a:off x="996315" y="268605"/>
            <a:ext cx="10861675" cy="436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3EB397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5F5D70"/>
                </a:solidFill>
                <a:latin typeface="+mn-lt"/>
                <a:ea typeface="+mn-ea"/>
                <a:cs typeface="+mn-ea"/>
                <a:sym typeface="+mn-lt"/>
              </a:rPr>
              <a:t>使用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FADBB5-C28C-394D-B100-CD8521A4B1F6}"/>
              </a:ext>
            </a:extLst>
          </p:cNvPr>
          <p:cNvSpPr txBox="1"/>
          <p:nvPr/>
        </p:nvSpPr>
        <p:spPr>
          <a:xfrm>
            <a:off x="996315" y="2129161"/>
            <a:ext cx="94430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方案一</a:t>
            </a:r>
            <a:r>
              <a:rPr kumimoji="1" lang="en-US" altLang="zh-CN" sz="2400" b="1" dirty="0">
                <a:sym typeface="Wingdings" pitchFamily="2" charset="2"/>
              </a:rPr>
              <a:t>: </a:t>
            </a:r>
            <a:r>
              <a:rPr kumimoji="1" lang="zh-CN" altLang="en-US" sz="2400" b="1" dirty="0">
                <a:sym typeface="Wingdings" pitchFamily="2" charset="2"/>
              </a:rPr>
              <a:t>下载编译器</a:t>
            </a:r>
            <a:endParaRPr kumimoji="1" lang="en-US" altLang="zh-CN" sz="2400" b="1" dirty="0">
              <a:sym typeface="Wingdings" pitchFamily="2" charset="2"/>
            </a:endParaRPr>
          </a:p>
          <a:p>
            <a:r>
              <a:rPr lang="en" altLang="zh-CN" sz="2400" dirty="0">
                <a:hlinkClick r:id="rId5"/>
              </a:rPr>
              <a:t>https://github.com/JetBrains/kotlin/releases</a:t>
            </a:r>
            <a:r>
              <a:rPr lang="en-US" altLang="zh-CN" sz="2400" dirty="0"/>
              <a:t>/</a:t>
            </a:r>
            <a:br>
              <a:rPr lang="en" altLang="zh-CN" sz="2400" dirty="0"/>
            </a:br>
            <a:br>
              <a:rPr lang="en" altLang="zh-CN" sz="2400" dirty="0"/>
            </a:br>
            <a:r>
              <a:rPr lang="zh-CN" altLang="en-US" sz="2400" b="1" dirty="0"/>
              <a:t>方案二：使用</a:t>
            </a:r>
            <a:r>
              <a:rPr lang="en-US" altLang="zh-CN" sz="2400" b="1" dirty="0"/>
              <a:t>idea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Android Studio</a:t>
            </a:r>
            <a:r>
              <a:rPr lang="zh-CN" altLang="en-US" sz="2400" b="1" dirty="0"/>
              <a:t>作为开发工具直接创建</a:t>
            </a:r>
            <a:r>
              <a:rPr lang="en-US" altLang="zh-CN" sz="2400" b="1" dirty="0"/>
              <a:t>Kotlin</a:t>
            </a:r>
            <a:r>
              <a:rPr lang="zh-CN" altLang="en-US" sz="2400" b="1" dirty="0"/>
              <a:t>工程</a:t>
            </a:r>
            <a:endParaRPr kumimoji="1" lang="en-US" altLang="zh-CN" sz="2400" b="1" dirty="0">
              <a:sym typeface="Wingdings" pitchFamily="2" charset="2"/>
            </a:endParaRPr>
          </a:p>
          <a:p>
            <a:endParaRPr kumimoji="1" lang="en-US" altLang="zh-CN" sz="2400" b="1" dirty="0">
              <a:sym typeface="Wingdings" pitchFamily="2" charset="2"/>
            </a:endParaRPr>
          </a:p>
          <a:p>
            <a:r>
              <a:rPr kumimoji="1" lang="en" altLang="zh-CN" sz="2400" b="1" dirty="0">
                <a:sym typeface="Wingdings" pitchFamily="2" charset="2"/>
                <a:hlinkClick r:id="rId6"/>
              </a:rPr>
              <a:t>https://</a:t>
            </a:r>
            <a:r>
              <a:rPr kumimoji="1" lang="en" altLang="zh-CN" sz="2400" b="1" dirty="0" err="1">
                <a:sym typeface="Wingdings" pitchFamily="2" charset="2"/>
                <a:hlinkClick r:id="rId6"/>
              </a:rPr>
              <a:t>www.jetbrains.com</a:t>
            </a:r>
            <a:r>
              <a:rPr kumimoji="1" lang="en" altLang="zh-CN" sz="2400" b="1" dirty="0">
                <a:sym typeface="Wingdings" pitchFamily="2" charset="2"/>
                <a:hlinkClick r:id="rId6"/>
              </a:rPr>
              <a:t>/idea/download/</a:t>
            </a:r>
            <a:endParaRPr kumimoji="1" lang="en" altLang="zh-CN" sz="2400" b="1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136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6522" cy="1187456"/>
          </a:xfrm>
          <a:prstGeom prst="rect">
            <a:avLst/>
          </a:prstGeom>
        </p:spPr>
      </p:pic>
      <p:pic>
        <p:nvPicPr>
          <p:cNvPr id="20" name="内容占位符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261" y="6299200"/>
            <a:ext cx="458739" cy="558800"/>
          </a:xfrm>
          <a:prstGeom prst="rect">
            <a:avLst/>
          </a:prstGeom>
        </p:spPr>
      </p:pic>
      <p:sp>
        <p:nvSpPr>
          <p:cNvPr id="21" name="文本占位符 6"/>
          <p:cNvSpPr>
            <a:spLocks noGrp="1"/>
          </p:cNvSpPr>
          <p:nvPr/>
        </p:nvSpPr>
        <p:spPr>
          <a:xfrm>
            <a:off x="996315" y="268605"/>
            <a:ext cx="10861675" cy="436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3EB397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5F5D70"/>
                </a:solidFill>
                <a:latin typeface="+mn-lt"/>
                <a:ea typeface="+mn-ea"/>
                <a:cs typeface="+mn-ea"/>
                <a:sym typeface="+mn-lt"/>
              </a:rPr>
              <a:t>建立项目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A4EE0D3-29BB-4A45-9BF7-653FF038E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264" y="1187456"/>
            <a:ext cx="5052736" cy="34638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CCBE2AC-797B-EA45-869A-0BAF74C736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901" y="1187456"/>
            <a:ext cx="4330699" cy="347418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5EFAE28-B985-ED40-B99B-3C3BE40D9CD5}"/>
              </a:ext>
            </a:extLst>
          </p:cNvPr>
          <p:cNvSpPr txBox="1"/>
          <p:nvPr/>
        </p:nvSpPr>
        <p:spPr>
          <a:xfrm>
            <a:off x="2260600" y="50419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Idea(JAVA)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252499-1C2A-5642-B123-3D2E3370A879}"/>
              </a:ext>
            </a:extLst>
          </p:cNvPr>
          <p:cNvSpPr txBox="1"/>
          <p:nvPr/>
        </p:nvSpPr>
        <p:spPr>
          <a:xfrm>
            <a:off x="7696200" y="5041900"/>
            <a:ext cx="242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Android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Studio(Android)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418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6522" cy="1187456"/>
          </a:xfrm>
          <a:prstGeom prst="rect">
            <a:avLst/>
          </a:prstGeom>
        </p:spPr>
      </p:pic>
      <p:pic>
        <p:nvPicPr>
          <p:cNvPr id="20" name="内容占位符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261" y="6299200"/>
            <a:ext cx="458739" cy="558800"/>
          </a:xfrm>
          <a:prstGeom prst="rect">
            <a:avLst/>
          </a:prstGeom>
        </p:spPr>
      </p:pic>
      <p:sp>
        <p:nvSpPr>
          <p:cNvPr id="21" name="文本占位符 6"/>
          <p:cNvSpPr>
            <a:spLocks noGrp="1"/>
          </p:cNvSpPr>
          <p:nvPr/>
        </p:nvSpPr>
        <p:spPr>
          <a:xfrm>
            <a:off x="996315" y="268605"/>
            <a:ext cx="10861675" cy="436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3EB397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5F5D70"/>
                </a:solidFill>
                <a:latin typeface="+mn-lt"/>
                <a:ea typeface="+mn-ea"/>
                <a:cs typeface="+mn-ea"/>
                <a:sym typeface="+mn-lt"/>
              </a:rPr>
              <a:t>语法速览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5D59DC-24BF-554C-8126-3C39A8899F95}"/>
              </a:ext>
            </a:extLst>
          </p:cNvPr>
          <p:cNvSpPr txBox="1"/>
          <p:nvPr/>
        </p:nvSpPr>
        <p:spPr>
          <a:xfrm>
            <a:off x="1086522" y="1187456"/>
            <a:ext cx="7651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在不知道对象为什么类型的时候可以声明为</a:t>
            </a:r>
            <a:r>
              <a:rPr kumimoji="1" lang="en-US" altLang="zh-CN" dirty="0"/>
              <a:t>var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val</a:t>
            </a:r>
            <a:r>
              <a:rPr kumimoji="1" lang="zh-CN" altLang="en-US" dirty="0"/>
              <a:t>由</a:t>
            </a:r>
            <a:r>
              <a:rPr kumimoji="1" lang="en-US" altLang="zh-CN" dirty="0"/>
              <a:t>JVM</a:t>
            </a:r>
            <a:r>
              <a:rPr kumimoji="1" lang="zh-CN" altLang="en-US" dirty="0"/>
              <a:t>运行时推导出具体类型</a:t>
            </a:r>
            <a:r>
              <a:rPr kumimoji="1" lang="en-US" altLang="zh-CN" dirty="0"/>
              <a:t>,</a:t>
            </a:r>
            <a:r>
              <a:rPr kumimoji="1" lang="zh-CN" altLang="en-US" dirty="0"/>
              <a:t>但声明过后无法对类型进行更改</a:t>
            </a:r>
            <a:endParaRPr kumimoji="1" lang="en-US" altLang="zh-CN" dirty="0"/>
          </a:p>
          <a:p>
            <a:endParaRPr lang="en" altLang="zh-CN" dirty="0"/>
          </a:p>
          <a:p>
            <a:pPr lvl="3"/>
            <a:endParaRPr kumimoji="1"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CEFF29-A576-DB4E-BCC5-F65EFE041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500" y="2029784"/>
            <a:ext cx="2438400" cy="635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1C6E88D-46E6-AA46-BE46-2E73E3F28F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600" y="2029784"/>
            <a:ext cx="2209800" cy="787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5D6609B-C9B6-9D42-A3DA-DE714B4CFEB1}"/>
              </a:ext>
            </a:extLst>
          </p:cNvPr>
          <p:cNvSpPr txBox="1"/>
          <p:nvPr/>
        </p:nvSpPr>
        <p:spPr>
          <a:xfrm>
            <a:off x="1086522" y="3340100"/>
            <a:ext cx="74859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声明对象不需要</a:t>
            </a:r>
            <a:r>
              <a:rPr kumimoji="1" lang="en-US" altLang="zh-CN" dirty="0"/>
              <a:t>new  </a:t>
            </a:r>
            <a:r>
              <a:rPr kumimoji="1" lang="zh-CN" altLang="en-US" dirty="0"/>
              <a:t>默认所有变量自带</a:t>
            </a:r>
            <a:r>
              <a:rPr kumimoji="1" lang="en-US" altLang="zh-CN" dirty="0"/>
              <a:t>getter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setter</a:t>
            </a:r>
            <a:r>
              <a:rPr kumimoji="1" lang="zh-CN" altLang="en-US" dirty="0"/>
              <a:t>方法，不必再写，以成员变量的方式访问</a:t>
            </a:r>
            <a:r>
              <a:rPr kumimoji="1" lang="en-US" altLang="zh-CN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没有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中的静态变量用法，取而代之的是伴生对象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5D2ABD0-F266-F244-AC1F-4A4CC8FC44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7000" y="4512628"/>
            <a:ext cx="3835400" cy="609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5D7D63C-0FD2-FE48-9DF7-013A37507A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1500" y="4322128"/>
            <a:ext cx="3886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43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6522" cy="1187456"/>
          </a:xfrm>
          <a:prstGeom prst="rect">
            <a:avLst/>
          </a:prstGeom>
        </p:spPr>
      </p:pic>
      <p:pic>
        <p:nvPicPr>
          <p:cNvPr id="20" name="内容占位符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261" y="6299200"/>
            <a:ext cx="458739" cy="558800"/>
          </a:xfrm>
          <a:prstGeom prst="rect">
            <a:avLst/>
          </a:prstGeom>
        </p:spPr>
      </p:pic>
      <p:sp>
        <p:nvSpPr>
          <p:cNvPr id="21" name="文本占位符 6"/>
          <p:cNvSpPr>
            <a:spLocks noGrp="1"/>
          </p:cNvSpPr>
          <p:nvPr/>
        </p:nvSpPr>
        <p:spPr>
          <a:xfrm>
            <a:off x="996315" y="268605"/>
            <a:ext cx="10861675" cy="436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3EB397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5F5D70"/>
                </a:solidFill>
                <a:latin typeface="+mn-lt"/>
                <a:ea typeface="+mn-ea"/>
                <a:cs typeface="+mn-ea"/>
                <a:sym typeface="+mn-lt"/>
              </a:rPr>
              <a:t>语法速览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5D59DC-24BF-554C-8126-3C39A8899F95}"/>
              </a:ext>
            </a:extLst>
          </p:cNvPr>
          <p:cNvSpPr txBox="1"/>
          <p:nvPr/>
        </p:nvSpPr>
        <p:spPr>
          <a:xfrm>
            <a:off x="1086522" y="1187456"/>
            <a:ext cx="765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使用</a:t>
            </a:r>
            <a:r>
              <a:rPr kumimoji="1" lang="en-US" altLang="zh-CN" dirty="0"/>
              <a:t>fun</a:t>
            </a:r>
            <a:r>
              <a:rPr kumimoji="1" lang="zh-CN" altLang="en-US" dirty="0"/>
              <a:t>关键字声明方法</a:t>
            </a:r>
            <a:r>
              <a:rPr kumimoji="1" lang="en-US" altLang="zh-CN" dirty="0"/>
              <a:t>:</a:t>
            </a:r>
            <a:r>
              <a:rPr kumimoji="1" lang="zh-CN" altLang="en-US" dirty="0"/>
              <a:t>后面接返回值类型</a:t>
            </a:r>
            <a:r>
              <a:rPr kumimoji="1" lang="en-US" altLang="zh-CN" dirty="0"/>
              <a:t>,</a:t>
            </a:r>
            <a:r>
              <a:rPr kumimoji="1" lang="zh-CN" altLang="en-US" dirty="0"/>
              <a:t>默认为</a:t>
            </a:r>
            <a:r>
              <a:rPr kumimoji="1" lang="en-US" altLang="zh-CN" dirty="0"/>
              <a:t>Unit</a:t>
            </a:r>
            <a:r>
              <a:rPr kumimoji="1" lang="zh-CN" altLang="en-US" dirty="0"/>
              <a:t>，支持命名参数</a:t>
            </a:r>
            <a:endParaRPr lang="en" altLang="zh-CN" dirty="0"/>
          </a:p>
          <a:p>
            <a:pPr lvl="3"/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AE0E4F-20C4-DF4A-AEDC-30AFDC53D9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522" y="1769658"/>
            <a:ext cx="4279900" cy="1092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BA3B8B-576D-004E-AC62-BFAE08C309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4650" y="1928722"/>
            <a:ext cx="2781300" cy="838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F4CF16F-A42D-284F-984A-7F0A03A2DA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7722" y="3253559"/>
            <a:ext cx="4597400" cy="7366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488DDD3-7667-554B-BCC4-3D83A6C06588}"/>
              </a:ext>
            </a:extLst>
          </p:cNvPr>
          <p:cNvSpPr txBox="1"/>
          <p:nvPr/>
        </p:nvSpPr>
        <p:spPr>
          <a:xfrm>
            <a:off x="1086522" y="4305300"/>
            <a:ext cx="814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扩展函数</a:t>
            </a:r>
            <a:r>
              <a:rPr kumimoji="1" lang="en-US" altLang="zh-CN" dirty="0"/>
              <a:t>, </a:t>
            </a:r>
            <a:r>
              <a:rPr kumimoji="1" lang="zh-CN" altLang="en-US" dirty="0"/>
              <a:t>允许在外部为已有类增加方法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4F55E30-36D3-1E47-AE28-78C60808D8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6522" y="4781544"/>
            <a:ext cx="5372100" cy="889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677B5FB-3B35-C74A-8FE7-41EA877530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4650" y="4946338"/>
            <a:ext cx="31623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1652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467</Words>
  <Application>Microsoft Macintosh PowerPoint</Application>
  <PresentationFormat>宽屏</PresentationFormat>
  <Paragraphs>61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黑体</vt:lpstr>
      <vt:lpstr>微软雅黑</vt:lpstr>
      <vt:lpstr>Arial</vt:lpstr>
      <vt:lpstr>Calibri</vt:lpstr>
      <vt:lpstr>Cambria</vt:lpstr>
      <vt:lpstr>Wingdings</vt:lpstr>
      <vt:lpstr>1_Office 主题​​</vt:lpstr>
      <vt:lpstr>Kotlin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青鹿智慧课堂解决方案</dc:title>
  <dc:creator>AVA121</dc:creator>
  <cp:lastModifiedBy>Microsoft Office User</cp:lastModifiedBy>
  <cp:revision>115</cp:revision>
  <dcterms:created xsi:type="dcterms:W3CDTF">2018-08-03T07:46:00Z</dcterms:created>
  <dcterms:modified xsi:type="dcterms:W3CDTF">2019-06-01T09:40:00Z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2052-11.1.0.8213</vt:lpwstr>
  </property>
  <property fmtid="{D5CDD505-2E9C-101B-9397-08002B2CF9AE}" pid="3" name="KSORubyTemplateID">
    <vt:lpwstr>13</vt:lpwstr>
  </property>
</Properties>
</file>