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BB2B9-C136-5E49-8984-A70E3346803E}" v="3" dt="2023-10-08T01:19:23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ysheng@student.ubc.ca" userId="151a379e-f285-4a68-a37b-1bca06721c93" providerId="ADAL" clId="{45CBB2B9-C136-5E49-8984-A70E3346803E}"/>
    <pc:docChg chg="modSld">
      <pc:chgData name="skysheng@student.ubc.ca" userId="151a379e-f285-4a68-a37b-1bca06721c93" providerId="ADAL" clId="{45CBB2B9-C136-5E49-8984-A70E3346803E}" dt="2023-10-08T01:21:54.628" v="5" actId="255"/>
      <pc:docMkLst>
        <pc:docMk/>
      </pc:docMkLst>
      <pc:sldChg chg="modSp mod">
        <pc:chgData name="skysheng@student.ubc.ca" userId="151a379e-f285-4a68-a37b-1bca06721c93" providerId="ADAL" clId="{45CBB2B9-C136-5E49-8984-A70E3346803E}" dt="2023-10-08T01:21:54.628" v="5" actId="255"/>
        <pc:sldMkLst>
          <pc:docMk/>
          <pc:sldMk cId="2699865323" sldId="256"/>
        </pc:sldMkLst>
        <pc:spChg chg="mod">
          <ac:chgData name="skysheng@student.ubc.ca" userId="151a379e-f285-4a68-a37b-1bca06721c93" providerId="ADAL" clId="{45CBB2B9-C136-5E49-8984-A70E3346803E}" dt="2023-10-08T01:21:54.628" v="5" actId="255"/>
          <ac:spMkLst>
            <pc:docMk/>
            <pc:sldMk cId="2699865323" sldId="256"/>
            <ac:spMk id="10" creationId="{D6056E64-4D26-9E73-F73B-124D416B0CBC}"/>
          </ac:spMkLst>
        </pc:spChg>
        <pc:spChg chg="mod">
          <ac:chgData name="skysheng@student.ubc.ca" userId="151a379e-f285-4a68-a37b-1bca06721c93" providerId="ADAL" clId="{45CBB2B9-C136-5E49-8984-A70E3346803E}" dt="2023-10-08T01:21:35.016" v="2" actId="255"/>
          <ac:spMkLst>
            <pc:docMk/>
            <pc:sldMk cId="2699865323" sldId="256"/>
            <ac:spMk id="11" creationId="{AFA8EC0A-0A5A-B437-7F21-3A9100D40BC5}"/>
          </ac:spMkLst>
        </pc:spChg>
        <pc:spChg chg="mod">
          <ac:chgData name="skysheng@student.ubc.ca" userId="151a379e-f285-4a68-a37b-1bca06721c93" providerId="ADAL" clId="{45CBB2B9-C136-5E49-8984-A70E3346803E}" dt="2023-10-08T01:21:29.850" v="1" actId="255"/>
          <ac:spMkLst>
            <pc:docMk/>
            <pc:sldMk cId="2699865323" sldId="256"/>
            <ac:spMk id="12" creationId="{9D0ED100-E619-8A59-98DE-705069C2E1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E4B6-9A3D-3FE5-BE36-D3F50E3D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DEA6B-1902-4506-7490-D5A35610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4F42-6DEB-AC2A-4CBD-8AE48C7C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7EF87-DA35-C6D7-0099-E7862D61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0FCE-4C65-13CA-48B3-543674C2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FBBA-D65B-2CDE-A335-2C8AA7C8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8BC1B-0382-F4BC-CC46-FB49E2506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8543-7ED6-9A8B-679B-9489FBAB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47B6-24A6-6336-BB3D-B2E60EC2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C3FB-3FE8-9D50-CB45-F0719057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02FFA-9EA3-59DD-65DA-3A0C189E7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9C84F-79E2-951B-B4FD-D66DE72A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D1CC-6B75-20C4-E57C-080A7AF0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7F08-41BA-EDB9-7B15-43D7D329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9E8D-56CF-ECA1-5A02-225D4FAC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8F22-3CD8-E322-A6B9-B7E9D1A7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A628-6931-3030-A24D-5381E07B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A444-FAB9-E539-CCC9-430AE6C0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35FD-8A79-90FA-2435-96C0BFF2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487F-F2FA-F57B-04BA-4E3402EB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B7CF-A61F-CF9F-AB5A-1C9FE37B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9F31-799F-78A5-E3DF-4DD26FCD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DD45-99A1-ADBC-AD59-DB5B5502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9502-1716-9724-CB5A-0BDA648C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B5E8-3019-45B5-E5DB-C80BFA05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9359-6F3D-E017-E9D6-6A57422E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F560-FBD2-9EA3-02C5-1542C32F4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D2877-8AD3-4343-F1BB-DBB8A28FD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E28F6-ED13-5E2C-A0C3-B4A7146D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458B-A6D9-3EB4-4CF4-53BCD2E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5D0AC-AAA6-9BE3-76F3-34AC1A43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56DF-80CC-8AC0-A7A8-C73D5652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A3DAE-1AEC-B164-3250-15CAC3E24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7368B-5E84-5C63-96EB-7B1AD65E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0C28A-ABC1-6630-9C48-1E623F95B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A1937-DB0E-9041-887E-B6F7FB0A1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D0744-ECFE-E6FB-B8F7-3028F394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6B531-16F9-CDBD-AB1F-4134BA4F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33E5F-7302-7522-8E9F-956D3260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CD57-8C37-78A9-F4C1-C465C281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C3E64-B684-5488-CF2C-CEC33B00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C66F8-C992-A4E2-BF0D-6D0D3EBD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B9D4B-2C4C-F3A1-4D4E-EFF39AF4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9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5E86A-97E7-D902-7B08-0848652D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5D0FF-2C61-AB4C-96F6-E7E35553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964C9-8E19-7710-9870-EFD2413E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9B12-B0E6-2F88-9973-9FF37F30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2044-A95B-CB30-7B95-906FFCA0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3621E-1707-BD2D-EC6D-E3E79C13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02949-C176-3C95-2EC3-E05FAD6F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FF02-6930-B5BF-C893-98E871A5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A0018-6E31-9795-A353-D5FBA03F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7C87-0821-06A9-C3E4-B1BE0300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E9A4E-28B6-B062-33CA-46EB8A1AC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80F0A-964F-ACCE-B856-F5913047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53B4-8F68-EAEE-4553-20B086A4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F1EF2-D9B2-A7AA-EB5C-1C7FCC37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FE8D6-1397-3474-AD97-031D5E91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A6C40-07C0-4563-5255-3C604DA2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158A4-D708-DC53-38D4-1BEEBC0F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E1CD-EEE9-7832-A6D8-009670C84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E970-08F5-0447-9A93-04672CA5067A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7AAE-7323-F4AC-84BE-683AA2529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DEB5F-3AA9-9B8E-D756-B8EA75534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5089-D51A-E949-B274-421CC2FD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C94EB81D-AA93-6D52-CB52-B31448B9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340792"/>
            <a:ext cx="10452396" cy="6176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B1217-4AF1-EC4C-B2CF-53CC27612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37"/>
          <a:stretch/>
        </p:blipFill>
        <p:spPr>
          <a:xfrm rot="10800000">
            <a:off x="10232835" y="1283466"/>
            <a:ext cx="228268" cy="4291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44C08-5B59-9D11-DB34-DDBD273EC708}"/>
              </a:ext>
            </a:extLst>
          </p:cNvPr>
          <p:cNvSpPr txBox="1"/>
          <p:nvPr/>
        </p:nvSpPr>
        <p:spPr>
          <a:xfrm>
            <a:off x="10670381" y="1283465"/>
            <a:ext cx="15216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3.9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3.5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56E64-4D26-9E73-F73B-124D416B0CBC}"/>
              </a:ext>
            </a:extLst>
          </p:cNvPr>
          <p:cNvSpPr txBox="1"/>
          <p:nvPr/>
        </p:nvSpPr>
        <p:spPr>
          <a:xfrm>
            <a:off x="10164674" y="285380"/>
            <a:ext cx="2027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Average gait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8EC0A-0A5A-B437-7F21-3A9100D40BC5}"/>
              </a:ext>
            </a:extLst>
          </p:cNvPr>
          <p:cNvSpPr txBox="1"/>
          <p:nvPr/>
        </p:nvSpPr>
        <p:spPr>
          <a:xfrm>
            <a:off x="377560" y="5854017"/>
            <a:ext cx="105721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Summed Elo winning probability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ED100-E619-8A59-98DE-705069C2E16A}"/>
              </a:ext>
            </a:extLst>
          </p:cNvPr>
          <p:cNvSpPr txBox="1"/>
          <p:nvPr/>
        </p:nvSpPr>
        <p:spPr>
          <a:xfrm rot="16200000">
            <a:off x="-1206257" y="2774239"/>
            <a:ext cx="34190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</a:p>
        </p:txBody>
      </p:sp>
    </p:spTree>
    <p:extLst>
      <p:ext uri="{BB962C8B-B14F-4D97-AF65-F5344CB8AC3E}">
        <p14:creationId xmlns:p14="http://schemas.microsoft.com/office/powerpoint/2010/main" val="269986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skysheng@student.ubc.ca</dc:creator>
  <cp:lastModifiedBy>skysheng@student.ubc.ca</cp:lastModifiedBy>
  <cp:revision>1</cp:revision>
  <dcterms:created xsi:type="dcterms:W3CDTF">2023-10-08T01:11:25Z</dcterms:created>
  <dcterms:modified xsi:type="dcterms:W3CDTF">2023-10-08T01:21:59Z</dcterms:modified>
</cp:coreProperties>
</file>