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18B27-56BF-D64A-8875-45C04CFC49E4}" v="3" dt="2024-03-26T22:32:35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>
        <p:scale>
          <a:sx n="79" d="100"/>
          <a:sy n="79" d="100"/>
        </p:scale>
        <p:origin x="209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sheng@student.ubc.ca" userId="151a379e-f285-4a68-a37b-1bca06721c93" providerId="ADAL" clId="{B2D151C4-1F17-AF40-8C4F-99B319E054BB}"/>
    <pc:docChg chg="undo custSel modSld">
      <pc:chgData name="skysheng@student.ubc.ca" userId="151a379e-f285-4a68-a37b-1bca06721c93" providerId="ADAL" clId="{B2D151C4-1F17-AF40-8C4F-99B319E054BB}" dt="2023-09-29T22:35:15.411" v="18" actId="478"/>
      <pc:docMkLst>
        <pc:docMk/>
      </pc:docMkLst>
      <pc:sldChg chg="addSp delSp modSp mod">
        <pc:chgData name="skysheng@student.ubc.ca" userId="151a379e-f285-4a68-a37b-1bca06721c93" providerId="ADAL" clId="{B2D151C4-1F17-AF40-8C4F-99B319E054BB}" dt="2023-09-29T22:35:15.411" v="18" actId="478"/>
        <pc:sldMkLst>
          <pc:docMk/>
          <pc:sldMk cId="891044414" sldId="256"/>
        </pc:sldMkLst>
        <pc:picChg chg="add mod">
          <ac:chgData name="skysheng@student.ubc.ca" userId="151a379e-f285-4a68-a37b-1bca06721c93" providerId="ADAL" clId="{B2D151C4-1F17-AF40-8C4F-99B319E054BB}" dt="2023-09-29T22:33:29.658" v="15" actId="1076"/>
          <ac:picMkLst>
            <pc:docMk/>
            <pc:sldMk cId="891044414" sldId="256"/>
            <ac:picMk id="3" creationId="{ABA3BE39-C3FB-2909-5975-5336FE274752}"/>
          </ac:picMkLst>
        </pc:picChg>
        <pc:picChg chg="add del mod">
          <ac:chgData name="skysheng@student.ubc.ca" userId="151a379e-f285-4a68-a37b-1bca06721c93" providerId="ADAL" clId="{B2D151C4-1F17-AF40-8C4F-99B319E054BB}" dt="2023-09-29T22:35:15.411" v="18" actId="478"/>
          <ac:picMkLst>
            <pc:docMk/>
            <pc:sldMk cId="891044414" sldId="256"/>
            <ac:picMk id="5" creationId="{2D71A342-4887-7419-DA68-7A389211CDD0}"/>
          </ac:picMkLst>
        </pc:picChg>
        <pc:picChg chg="del">
          <ac:chgData name="skysheng@student.ubc.ca" userId="151a379e-f285-4a68-a37b-1bca06721c93" providerId="ADAL" clId="{B2D151C4-1F17-AF40-8C4F-99B319E054BB}" dt="2023-09-29T22:32:35.454" v="0" actId="478"/>
          <ac:picMkLst>
            <pc:docMk/>
            <pc:sldMk cId="891044414" sldId="256"/>
            <ac:picMk id="9" creationId="{24A09CDD-167B-DAB3-F67E-5975706F5A60}"/>
          </ac:picMkLst>
        </pc:picChg>
        <pc:picChg chg="mod">
          <ac:chgData name="skysheng@student.ubc.ca" userId="151a379e-f285-4a68-a37b-1bca06721c93" providerId="ADAL" clId="{B2D151C4-1F17-AF40-8C4F-99B319E054BB}" dt="2023-09-29T22:33:25.936" v="13" actId="1036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  <pc:docChgLst>
    <pc:chgData name="skysheng@student.ubc.ca" userId="151a379e-f285-4a68-a37b-1bca06721c93" providerId="ADAL" clId="{D8918B27-56BF-D64A-8875-45C04CFC49E4}"/>
    <pc:docChg chg="custSel modSld">
      <pc:chgData name="skysheng@student.ubc.ca" userId="151a379e-f285-4a68-a37b-1bca06721c93" providerId="ADAL" clId="{D8918B27-56BF-D64A-8875-45C04CFC49E4}" dt="2024-03-26T22:33:51.528" v="69" actId="1036"/>
      <pc:docMkLst>
        <pc:docMk/>
      </pc:docMkLst>
      <pc:sldChg chg="addSp delSp modSp mod">
        <pc:chgData name="skysheng@student.ubc.ca" userId="151a379e-f285-4a68-a37b-1bca06721c93" providerId="ADAL" clId="{D8918B27-56BF-D64A-8875-45C04CFC49E4}" dt="2024-03-26T22:33:51.528" v="69" actId="1036"/>
        <pc:sldMkLst>
          <pc:docMk/>
          <pc:sldMk cId="891044414" sldId="256"/>
        </pc:sldMkLst>
        <pc:picChg chg="del">
          <ac:chgData name="skysheng@student.ubc.ca" userId="151a379e-f285-4a68-a37b-1bca06721c93" providerId="ADAL" clId="{D8918B27-56BF-D64A-8875-45C04CFC49E4}" dt="2024-03-26T22:31:11.813" v="0" actId="478"/>
          <ac:picMkLst>
            <pc:docMk/>
            <pc:sldMk cId="891044414" sldId="256"/>
            <ac:picMk id="3" creationId="{74AFB114-9A40-49ED-88E8-07B59ECC1DDA}"/>
          </ac:picMkLst>
        </pc:picChg>
        <pc:picChg chg="add mod">
          <ac:chgData name="skysheng@student.ubc.ca" userId="151a379e-f285-4a68-a37b-1bca06721c93" providerId="ADAL" clId="{D8918B27-56BF-D64A-8875-45C04CFC49E4}" dt="2024-03-26T22:32:07.174" v="42" actId="1035"/>
          <ac:picMkLst>
            <pc:docMk/>
            <pc:sldMk cId="891044414" sldId="256"/>
            <ac:picMk id="4" creationId="{61A7EBAB-9E96-2A87-54DF-B92D56087BD9}"/>
          </ac:picMkLst>
        </pc:picChg>
        <pc:picChg chg="add mod modCrop">
          <ac:chgData name="skysheng@student.ubc.ca" userId="151a379e-f285-4a68-a37b-1bca06721c93" providerId="ADAL" clId="{D8918B27-56BF-D64A-8875-45C04CFC49E4}" dt="2024-03-26T22:33:51.528" v="69" actId="1036"/>
          <ac:picMkLst>
            <pc:docMk/>
            <pc:sldMk cId="891044414" sldId="256"/>
            <ac:picMk id="6" creationId="{2BDDD42C-FD84-0F9C-6DB0-0A25CE44B423}"/>
          </ac:picMkLst>
        </pc:picChg>
        <pc:picChg chg="del">
          <ac:chgData name="skysheng@student.ubc.ca" userId="151a379e-f285-4a68-a37b-1bca06721c93" providerId="ADAL" clId="{D8918B27-56BF-D64A-8875-45C04CFC49E4}" dt="2024-03-26T22:32:18.416" v="43" actId="478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  <pc:docChgLst>
    <pc:chgData name="skysheng@student.ubc.ca" userId="151a379e-f285-4a68-a37b-1bca06721c93" providerId="ADAL" clId="{B285F6A7-23D5-4422-AE4F-79E0DC5E77F3}"/>
    <pc:docChg chg="undo redo custSel modSld">
      <pc:chgData name="skysheng@student.ubc.ca" userId="151a379e-f285-4a68-a37b-1bca06721c93" providerId="ADAL" clId="{B285F6A7-23D5-4422-AE4F-79E0DC5E77F3}" dt="2023-12-03T20:56:15.293" v="25" actId="1036"/>
      <pc:docMkLst>
        <pc:docMk/>
      </pc:docMkLst>
      <pc:sldChg chg="addSp delSp modSp">
        <pc:chgData name="skysheng@student.ubc.ca" userId="151a379e-f285-4a68-a37b-1bca06721c93" providerId="ADAL" clId="{B285F6A7-23D5-4422-AE4F-79E0DC5E77F3}" dt="2023-12-03T20:56:15.293" v="25" actId="1036"/>
        <pc:sldMkLst>
          <pc:docMk/>
          <pc:sldMk cId="891044414" sldId="256"/>
        </pc:sldMkLst>
        <pc:picChg chg="add mod ord">
          <ac:chgData name="skysheng@student.ubc.ca" userId="151a379e-f285-4a68-a37b-1bca06721c93" providerId="ADAL" clId="{B285F6A7-23D5-4422-AE4F-79E0DC5E77F3}" dt="2023-12-03T20:56:15.293" v="25" actId="1036"/>
          <ac:picMkLst>
            <pc:docMk/>
            <pc:sldMk cId="891044414" sldId="256"/>
            <ac:picMk id="3" creationId="{74AFB114-9A40-49ED-88E8-07B59ECC1DDA}"/>
          </ac:picMkLst>
        </pc:picChg>
        <pc:picChg chg="del">
          <ac:chgData name="skysheng@student.ubc.ca" userId="151a379e-f285-4a68-a37b-1bca06721c93" providerId="ADAL" clId="{B285F6A7-23D5-4422-AE4F-79E0DC5E77F3}" dt="2023-12-03T20:55:36.282" v="0" actId="478"/>
          <ac:picMkLst>
            <pc:docMk/>
            <pc:sldMk cId="891044414" sldId="256"/>
            <ac:picMk id="4" creationId="{430C163D-2B71-1C61-CAD9-DE5615419B8A}"/>
          </ac:picMkLst>
        </pc:picChg>
        <pc:picChg chg="mod">
          <ac:chgData name="skysheng@student.ubc.ca" userId="151a379e-f285-4a68-a37b-1bca06721c93" providerId="ADAL" clId="{B285F6A7-23D5-4422-AE4F-79E0DC5E77F3}" dt="2023-12-03T20:56:09.413" v="19" actId="1036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  <pc:docChgLst>
    <pc:chgData name="skysheng@student.ubc.ca" userId="151a379e-f285-4a68-a37b-1bca06721c93" providerId="ADAL" clId="{CE249BA8-4221-FE48-8BF5-B1A36F7EF005}"/>
    <pc:docChg chg="custSel modSld">
      <pc:chgData name="skysheng@student.ubc.ca" userId="151a379e-f285-4a68-a37b-1bca06721c93" providerId="ADAL" clId="{CE249BA8-4221-FE48-8BF5-B1A36F7EF005}" dt="2023-10-20T08:51:44.845" v="23" actId="1035"/>
      <pc:docMkLst>
        <pc:docMk/>
      </pc:docMkLst>
      <pc:sldChg chg="addSp delSp modSp mod">
        <pc:chgData name="skysheng@student.ubc.ca" userId="151a379e-f285-4a68-a37b-1bca06721c93" providerId="ADAL" clId="{CE249BA8-4221-FE48-8BF5-B1A36F7EF005}" dt="2023-10-20T08:51:44.845" v="23" actId="1035"/>
        <pc:sldMkLst>
          <pc:docMk/>
          <pc:sldMk cId="891044414" sldId="256"/>
        </pc:sldMkLst>
        <pc:picChg chg="del">
          <ac:chgData name="skysheng@student.ubc.ca" userId="151a379e-f285-4a68-a37b-1bca06721c93" providerId="ADAL" clId="{CE249BA8-4221-FE48-8BF5-B1A36F7EF005}" dt="2023-10-20T08:50:06.624" v="0" actId="478"/>
          <ac:picMkLst>
            <pc:docMk/>
            <pc:sldMk cId="891044414" sldId="256"/>
            <ac:picMk id="3" creationId="{ABA3BE39-C3FB-2909-5975-5336FE274752}"/>
          </ac:picMkLst>
        </pc:picChg>
        <pc:picChg chg="add mod">
          <ac:chgData name="skysheng@student.ubc.ca" userId="151a379e-f285-4a68-a37b-1bca06721c93" providerId="ADAL" clId="{CE249BA8-4221-FE48-8BF5-B1A36F7EF005}" dt="2023-10-20T08:51:44.845" v="23" actId="1035"/>
          <ac:picMkLst>
            <pc:docMk/>
            <pc:sldMk cId="891044414" sldId="256"/>
            <ac:picMk id="4" creationId="{430C163D-2B71-1C61-CAD9-DE5615419B8A}"/>
          </ac:picMkLst>
        </pc:picChg>
        <pc:picChg chg="mod">
          <ac:chgData name="skysheng@student.ubc.ca" userId="151a379e-f285-4a68-a37b-1bca06721c93" providerId="ADAL" clId="{CE249BA8-4221-FE48-8BF5-B1A36F7EF005}" dt="2023-10-20T08:51:35.953" v="18" actId="14100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77F7-13A7-D046-8A0F-AF8B42B97A1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47A13-FECA-5B4F-BC29-028652B3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47A13-FECA-5B4F-BC29-028652B3B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FF26-830E-2E24-E02D-05E26F61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AD0EE-6895-56E4-5E04-19F20FDC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9410-E369-4DE6-5E1A-944C4380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1E14-0627-CBDA-8C85-931870D6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1CB5-C417-7A61-5531-21A46908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C5A-A1D0-853B-07C2-093C0DC7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2760-B867-27E1-F682-2DDE86FE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E6D2-85A2-36C8-25E1-6B980DEB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53CC-6029-4ED3-9F6E-5E4AC23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2F6B-2208-4409-CA90-54C70E4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14C2-A2F1-7D31-CF6E-D4275FF21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852E3-9F51-D2CC-D961-B8890A26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195B-B8B2-2774-F462-8589A38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6795-DF87-AF1B-37D1-3662C97E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8026-2206-7553-3092-A13464D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F3F-FA0F-8EF8-7476-247E8B1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278F-7D08-1828-6839-295F90D7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3DF8-84BB-4700-35F4-B38919F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F7FA-12F2-488B-206B-D52E4CCA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36FE-DA07-60DE-FDE3-3E77941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E2B4-51A8-7AD6-E6D1-E10217E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8465-CCE4-8700-96BC-D419F3C4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2A56-70D8-E160-6BE2-4E5F70F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1004-2814-C4D4-F757-A4FA2340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011F-E257-A4D8-27AD-64727B8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706-E9F3-BF94-5689-79DB353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EC5C-65E4-72CA-4B32-B222F53BE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E9CA-F290-C216-7D9F-F5AD9A3C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119A-42D6-EBE8-DF05-D00968E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47CD-5A97-52F7-2665-DAC2AA3C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1C22-6C06-8061-8CA0-003A812B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622-083A-1D29-C9C1-C05CDA4C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4DE8-DC1D-4CE3-098E-CC0660E2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130E-7D60-6857-1330-65DE4336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AF3E-5D48-E681-5F8D-591717E7D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B2EB-26AF-0EAD-DD3A-F03920933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82D0-BE8F-4F07-CBCC-551529C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D354-1964-7329-6674-C8FA5F6C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59E60-777F-FBD1-8F37-1D73667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BBB1-97C4-638F-6FEB-E4952A1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6EBDC-CD81-0298-16DD-B2C1A88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C1B6-2404-AF4D-1737-4C41E6B0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C9F1-795D-2D8F-972F-D875FFC8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21A3-9176-BCF0-26D8-8E8C523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2618-AB71-3C86-B0E2-D20F6C14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4732-A684-8130-08C0-AA72AD4A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BD0-B6AC-3907-887B-17DE55F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F583-1139-6222-6AFB-909680E0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E4B5-1E63-B2B8-668A-AE5DF5DA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C3CB-01AF-ED50-CDB2-1A93E14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8E4F-F258-E22F-79DC-8A15A7B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00BA-229C-309E-E1A4-362BBCC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651E-912D-6D61-FE1B-3169C461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1768A-CB38-10CD-BC9A-ADC4F4193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7317B-4040-2BA6-2AB8-A6E03C00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E1C7-6AC0-3377-D7BE-3A34D4DE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1D36-6A3E-5015-04CE-59917320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2B50-FA9D-2F57-4B0E-4ADE1A10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E891-5DD8-8208-2251-796B3A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0884-59EC-3B09-2CB2-96153EAF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0B66-F924-7CB8-FB7E-0C5BC226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897F-1B31-8344-A2FA-B99B8B2FB3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9C04-2E46-29C2-94D9-8AF924A3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C6DB-F99F-D978-738A-DD9B356E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numbers and circles&#10;&#10;Description automatically generated with medium confidence">
            <a:extLst>
              <a:ext uri="{FF2B5EF4-FFF2-40B4-BE49-F238E27FC236}">
                <a16:creationId xmlns:a16="http://schemas.microsoft.com/office/drawing/2014/main" id="{61A7EBAB-9E96-2A87-54DF-B92D5608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21" y="-234172"/>
            <a:ext cx="7951675" cy="68914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639902-7C44-AD72-27DF-01F1087F1816}"/>
              </a:ext>
            </a:extLst>
          </p:cNvPr>
          <p:cNvSpPr/>
          <p:nvPr/>
        </p:nvSpPr>
        <p:spPr>
          <a:xfrm>
            <a:off x="3405809" y="5420139"/>
            <a:ext cx="212034" cy="27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97804-B696-075C-2020-5397988C431F}"/>
              </a:ext>
            </a:extLst>
          </p:cNvPr>
          <p:cNvCxnSpPr/>
          <p:nvPr/>
        </p:nvCxnSpPr>
        <p:spPr>
          <a:xfrm flipH="1">
            <a:off x="3370153" y="543923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585D3-2573-2E76-0059-1BDFE8E3ABFA}"/>
              </a:ext>
            </a:extLst>
          </p:cNvPr>
          <p:cNvCxnSpPr/>
          <p:nvPr/>
        </p:nvCxnSpPr>
        <p:spPr>
          <a:xfrm flipH="1">
            <a:off x="3370153" y="553772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DDD42C-FD84-0F9C-6DB0-0A25CE44B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3" t="12490" r="14184" b="17061"/>
          <a:stretch/>
        </p:blipFill>
        <p:spPr>
          <a:xfrm>
            <a:off x="3309458" y="5823112"/>
            <a:ext cx="148115" cy="2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skysheng@student.ubc.ca</dc:creator>
  <cp:lastModifiedBy>skysheng@student.ubc.ca</cp:lastModifiedBy>
  <cp:revision>1</cp:revision>
  <dcterms:created xsi:type="dcterms:W3CDTF">2023-09-29T22:17:27Z</dcterms:created>
  <dcterms:modified xsi:type="dcterms:W3CDTF">2024-03-26T22:34:01Z</dcterms:modified>
</cp:coreProperties>
</file>