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69"/>
  </p:normalViewPr>
  <p:slideViewPr>
    <p:cSldViewPr snapToGrid="0">
      <p:cViewPr varScale="1">
        <p:scale>
          <a:sx n="108" d="100"/>
          <a:sy n="108" d="100"/>
        </p:scale>
        <p:origin x="6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kysheng@student.ubc.ca" userId="151a379e-f285-4a68-a37b-1bca06721c93" providerId="ADAL" clId="{B2D151C4-1F17-AF40-8C4F-99B319E054BB}"/>
    <pc:docChg chg="undo custSel modSld">
      <pc:chgData name="skysheng@student.ubc.ca" userId="151a379e-f285-4a68-a37b-1bca06721c93" providerId="ADAL" clId="{B2D151C4-1F17-AF40-8C4F-99B319E054BB}" dt="2023-09-29T22:35:15.411" v="18" actId="478"/>
      <pc:docMkLst>
        <pc:docMk/>
      </pc:docMkLst>
      <pc:sldChg chg="addSp delSp modSp mod">
        <pc:chgData name="skysheng@student.ubc.ca" userId="151a379e-f285-4a68-a37b-1bca06721c93" providerId="ADAL" clId="{B2D151C4-1F17-AF40-8C4F-99B319E054BB}" dt="2023-09-29T22:35:15.411" v="18" actId="478"/>
        <pc:sldMkLst>
          <pc:docMk/>
          <pc:sldMk cId="891044414" sldId="256"/>
        </pc:sldMkLst>
        <pc:picChg chg="add mod">
          <ac:chgData name="skysheng@student.ubc.ca" userId="151a379e-f285-4a68-a37b-1bca06721c93" providerId="ADAL" clId="{B2D151C4-1F17-AF40-8C4F-99B319E054BB}" dt="2023-09-29T22:33:29.658" v="15" actId="1076"/>
          <ac:picMkLst>
            <pc:docMk/>
            <pc:sldMk cId="891044414" sldId="256"/>
            <ac:picMk id="3" creationId="{ABA3BE39-C3FB-2909-5975-5336FE274752}"/>
          </ac:picMkLst>
        </pc:picChg>
        <pc:picChg chg="add del mod">
          <ac:chgData name="skysheng@student.ubc.ca" userId="151a379e-f285-4a68-a37b-1bca06721c93" providerId="ADAL" clId="{B2D151C4-1F17-AF40-8C4F-99B319E054BB}" dt="2023-09-29T22:35:15.411" v="18" actId="478"/>
          <ac:picMkLst>
            <pc:docMk/>
            <pc:sldMk cId="891044414" sldId="256"/>
            <ac:picMk id="5" creationId="{2D71A342-4887-7419-DA68-7A389211CDD0}"/>
          </ac:picMkLst>
        </pc:picChg>
        <pc:picChg chg="del">
          <ac:chgData name="skysheng@student.ubc.ca" userId="151a379e-f285-4a68-a37b-1bca06721c93" providerId="ADAL" clId="{B2D151C4-1F17-AF40-8C4F-99B319E054BB}" dt="2023-09-29T22:32:35.454" v="0" actId="478"/>
          <ac:picMkLst>
            <pc:docMk/>
            <pc:sldMk cId="891044414" sldId="256"/>
            <ac:picMk id="9" creationId="{24A09CDD-167B-DAB3-F67E-5975706F5A60}"/>
          </ac:picMkLst>
        </pc:picChg>
        <pc:picChg chg="mod">
          <ac:chgData name="skysheng@student.ubc.ca" userId="151a379e-f285-4a68-a37b-1bca06721c93" providerId="ADAL" clId="{B2D151C4-1F17-AF40-8C4F-99B319E054BB}" dt="2023-09-29T22:33:25.936" v="13" actId="1036"/>
          <ac:picMkLst>
            <pc:docMk/>
            <pc:sldMk cId="891044414" sldId="256"/>
            <ac:picMk id="14" creationId="{C0EEB8CA-3A70-FBB3-2D96-1319D2285685}"/>
          </ac:picMkLst>
        </pc:picChg>
      </pc:sldChg>
    </pc:docChg>
  </pc:docChgLst>
  <pc:docChgLst>
    <pc:chgData name="skysheng@student.ubc.ca" userId="151a379e-f285-4a68-a37b-1bca06721c93" providerId="ADAL" clId="{B285F6A7-23D5-4422-AE4F-79E0DC5E77F3}"/>
    <pc:docChg chg="undo redo custSel modSld">
      <pc:chgData name="skysheng@student.ubc.ca" userId="151a379e-f285-4a68-a37b-1bca06721c93" providerId="ADAL" clId="{B285F6A7-23D5-4422-AE4F-79E0DC5E77F3}" dt="2023-12-03T20:56:15.293" v="25" actId="1036"/>
      <pc:docMkLst>
        <pc:docMk/>
      </pc:docMkLst>
      <pc:sldChg chg="addSp delSp modSp">
        <pc:chgData name="skysheng@student.ubc.ca" userId="151a379e-f285-4a68-a37b-1bca06721c93" providerId="ADAL" clId="{B285F6A7-23D5-4422-AE4F-79E0DC5E77F3}" dt="2023-12-03T20:56:15.293" v="25" actId="1036"/>
        <pc:sldMkLst>
          <pc:docMk/>
          <pc:sldMk cId="891044414" sldId="256"/>
        </pc:sldMkLst>
        <pc:picChg chg="add mod ord">
          <ac:chgData name="skysheng@student.ubc.ca" userId="151a379e-f285-4a68-a37b-1bca06721c93" providerId="ADAL" clId="{B285F6A7-23D5-4422-AE4F-79E0DC5E77F3}" dt="2023-12-03T20:56:15.293" v="25" actId="1036"/>
          <ac:picMkLst>
            <pc:docMk/>
            <pc:sldMk cId="891044414" sldId="256"/>
            <ac:picMk id="3" creationId="{74AFB114-9A40-49ED-88E8-07B59ECC1DDA}"/>
          </ac:picMkLst>
        </pc:picChg>
        <pc:picChg chg="del">
          <ac:chgData name="skysheng@student.ubc.ca" userId="151a379e-f285-4a68-a37b-1bca06721c93" providerId="ADAL" clId="{B285F6A7-23D5-4422-AE4F-79E0DC5E77F3}" dt="2023-12-03T20:55:36.282" v="0" actId="478"/>
          <ac:picMkLst>
            <pc:docMk/>
            <pc:sldMk cId="891044414" sldId="256"/>
            <ac:picMk id="4" creationId="{430C163D-2B71-1C61-CAD9-DE5615419B8A}"/>
          </ac:picMkLst>
        </pc:picChg>
        <pc:picChg chg="mod">
          <ac:chgData name="skysheng@student.ubc.ca" userId="151a379e-f285-4a68-a37b-1bca06721c93" providerId="ADAL" clId="{B285F6A7-23D5-4422-AE4F-79E0DC5E77F3}" dt="2023-12-03T20:56:09.413" v="19" actId="1036"/>
          <ac:picMkLst>
            <pc:docMk/>
            <pc:sldMk cId="891044414" sldId="256"/>
            <ac:picMk id="14" creationId="{C0EEB8CA-3A70-FBB3-2D96-1319D2285685}"/>
          </ac:picMkLst>
        </pc:picChg>
      </pc:sldChg>
    </pc:docChg>
  </pc:docChgLst>
  <pc:docChgLst>
    <pc:chgData name="skysheng@student.ubc.ca" userId="151a379e-f285-4a68-a37b-1bca06721c93" providerId="ADAL" clId="{CE249BA8-4221-FE48-8BF5-B1A36F7EF005}"/>
    <pc:docChg chg="custSel modSld">
      <pc:chgData name="skysheng@student.ubc.ca" userId="151a379e-f285-4a68-a37b-1bca06721c93" providerId="ADAL" clId="{CE249BA8-4221-FE48-8BF5-B1A36F7EF005}" dt="2023-10-20T08:51:44.845" v="23" actId="1035"/>
      <pc:docMkLst>
        <pc:docMk/>
      </pc:docMkLst>
      <pc:sldChg chg="addSp delSp modSp mod">
        <pc:chgData name="skysheng@student.ubc.ca" userId="151a379e-f285-4a68-a37b-1bca06721c93" providerId="ADAL" clId="{CE249BA8-4221-FE48-8BF5-B1A36F7EF005}" dt="2023-10-20T08:51:44.845" v="23" actId="1035"/>
        <pc:sldMkLst>
          <pc:docMk/>
          <pc:sldMk cId="891044414" sldId="256"/>
        </pc:sldMkLst>
        <pc:picChg chg="del">
          <ac:chgData name="skysheng@student.ubc.ca" userId="151a379e-f285-4a68-a37b-1bca06721c93" providerId="ADAL" clId="{CE249BA8-4221-FE48-8BF5-B1A36F7EF005}" dt="2023-10-20T08:50:06.624" v="0" actId="478"/>
          <ac:picMkLst>
            <pc:docMk/>
            <pc:sldMk cId="891044414" sldId="256"/>
            <ac:picMk id="3" creationId="{ABA3BE39-C3FB-2909-5975-5336FE274752}"/>
          </ac:picMkLst>
        </pc:picChg>
        <pc:picChg chg="add mod">
          <ac:chgData name="skysheng@student.ubc.ca" userId="151a379e-f285-4a68-a37b-1bca06721c93" providerId="ADAL" clId="{CE249BA8-4221-FE48-8BF5-B1A36F7EF005}" dt="2023-10-20T08:51:44.845" v="23" actId="1035"/>
          <ac:picMkLst>
            <pc:docMk/>
            <pc:sldMk cId="891044414" sldId="256"/>
            <ac:picMk id="4" creationId="{430C163D-2B71-1C61-CAD9-DE5615419B8A}"/>
          </ac:picMkLst>
        </pc:picChg>
        <pc:picChg chg="mod">
          <ac:chgData name="skysheng@student.ubc.ca" userId="151a379e-f285-4a68-a37b-1bca06721c93" providerId="ADAL" clId="{CE249BA8-4221-FE48-8BF5-B1A36F7EF005}" dt="2023-10-20T08:51:35.953" v="18" actId="14100"/>
          <ac:picMkLst>
            <pc:docMk/>
            <pc:sldMk cId="891044414" sldId="256"/>
            <ac:picMk id="14" creationId="{C0EEB8CA-3A70-FBB3-2D96-1319D228568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BFF26-830E-2E24-E02D-05E26F6105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9AD0EE-6895-56E4-5E04-19F20FDC02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49410-E369-4DE6-5E1A-944C43805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897F-1B31-8344-A2FA-B99B8B2FB3D3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01E14-0627-CBDA-8C85-931870D6D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C1CB5-C417-7A61-5531-21A469086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A0A8-C28B-714A-B889-FA5FE141F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5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44C5A-A1D0-853B-07C2-093C0DC71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12760-B867-27E1-F682-2DDE86FE9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0E6D2-85A2-36C8-25E1-6B980DEB2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897F-1B31-8344-A2FA-B99B8B2FB3D3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153CC-6029-4ED3-9F6E-5E4AC2355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42F6B-2208-4409-CA90-54C70E4FA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A0A8-C28B-714A-B889-FA5FE141F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96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0314C2-A2F1-7D31-CF6E-D4275FF21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852E3-9F51-D2CC-D961-B8890A267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B195B-B8B2-2774-F462-8589A3856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897F-1B31-8344-A2FA-B99B8B2FB3D3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A6795-DF87-AF1B-37D1-3662C97E8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D8026-2206-7553-3092-A13464D06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A0A8-C28B-714A-B889-FA5FE141F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49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59F3F-FA0F-8EF8-7476-247E8B113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1278F-7D08-1828-6839-295F90D71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A3DF8-84BB-4700-35F4-B38919FB6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897F-1B31-8344-A2FA-B99B8B2FB3D3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EF7FA-12F2-488B-206B-D52E4CCAB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436FE-DA07-60DE-FDE3-3E779416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A0A8-C28B-714A-B889-FA5FE141F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02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BE2B4-51A8-7AD6-E6D1-E10217E27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F8465-CCE4-8700-96BC-D419F3C40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42A56-70D8-E160-6BE2-4E5F70F67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897F-1B31-8344-A2FA-B99B8B2FB3D3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41004-2814-C4D4-F757-A4FA2340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A011F-E257-A4D8-27AD-64727B8B0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A0A8-C28B-714A-B889-FA5FE141F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48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6A706-E9F3-BF94-5689-79DB353E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8EC5C-65E4-72CA-4B32-B222F53BE7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2CE9CA-F290-C216-7D9F-F5AD9A3CF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A119A-42D6-EBE8-DF05-D00968EED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897F-1B31-8344-A2FA-B99B8B2FB3D3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C47CD-5A97-52F7-2665-DAC2AA3CA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81C22-6C06-8061-8CA0-003A812B2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A0A8-C28B-714A-B889-FA5FE141F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02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4622-083A-1D29-C9C1-C05CDA4C2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C4DE8-DC1D-4CE3-098E-CC0660E2D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3130E-7D60-6857-1330-65DE4336F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51AF3E-5D48-E681-5F8D-591717E7D5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05B2EB-26AF-0EAD-DD3A-F03920933C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2082D0-BE8F-4F07-CBCC-551529C4E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897F-1B31-8344-A2FA-B99B8B2FB3D3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14D354-1964-7329-6674-C8FA5F6C6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059E60-777F-FBD1-8F37-1D736672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A0A8-C28B-714A-B889-FA5FE141F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83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FBBB1-97C4-638F-6FEB-E4952A134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D6EBDC-CD81-0298-16DD-B2C1A8841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897F-1B31-8344-A2FA-B99B8B2FB3D3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BC1B6-2404-AF4D-1737-4C41E6B07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DC9F1-795D-2D8F-972F-D875FFC80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A0A8-C28B-714A-B889-FA5FE141F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95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9E21A3-9176-BCF0-26D8-8E8C52351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897F-1B31-8344-A2FA-B99B8B2FB3D3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2F2618-AB71-3C86-B0E2-D20F6C14F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04732-A684-8130-08C0-AA72AD4A7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A0A8-C28B-714A-B889-FA5FE141F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90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E9BD0-B6AC-3907-887B-17DE55FF4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9F583-1139-6222-6AFB-909680E02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0E4B5-1E63-B2B8-668A-AE5DF5DA6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CC3CB-01AF-ED50-CDB2-1A93E14A6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897F-1B31-8344-A2FA-B99B8B2FB3D3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E8E4F-F258-E22F-79DC-8A15A7BD8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700BA-229C-309E-E1A4-362BBCCC5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A0A8-C28B-714A-B889-FA5FE141F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2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C651E-912D-6D61-FE1B-3169C4613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41768A-CB38-10CD-BC9A-ADC4F4193E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7317B-4040-2BA6-2AB8-A6E03C001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EE1C7-6AC0-3377-D7BE-3A34D4DEB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897F-1B31-8344-A2FA-B99B8B2FB3D3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61D36-6A3E-5015-04CE-59917320B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62B50-FA9D-2F57-4B0E-4ADE1A104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A0A8-C28B-714A-B889-FA5FE141F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39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90E891-5DD8-8208-2251-796B3A661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20884-59EC-3B09-2CB2-96153EAF1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00B66-F924-7CB8-FB7E-0C5BC22665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A897F-1B31-8344-A2FA-B99B8B2FB3D3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59C04-2E46-29C2-94D9-8AF924A33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8C6DB-F99F-D978-738A-DD9B356E2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7A0A8-C28B-714A-B889-FA5FE141F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25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AFB114-9A40-49ED-88E8-07B59ECC1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461" y="-142042"/>
            <a:ext cx="7913077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5639902-7C44-AD72-27DF-01F1087F1816}"/>
              </a:ext>
            </a:extLst>
          </p:cNvPr>
          <p:cNvSpPr/>
          <p:nvPr/>
        </p:nvSpPr>
        <p:spPr>
          <a:xfrm>
            <a:off x="3405809" y="5420139"/>
            <a:ext cx="212034" cy="278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E97804-B696-075C-2020-5397988C431F}"/>
              </a:ext>
            </a:extLst>
          </p:cNvPr>
          <p:cNvCxnSpPr/>
          <p:nvPr/>
        </p:nvCxnSpPr>
        <p:spPr>
          <a:xfrm flipH="1">
            <a:off x="3370153" y="5439235"/>
            <a:ext cx="200793" cy="1701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05585D3-2573-2E76-0059-1BDFE8E3ABFA}"/>
              </a:ext>
            </a:extLst>
          </p:cNvPr>
          <p:cNvCxnSpPr/>
          <p:nvPr/>
        </p:nvCxnSpPr>
        <p:spPr>
          <a:xfrm flipH="1">
            <a:off x="3370153" y="5537725"/>
            <a:ext cx="200793" cy="1701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C0EEB8CA-3A70-FBB3-2D96-1319D22856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998" b="25786"/>
          <a:stretch/>
        </p:blipFill>
        <p:spPr>
          <a:xfrm>
            <a:off x="3269755" y="5765548"/>
            <a:ext cx="200793" cy="30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044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skysheng@student.ubc.ca</dc:creator>
  <cp:lastModifiedBy>skysheng@student.ubc.ca</cp:lastModifiedBy>
  <cp:revision>1</cp:revision>
  <dcterms:created xsi:type="dcterms:W3CDTF">2023-09-29T22:17:27Z</dcterms:created>
  <dcterms:modified xsi:type="dcterms:W3CDTF">2023-12-03T20:57:14Z</dcterms:modified>
</cp:coreProperties>
</file>