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38" r:id="rId3"/>
    <p:sldId id="339" r:id="rId5"/>
    <p:sldId id="341" r:id="rId6"/>
    <p:sldId id="353" r:id="rId7"/>
    <p:sldId id="362" r:id="rId8"/>
    <p:sldId id="342" r:id="rId9"/>
    <p:sldId id="345" r:id="rId10"/>
    <p:sldId id="361" r:id="rId11"/>
    <p:sldId id="344" r:id="rId12"/>
    <p:sldId id="360" r:id="rId13"/>
    <p:sldId id="343" r:id="rId14"/>
    <p:sldId id="347" r:id="rId15"/>
    <p:sldId id="34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5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F55-FEB7-9846-85C3-4CEDA9BD4BF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B1DF8-6A97-BD43-9A30-ED339D43C4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1926-4F29-584E-BEED-B4D8A66EF1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F178-E14B-3442-9E56-380DCB47D8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1512" y="2737802"/>
            <a:ext cx="6488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Interview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Process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System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1512" y="4239836"/>
            <a:ext cx="56902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Developed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by Yingjia Sun, Jiahuang Chen, Xin Ma, Kunzhi Chen, Chenxi Yuan and Lai Wei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0287" y="1542528"/>
            <a:ext cx="271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1A36C"/>
                </a:solidFill>
                <a:cs typeface="+mn-ea"/>
                <a:sym typeface="+mn-lt"/>
              </a:rPr>
              <a:t>2022-MID</a:t>
            </a:r>
            <a:r>
              <a:rPr lang="zh-CN" altLang="en-US" sz="2000" dirty="0">
                <a:solidFill>
                  <a:srgbClr val="C1A36C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C1A36C"/>
                </a:solidFill>
                <a:cs typeface="+mn-ea"/>
                <a:sym typeface="+mn-lt"/>
              </a:rPr>
              <a:t>PROGRAM</a:t>
            </a:r>
            <a:endParaRPr lang="zh-CN" altLang="en-US" sz="2000" dirty="0">
              <a:solidFill>
                <a:srgbClr val="C1A36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0659" y="274404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013013" y="2544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技术架构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7068" y="2607390"/>
            <a:ext cx="277879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Angular + ng-zorro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3906" y="2019280"/>
            <a:ext cx="2825116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36434" y="2607390"/>
            <a:ext cx="277879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 + Mybatis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3272" y="2019280"/>
            <a:ext cx="2825116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7068" y="4677829"/>
            <a:ext cx="277879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3906" y="4089719"/>
            <a:ext cx="2825116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36434" y="4677829"/>
            <a:ext cx="277879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IDEA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VS Code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Postman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ixso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3272" y="4089719"/>
            <a:ext cx="2825116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997730" y="2240879"/>
            <a:ext cx="3329772" cy="3329772"/>
          </a:xfrm>
          <a:prstGeom prst="ellipse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Group 36"/>
          <p:cNvGrpSpPr/>
          <p:nvPr/>
        </p:nvGrpSpPr>
        <p:grpSpPr>
          <a:xfrm>
            <a:off x="9198591" y="3230820"/>
            <a:ext cx="928050" cy="1349890"/>
            <a:chOff x="3720306" y="3668315"/>
            <a:chExt cx="314325" cy="457200"/>
          </a:xfrm>
          <a:solidFill>
            <a:srgbClr val="C1A36C"/>
          </a:solidFill>
        </p:grpSpPr>
        <p:sp>
          <p:nvSpPr>
            <p:cNvPr id="18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2122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3" y="3440912"/>
            <a:ext cx="27144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团队分工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61636" y="2808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933990" y="26089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团队分工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454341" y="2271366"/>
            <a:ext cx="2116965" cy="1672663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Group 36"/>
          <p:cNvGrpSpPr/>
          <p:nvPr/>
        </p:nvGrpSpPr>
        <p:grpSpPr>
          <a:xfrm>
            <a:off x="1334434" y="2794029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3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626335" y="4205014"/>
            <a:ext cx="20532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讨论需求分析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设计网站原型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简历上传功能开发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用户登录与安全验证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实现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6620510" y="3943985"/>
            <a:ext cx="171894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马星（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后端）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705860" y="1881654"/>
            <a:ext cx="2312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讨论需求分析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设计网站原型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基础页面样式设计开发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简历上传开发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8"/>
          <p:cNvSpPr/>
          <p:nvPr/>
        </p:nvSpPr>
        <p:spPr>
          <a:xfrm>
            <a:off x="3700145" y="1621155"/>
            <a:ext cx="164274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魏来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</a:t>
            </a:r>
            <a:r>
              <a:rPr lang="zh-CN" altLang="en-US" sz="16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26335" y="1881654"/>
            <a:ext cx="241236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讨论需求分析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设计网站原型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邮件发送功能开发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面试流程页面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开发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简历详情页面开发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20"/>
          <p:cNvSpPr/>
          <p:nvPr/>
        </p:nvSpPr>
        <p:spPr>
          <a:xfrm>
            <a:off x="6620510" y="1621155"/>
            <a:ext cx="15386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陈昆志（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前端）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694433" y="4329077"/>
            <a:ext cx="218279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讨论需求分析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设计网站原型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部分后端代码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实现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部分前端代码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实现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22" name="Rectangle 22"/>
          <p:cNvSpPr/>
          <p:nvPr/>
        </p:nvSpPr>
        <p:spPr>
          <a:xfrm>
            <a:off x="3700145" y="3989705"/>
            <a:ext cx="22352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袁晨曦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前端、后端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6280895" y="4014514"/>
            <a:ext cx="64770" cy="68389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24"/>
          <p:cNvSpPr/>
          <p:nvPr/>
        </p:nvSpPr>
        <p:spPr>
          <a:xfrm>
            <a:off x="3360420" y="4014514"/>
            <a:ext cx="64770" cy="68389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5"/>
          <p:cNvSpPr/>
          <p:nvPr/>
        </p:nvSpPr>
        <p:spPr>
          <a:xfrm>
            <a:off x="6280895" y="1686074"/>
            <a:ext cx="64770" cy="68389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6"/>
          <p:cNvSpPr/>
          <p:nvPr/>
        </p:nvSpPr>
        <p:spPr>
          <a:xfrm>
            <a:off x="3360420" y="1694329"/>
            <a:ext cx="64770" cy="68389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9598388" y="4205014"/>
            <a:ext cx="205325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讨论需求分析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设计网站原型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用户相关流程功能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实现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4" name="Rectangle 16"/>
          <p:cNvSpPr/>
          <p:nvPr/>
        </p:nvSpPr>
        <p:spPr>
          <a:xfrm>
            <a:off x="9592945" y="3943985"/>
            <a:ext cx="15646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孙樱嘉（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后端）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9598388" y="1881654"/>
            <a:ext cx="241236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讨论需求分析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设计网站原型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面试流程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后端开发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  <a:p>
            <a:pPr marL="285750" indent="-285750" algn="l" defTabSz="1828800" rtl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候选人详情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后端开发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Rectangle 20"/>
          <p:cNvSpPr/>
          <p:nvPr/>
        </p:nvSpPr>
        <p:spPr>
          <a:xfrm>
            <a:off x="9592945" y="1621155"/>
            <a:ext cx="187198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陈嘉煌（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后端）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9252948" y="4014514"/>
            <a:ext cx="64770" cy="68389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25"/>
          <p:cNvSpPr/>
          <p:nvPr/>
        </p:nvSpPr>
        <p:spPr>
          <a:xfrm>
            <a:off x="9252948" y="1686074"/>
            <a:ext cx="64770" cy="68389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4550" y="3404238"/>
            <a:ext cx="2226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528950" y="3073954"/>
            <a:ext cx="3803375" cy="2459901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28950" y="1009812"/>
            <a:ext cx="3803375" cy="31308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7730" y="1888956"/>
            <a:ext cx="1389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ART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-01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81202" y="1841688"/>
            <a:ext cx="3002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需求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分析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93349" y="2613235"/>
            <a:ext cx="130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ART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-02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1202" y="2565343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原型设计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93349" y="3349153"/>
            <a:ext cx="130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ART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-03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81202" y="3264793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技术架构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591" y="1435287"/>
            <a:ext cx="3181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i="1" dirty="0">
                <a:solidFill>
                  <a:srgbClr val="C1A36C"/>
                </a:solidFill>
                <a:cs typeface="+mn-ea"/>
                <a:sym typeface="+mn-lt"/>
              </a:rPr>
              <a:t>CONTENT</a:t>
            </a:r>
            <a:endParaRPr lang="zh-CN" altLang="en-US" sz="4400" b="1" i="1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39768" y="2367995"/>
            <a:ext cx="702366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378169" y="5479439"/>
            <a:ext cx="702366" cy="457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3349" y="4080876"/>
            <a:ext cx="130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ART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-04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1200" y="4019321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团队分工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94335" y="1435287"/>
            <a:ext cx="226324" cy="3604592"/>
            <a:chOff x="6399763" y="1630017"/>
            <a:chExt cx="226324" cy="360459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ln w="28575">
              <a:solidFill>
                <a:srgbClr val="C1A3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399763" y="3699490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2180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3" y="3440912"/>
            <a:ext cx="349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需求分析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5402" y="213162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907756" y="19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需求分析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35402" y="1637885"/>
            <a:ext cx="28401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Recruiter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  <a:cs typeface="+mn-ea"/>
                <a:sym typeface="+mn-lt"/>
              </a:rPr>
              <a:t>Resume Collection &amp; Sharing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  <a:cs typeface="+mn-ea"/>
                <a:sym typeface="+mn-lt"/>
              </a:rPr>
              <a:t>Interview Arrangement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  <a:cs typeface="+mn-ea"/>
                <a:sym typeface="+mn-lt"/>
              </a:rPr>
              <a:t>Interview Progress Driving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  <a:cs typeface="+mn-ea"/>
                <a:sym typeface="+mn-lt"/>
              </a:rPr>
              <a:t>Interview Feedback Collection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  <a:cs typeface="+mn-ea"/>
                <a:sym typeface="+mn-lt"/>
              </a:rPr>
              <a:t>Offer Discussion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  <a:cs typeface="+mn-ea"/>
              <a:sym typeface="+mn-lt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4672261" y="1647047"/>
            <a:ext cx="31199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Hiring Manager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Resume Review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Interview Intention Confirmation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Interview Participation/Delegation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Interview Feedback/Decision Provision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2378268" y="4170696"/>
            <a:ext cx="21166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Interview Officer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Interview Participation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Interview Feedback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Rectangle 35"/>
          <p:cNvSpPr/>
          <p:nvPr/>
        </p:nvSpPr>
        <p:spPr>
          <a:xfrm>
            <a:off x="7571486" y="4170467"/>
            <a:ext cx="2116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Administrator</a:t>
            </a:r>
            <a:endParaRPr lang="en-US" sz="1600" b="1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System Administration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2" name="Group 1"/>
          <p:cNvGrpSpPr/>
          <p:nvPr/>
        </p:nvGrpSpPr>
        <p:grpSpPr>
          <a:xfrm>
            <a:off x="423365" y="3569855"/>
            <a:ext cx="11546246" cy="112324"/>
            <a:chOff x="441036" y="3933555"/>
            <a:chExt cx="11357541" cy="116959"/>
          </a:xfrm>
          <a:solidFill>
            <a:srgbClr val="C1A36C"/>
          </a:solidFill>
        </p:grpSpPr>
        <p:cxnSp>
          <p:nvCxnSpPr>
            <p:cNvPr id="41" name="Straight Connector 2"/>
            <p:cNvCxnSpPr/>
            <p:nvPr/>
          </p:nvCxnSpPr>
          <p:spPr>
            <a:xfrm>
              <a:off x="499516" y="3992034"/>
              <a:ext cx="11251450" cy="0"/>
            </a:xfrm>
            <a:prstGeom prst="line">
              <a:avLst/>
            </a:prstGeom>
            <a:grpFill/>
            <a:ln w="28575">
              <a:solidFill>
                <a:srgbClr val="B98D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Oval 10"/>
            <p:cNvSpPr/>
            <p:nvPr/>
          </p:nvSpPr>
          <p:spPr>
            <a:xfrm>
              <a:off x="441036" y="3933555"/>
              <a:ext cx="116959" cy="116959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Oval 19"/>
            <p:cNvSpPr/>
            <p:nvPr/>
          </p:nvSpPr>
          <p:spPr>
            <a:xfrm>
              <a:off x="11681618" y="3933555"/>
              <a:ext cx="116959" cy="116959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97569" y="3270144"/>
            <a:ext cx="877376" cy="714513"/>
            <a:chOff x="1875420" y="3690331"/>
            <a:chExt cx="828834" cy="714513"/>
          </a:xfrm>
          <a:solidFill>
            <a:srgbClr val="C1A36C"/>
          </a:solidFill>
        </p:grpSpPr>
        <p:sp>
          <p:nvSpPr>
            <p:cNvPr id="27" name="Hexagon 17"/>
            <p:cNvSpPr/>
            <p:nvPr/>
          </p:nvSpPr>
          <p:spPr>
            <a:xfrm>
              <a:off x="1875420" y="3690331"/>
              <a:ext cx="828834" cy="714513"/>
            </a:xfrm>
            <a:prstGeom prst="hexagon">
              <a:avLst/>
            </a:prstGeom>
            <a:grpFill/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Group 22"/>
            <p:cNvGrpSpPr/>
            <p:nvPr/>
          </p:nvGrpSpPr>
          <p:grpSpPr>
            <a:xfrm>
              <a:off x="2096468" y="3879231"/>
              <a:ext cx="337678" cy="336716"/>
              <a:chOff x="1573213" y="346076"/>
              <a:chExt cx="557212" cy="555625"/>
            </a:xfrm>
            <a:grpFill/>
          </p:grpSpPr>
          <p:sp>
            <p:nvSpPr>
              <p:cNvPr id="29" name="Freeform 239"/>
              <p:cNvSpPr/>
              <p:nvPr/>
            </p:nvSpPr>
            <p:spPr bwMode="auto">
              <a:xfrm>
                <a:off x="1663700" y="592138"/>
                <a:ext cx="76200" cy="80963"/>
              </a:xfrm>
              <a:custGeom>
                <a:avLst/>
                <a:gdLst/>
                <a:ahLst/>
                <a:cxnLst>
                  <a:cxn ang="0">
                    <a:pos x="26" y="31"/>
                  </a:cxn>
                  <a:cxn ang="0">
                    <a:pos x="29" y="29"/>
                  </a:cxn>
                  <a:cxn ang="0">
                    <a:pos x="23" y="4"/>
                  </a:cxn>
                  <a:cxn ang="0">
                    <a:pos x="19" y="3"/>
                  </a:cxn>
                  <a:cxn ang="0">
                    <a:pos x="13" y="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26" y="31"/>
                  </a:cxn>
                </a:cxnLst>
                <a:rect l="0" t="0" r="r" b="b"/>
                <a:pathLst>
                  <a:path w="29" h="31">
                    <a:moveTo>
                      <a:pt x="26" y="31"/>
                    </a:moveTo>
                    <a:cubicBezTo>
                      <a:pt x="27" y="30"/>
                      <a:pt x="28" y="29"/>
                      <a:pt x="29" y="29"/>
                    </a:cubicBezTo>
                    <a:cubicBezTo>
                      <a:pt x="27" y="20"/>
                      <a:pt x="24" y="12"/>
                      <a:pt x="23" y="4"/>
                    </a:cubicBezTo>
                    <a:cubicBezTo>
                      <a:pt x="22" y="4"/>
                      <a:pt x="20" y="3"/>
                      <a:pt x="19" y="3"/>
                    </a:cubicBezTo>
                    <a:cubicBezTo>
                      <a:pt x="17" y="3"/>
                      <a:pt x="14" y="1"/>
                      <a:pt x="13" y="0"/>
                    </a:cubicBezTo>
                    <a:cubicBezTo>
                      <a:pt x="8" y="5"/>
                      <a:pt x="4" y="10"/>
                      <a:pt x="0" y="16"/>
                    </a:cubicBezTo>
                    <a:cubicBezTo>
                      <a:pt x="1" y="18"/>
                      <a:pt x="2" y="20"/>
                      <a:pt x="2" y="22"/>
                    </a:cubicBezTo>
                    <a:cubicBezTo>
                      <a:pt x="9" y="26"/>
                      <a:pt x="18" y="29"/>
                      <a:pt x="26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240"/>
              <p:cNvSpPr/>
              <p:nvPr/>
            </p:nvSpPr>
            <p:spPr bwMode="auto">
              <a:xfrm>
                <a:off x="1762125" y="690563"/>
                <a:ext cx="142875" cy="127000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7"/>
                  </a:cxn>
                  <a:cxn ang="0">
                    <a:pos x="27" y="49"/>
                  </a:cxn>
                  <a:cxn ang="0">
                    <a:pos x="36" y="47"/>
                  </a:cxn>
                  <a:cxn ang="0">
                    <a:pos x="39" y="48"/>
                  </a:cxn>
                  <a:cxn ang="0">
                    <a:pos x="55" y="12"/>
                  </a:cxn>
                  <a:cxn ang="0">
                    <a:pos x="46" y="1"/>
                  </a:cxn>
                  <a:cxn ang="0">
                    <a:pos x="24" y="2"/>
                  </a:cxn>
                </a:cxnLst>
                <a:rect l="0" t="0" r="r" b="b"/>
                <a:pathLst>
                  <a:path w="55" h="49">
                    <a:moveTo>
                      <a:pt x="24" y="2"/>
                    </a:moveTo>
                    <a:cubicBezTo>
                      <a:pt x="16" y="2"/>
                      <a:pt x="8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"/>
                      <a:pt x="1" y="5"/>
                      <a:pt x="2" y="7"/>
                    </a:cubicBezTo>
                    <a:cubicBezTo>
                      <a:pt x="9" y="23"/>
                      <a:pt x="17" y="37"/>
                      <a:pt x="27" y="49"/>
                    </a:cubicBezTo>
                    <a:cubicBezTo>
                      <a:pt x="29" y="47"/>
                      <a:pt x="33" y="46"/>
                      <a:pt x="36" y="47"/>
                    </a:cubicBezTo>
                    <a:cubicBezTo>
                      <a:pt x="37" y="47"/>
                      <a:pt x="38" y="47"/>
                      <a:pt x="39" y="48"/>
                    </a:cubicBezTo>
                    <a:cubicBezTo>
                      <a:pt x="46" y="37"/>
                      <a:pt x="51" y="25"/>
                      <a:pt x="55" y="12"/>
                    </a:cubicBezTo>
                    <a:cubicBezTo>
                      <a:pt x="51" y="10"/>
                      <a:pt x="47" y="5"/>
                      <a:pt x="46" y="1"/>
                    </a:cubicBezTo>
                    <a:cubicBezTo>
                      <a:pt x="39" y="2"/>
                      <a:pt x="31" y="2"/>
                      <a:pt x="24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241"/>
              <p:cNvSpPr/>
              <p:nvPr/>
            </p:nvSpPr>
            <p:spPr bwMode="auto">
              <a:xfrm>
                <a:off x="1733550" y="460376"/>
                <a:ext cx="196850" cy="225425"/>
              </a:xfrm>
              <a:custGeom>
                <a:avLst/>
                <a:gdLst/>
                <a:ahLst/>
                <a:cxnLst>
                  <a:cxn ang="0">
                    <a:pos x="76" y="41"/>
                  </a:cxn>
                  <a:cxn ang="0">
                    <a:pos x="74" y="6"/>
                  </a:cxn>
                  <a:cxn ang="0">
                    <a:pos x="70" y="6"/>
                  </a:cxn>
                  <a:cxn ang="0">
                    <a:pos x="63" y="0"/>
                  </a:cxn>
                  <a:cxn ang="0">
                    <a:pos x="11" y="28"/>
                  </a:cxn>
                  <a:cxn ang="0">
                    <a:pos x="9" y="29"/>
                  </a:cxn>
                  <a:cxn ang="0">
                    <a:pos x="11" y="42"/>
                  </a:cxn>
                  <a:cxn ang="0">
                    <a:pos x="0" y="54"/>
                  </a:cxn>
                  <a:cxn ang="0">
                    <a:pos x="7" y="79"/>
                  </a:cxn>
                  <a:cxn ang="0">
                    <a:pos x="7" y="79"/>
                  </a:cxn>
                  <a:cxn ang="0">
                    <a:pos x="12" y="85"/>
                  </a:cxn>
                  <a:cxn ang="0">
                    <a:pos x="35" y="86"/>
                  </a:cxn>
                  <a:cxn ang="0">
                    <a:pos x="57" y="85"/>
                  </a:cxn>
                  <a:cxn ang="0">
                    <a:pos x="57" y="81"/>
                  </a:cxn>
                  <a:cxn ang="0">
                    <a:pos x="74" y="68"/>
                  </a:cxn>
                  <a:cxn ang="0">
                    <a:pos x="76" y="41"/>
                  </a:cxn>
                </a:cxnLst>
                <a:rect l="0" t="0" r="r" b="b"/>
                <a:pathLst>
                  <a:path w="76" h="87">
                    <a:moveTo>
                      <a:pt x="76" y="41"/>
                    </a:moveTo>
                    <a:cubicBezTo>
                      <a:pt x="76" y="29"/>
                      <a:pt x="75" y="17"/>
                      <a:pt x="74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7" y="5"/>
                      <a:pt x="65" y="3"/>
                      <a:pt x="63" y="0"/>
                    </a:cubicBezTo>
                    <a:cubicBezTo>
                      <a:pt x="45" y="7"/>
                      <a:pt x="27" y="16"/>
                      <a:pt x="11" y="28"/>
                    </a:cubicBezTo>
                    <a:cubicBezTo>
                      <a:pt x="10" y="28"/>
                      <a:pt x="9" y="29"/>
                      <a:pt x="9" y="29"/>
                    </a:cubicBezTo>
                    <a:cubicBezTo>
                      <a:pt x="11" y="33"/>
                      <a:pt x="12" y="38"/>
                      <a:pt x="11" y="42"/>
                    </a:cubicBezTo>
                    <a:cubicBezTo>
                      <a:pt x="10" y="48"/>
                      <a:pt x="5" y="53"/>
                      <a:pt x="0" y="54"/>
                    </a:cubicBezTo>
                    <a:cubicBezTo>
                      <a:pt x="2" y="63"/>
                      <a:pt x="4" y="71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10" y="80"/>
                      <a:pt x="12" y="82"/>
                      <a:pt x="12" y="85"/>
                    </a:cubicBezTo>
                    <a:cubicBezTo>
                      <a:pt x="20" y="86"/>
                      <a:pt x="27" y="86"/>
                      <a:pt x="35" y="86"/>
                    </a:cubicBezTo>
                    <a:cubicBezTo>
                      <a:pt x="42" y="87"/>
                      <a:pt x="49" y="86"/>
                      <a:pt x="57" y="85"/>
                    </a:cubicBezTo>
                    <a:cubicBezTo>
                      <a:pt x="57" y="84"/>
                      <a:pt x="57" y="83"/>
                      <a:pt x="57" y="81"/>
                    </a:cubicBezTo>
                    <a:cubicBezTo>
                      <a:pt x="59" y="74"/>
                      <a:pt x="66" y="68"/>
                      <a:pt x="74" y="68"/>
                    </a:cubicBezTo>
                    <a:cubicBezTo>
                      <a:pt x="75" y="59"/>
                      <a:pt x="76" y="50"/>
                      <a:pt x="76" y="4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242"/>
              <p:cNvSpPr/>
              <p:nvPr/>
            </p:nvSpPr>
            <p:spPr bwMode="auto">
              <a:xfrm>
                <a:off x="1573213" y="590551"/>
                <a:ext cx="65088" cy="155575"/>
              </a:xfrm>
              <a:custGeom>
                <a:avLst/>
                <a:gdLst/>
                <a:ahLst/>
                <a:cxnLst>
                  <a:cxn ang="0">
                    <a:pos x="24" y="20"/>
                  </a:cxn>
                  <a:cxn ang="0">
                    <a:pos x="3" y="0"/>
                  </a:cxn>
                  <a:cxn ang="0">
                    <a:pos x="13" y="60"/>
                  </a:cxn>
                  <a:cxn ang="0">
                    <a:pos x="25" y="25"/>
                  </a:cxn>
                  <a:cxn ang="0">
                    <a:pos x="24" y="20"/>
                  </a:cxn>
                </a:cxnLst>
                <a:rect l="0" t="0" r="r" b="b"/>
                <a:pathLst>
                  <a:path w="25" h="60">
                    <a:moveTo>
                      <a:pt x="24" y="20"/>
                    </a:moveTo>
                    <a:cubicBezTo>
                      <a:pt x="16" y="15"/>
                      <a:pt x="8" y="8"/>
                      <a:pt x="3" y="0"/>
                    </a:cubicBezTo>
                    <a:cubicBezTo>
                      <a:pt x="0" y="21"/>
                      <a:pt x="4" y="42"/>
                      <a:pt x="13" y="60"/>
                    </a:cubicBezTo>
                    <a:cubicBezTo>
                      <a:pt x="15" y="48"/>
                      <a:pt x="19" y="36"/>
                      <a:pt x="25" y="25"/>
                    </a:cubicBezTo>
                    <a:cubicBezTo>
                      <a:pt x="24" y="24"/>
                      <a:pt x="24" y="22"/>
                      <a:pt x="24" y="2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243"/>
              <p:cNvSpPr/>
              <p:nvPr/>
            </p:nvSpPr>
            <p:spPr bwMode="auto">
              <a:xfrm>
                <a:off x="1614488" y="657226"/>
                <a:ext cx="207962" cy="228601"/>
              </a:xfrm>
              <a:custGeom>
                <a:avLst/>
                <a:gdLst/>
                <a:ahLst/>
                <a:cxnLst>
                  <a:cxn ang="0">
                    <a:pos x="79" y="68"/>
                  </a:cxn>
                  <a:cxn ang="0">
                    <a:pos x="80" y="65"/>
                  </a:cxn>
                  <a:cxn ang="0">
                    <a:pos x="55" y="21"/>
                  </a:cxn>
                  <a:cxn ang="0">
                    <a:pos x="53" y="17"/>
                  </a:cxn>
                  <a:cxn ang="0">
                    <a:pos x="50" y="17"/>
                  </a:cxn>
                  <a:cxn ang="0">
                    <a:pos x="44" y="1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0" y="41"/>
                  </a:cxn>
                  <a:cxn ang="0">
                    <a:pos x="58" y="88"/>
                  </a:cxn>
                  <a:cxn ang="0">
                    <a:pos x="80" y="77"/>
                  </a:cxn>
                  <a:cxn ang="0">
                    <a:pos x="79" y="68"/>
                  </a:cxn>
                </a:cxnLst>
                <a:rect l="0" t="0" r="r" b="b"/>
                <a:pathLst>
                  <a:path w="80" h="88">
                    <a:moveTo>
                      <a:pt x="79" y="68"/>
                    </a:moveTo>
                    <a:cubicBezTo>
                      <a:pt x="79" y="67"/>
                      <a:pt x="80" y="66"/>
                      <a:pt x="80" y="65"/>
                    </a:cubicBezTo>
                    <a:cubicBezTo>
                      <a:pt x="70" y="53"/>
                      <a:pt x="62" y="38"/>
                      <a:pt x="55" y="21"/>
                    </a:cubicBezTo>
                    <a:cubicBezTo>
                      <a:pt x="54" y="20"/>
                      <a:pt x="54" y="18"/>
                      <a:pt x="53" y="17"/>
                    </a:cubicBezTo>
                    <a:cubicBezTo>
                      <a:pt x="52" y="17"/>
                      <a:pt x="51" y="17"/>
                      <a:pt x="50" y="17"/>
                    </a:cubicBezTo>
                    <a:cubicBezTo>
                      <a:pt x="47" y="16"/>
                      <a:pt x="44" y="13"/>
                      <a:pt x="44" y="10"/>
                    </a:cubicBezTo>
                    <a:cubicBezTo>
                      <a:pt x="35" y="8"/>
                      <a:pt x="26" y="5"/>
                      <a:pt x="18" y="0"/>
                    </a:cubicBezTo>
                    <a:cubicBezTo>
                      <a:pt x="17" y="2"/>
                      <a:pt x="15" y="2"/>
                      <a:pt x="13" y="2"/>
                    </a:cubicBezTo>
                    <a:cubicBezTo>
                      <a:pt x="7" y="14"/>
                      <a:pt x="2" y="27"/>
                      <a:pt x="0" y="41"/>
                    </a:cubicBezTo>
                    <a:cubicBezTo>
                      <a:pt x="13" y="62"/>
                      <a:pt x="33" y="79"/>
                      <a:pt x="58" y="88"/>
                    </a:cubicBezTo>
                    <a:cubicBezTo>
                      <a:pt x="66" y="86"/>
                      <a:pt x="74" y="83"/>
                      <a:pt x="80" y="77"/>
                    </a:cubicBezTo>
                    <a:cubicBezTo>
                      <a:pt x="79" y="75"/>
                      <a:pt x="78" y="72"/>
                      <a:pt x="79" y="6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244"/>
              <p:cNvSpPr/>
              <p:nvPr/>
            </p:nvSpPr>
            <p:spPr bwMode="auto">
              <a:xfrm>
                <a:off x="1785938" y="866776"/>
                <a:ext cx="127000" cy="3492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49" y="10"/>
                  </a:cxn>
                  <a:cxn ang="0">
                    <a:pos x="41" y="6"/>
                  </a:cxn>
                  <a:cxn ang="0">
                    <a:pos x="31" y="0"/>
                  </a:cxn>
                </a:cxnLst>
                <a:rect l="0" t="0" r="r" b="b"/>
                <a:pathLst>
                  <a:path w="49" h="13">
                    <a:moveTo>
                      <a:pt x="31" y="0"/>
                    </a:moveTo>
                    <a:cubicBezTo>
                      <a:pt x="29" y="2"/>
                      <a:pt x="25" y="3"/>
                      <a:pt x="22" y="2"/>
                    </a:cubicBezTo>
                    <a:cubicBezTo>
                      <a:pt x="20" y="1"/>
                      <a:pt x="19" y="1"/>
                      <a:pt x="17" y="0"/>
                    </a:cubicBezTo>
                    <a:cubicBezTo>
                      <a:pt x="12" y="4"/>
                      <a:pt x="6" y="7"/>
                      <a:pt x="0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18" y="13"/>
                      <a:pt x="34" y="13"/>
                      <a:pt x="49" y="10"/>
                    </a:cubicBezTo>
                    <a:cubicBezTo>
                      <a:pt x="46" y="9"/>
                      <a:pt x="43" y="7"/>
                      <a:pt x="41" y="6"/>
                    </a:cubicBezTo>
                    <a:cubicBezTo>
                      <a:pt x="37" y="4"/>
                      <a:pt x="34" y="2"/>
                      <a:pt x="3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245"/>
              <p:cNvSpPr/>
              <p:nvPr/>
            </p:nvSpPr>
            <p:spPr bwMode="auto">
              <a:xfrm>
                <a:off x="1871662" y="582614"/>
                <a:ext cx="258763" cy="304800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57" y="28"/>
                  </a:cxn>
                  <a:cxn ang="0">
                    <a:pos x="37" y="35"/>
                  </a:cxn>
                  <a:cxn ang="0">
                    <a:pos x="37" y="42"/>
                  </a:cxn>
                  <a:cxn ang="0">
                    <a:pos x="18" y="55"/>
                  </a:cxn>
                  <a:cxn ang="0">
                    <a:pos x="0" y="92"/>
                  </a:cxn>
                  <a:cxn ang="0">
                    <a:pos x="3" y="103"/>
                  </a:cxn>
                  <a:cxn ang="0">
                    <a:pos x="1" y="107"/>
                  </a:cxn>
                  <a:cxn ang="0">
                    <a:pos x="10" y="112"/>
                  </a:cxn>
                  <a:cxn ang="0">
                    <a:pos x="25" y="118"/>
                  </a:cxn>
                  <a:cxn ang="0">
                    <a:pos x="96" y="41"/>
                  </a:cxn>
                  <a:cxn ang="0">
                    <a:pos x="98" y="0"/>
                  </a:cxn>
                </a:cxnLst>
                <a:rect l="0" t="0" r="r" b="b"/>
                <a:pathLst>
                  <a:path w="100" h="118">
                    <a:moveTo>
                      <a:pt x="98" y="0"/>
                    </a:moveTo>
                    <a:cubicBezTo>
                      <a:pt x="86" y="11"/>
                      <a:pt x="72" y="21"/>
                      <a:pt x="57" y="28"/>
                    </a:cubicBezTo>
                    <a:cubicBezTo>
                      <a:pt x="50" y="31"/>
                      <a:pt x="44" y="33"/>
                      <a:pt x="37" y="35"/>
                    </a:cubicBezTo>
                    <a:cubicBezTo>
                      <a:pt x="38" y="38"/>
                      <a:pt x="38" y="40"/>
                      <a:pt x="37" y="42"/>
                    </a:cubicBezTo>
                    <a:cubicBezTo>
                      <a:pt x="35" y="51"/>
                      <a:pt x="26" y="57"/>
                      <a:pt x="18" y="55"/>
                    </a:cubicBezTo>
                    <a:cubicBezTo>
                      <a:pt x="13" y="69"/>
                      <a:pt x="7" y="82"/>
                      <a:pt x="0" y="92"/>
                    </a:cubicBezTo>
                    <a:cubicBezTo>
                      <a:pt x="3" y="95"/>
                      <a:pt x="4" y="99"/>
                      <a:pt x="3" y="103"/>
                    </a:cubicBezTo>
                    <a:cubicBezTo>
                      <a:pt x="3" y="104"/>
                      <a:pt x="2" y="106"/>
                      <a:pt x="1" y="107"/>
                    </a:cubicBezTo>
                    <a:cubicBezTo>
                      <a:pt x="4" y="109"/>
                      <a:pt x="7" y="110"/>
                      <a:pt x="10" y="112"/>
                    </a:cubicBezTo>
                    <a:cubicBezTo>
                      <a:pt x="14" y="114"/>
                      <a:pt x="19" y="116"/>
                      <a:pt x="25" y="118"/>
                    </a:cubicBezTo>
                    <a:cubicBezTo>
                      <a:pt x="59" y="107"/>
                      <a:pt x="87" y="79"/>
                      <a:pt x="96" y="41"/>
                    </a:cubicBezTo>
                    <a:cubicBezTo>
                      <a:pt x="100" y="27"/>
                      <a:pt x="100" y="13"/>
                      <a:pt x="9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246"/>
              <p:cNvSpPr/>
              <p:nvPr/>
            </p:nvSpPr>
            <p:spPr bwMode="auto">
              <a:xfrm>
                <a:off x="1936750" y="431801"/>
                <a:ext cx="185738" cy="23018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0" y="16"/>
                  </a:cxn>
                  <a:cxn ang="0">
                    <a:pos x="2" y="52"/>
                  </a:cxn>
                  <a:cxn ang="0">
                    <a:pos x="0" y="80"/>
                  </a:cxn>
                  <a:cxn ang="0">
                    <a:pos x="11" y="89"/>
                  </a:cxn>
                  <a:cxn ang="0">
                    <a:pos x="30" y="82"/>
                  </a:cxn>
                  <a:cxn ang="0">
                    <a:pos x="72" y="52"/>
                  </a:cxn>
                  <a:cxn ang="0">
                    <a:pos x="44" y="0"/>
                  </a:cxn>
                  <a:cxn ang="0">
                    <a:pos x="6" y="5"/>
                  </a:cxn>
                  <a:cxn ang="0">
                    <a:pos x="5" y="9"/>
                  </a:cxn>
                </a:cxnLst>
                <a:rect l="0" t="0" r="r" b="b"/>
                <a:pathLst>
                  <a:path w="72" h="89">
                    <a:moveTo>
                      <a:pt x="5" y="9"/>
                    </a:moveTo>
                    <a:cubicBezTo>
                      <a:pt x="5" y="12"/>
                      <a:pt x="3" y="14"/>
                      <a:pt x="0" y="16"/>
                    </a:cubicBezTo>
                    <a:cubicBezTo>
                      <a:pt x="2" y="27"/>
                      <a:pt x="3" y="39"/>
                      <a:pt x="2" y="52"/>
                    </a:cubicBezTo>
                    <a:cubicBezTo>
                      <a:pt x="2" y="61"/>
                      <a:pt x="1" y="71"/>
                      <a:pt x="0" y="80"/>
                    </a:cubicBezTo>
                    <a:cubicBezTo>
                      <a:pt x="5" y="81"/>
                      <a:pt x="9" y="85"/>
                      <a:pt x="11" y="89"/>
                    </a:cubicBezTo>
                    <a:cubicBezTo>
                      <a:pt x="17" y="87"/>
                      <a:pt x="24" y="85"/>
                      <a:pt x="30" y="82"/>
                    </a:cubicBezTo>
                    <a:cubicBezTo>
                      <a:pt x="45" y="75"/>
                      <a:pt x="59" y="65"/>
                      <a:pt x="72" y="52"/>
                    </a:cubicBezTo>
                    <a:cubicBezTo>
                      <a:pt x="68" y="33"/>
                      <a:pt x="58" y="15"/>
                      <a:pt x="44" y="0"/>
                    </a:cubicBezTo>
                    <a:cubicBezTo>
                      <a:pt x="31" y="1"/>
                      <a:pt x="18" y="2"/>
                      <a:pt x="6" y="5"/>
                    </a:cubicBezTo>
                    <a:cubicBezTo>
                      <a:pt x="6" y="6"/>
                      <a:pt x="6" y="8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247"/>
              <p:cNvSpPr/>
              <p:nvPr/>
            </p:nvSpPr>
            <p:spPr bwMode="auto">
              <a:xfrm>
                <a:off x="1892300" y="350838"/>
                <a:ext cx="147638" cy="84138"/>
              </a:xfrm>
              <a:custGeom>
                <a:avLst/>
                <a:gdLst/>
                <a:ahLst/>
                <a:cxnLst>
                  <a:cxn ang="0">
                    <a:pos x="14" y="27"/>
                  </a:cxn>
                  <a:cxn ang="0">
                    <a:pos x="22" y="32"/>
                  </a:cxn>
                  <a:cxn ang="0">
                    <a:pos x="57" y="27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12" y="26"/>
                  </a:cxn>
                  <a:cxn ang="0">
                    <a:pos x="14" y="27"/>
                  </a:cxn>
                </a:cxnLst>
                <a:rect l="0" t="0" r="r" b="b"/>
                <a:pathLst>
                  <a:path w="57" h="32">
                    <a:moveTo>
                      <a:pt x="14" y="27"/>
                    </a:moveTo>
                    <a:cubicBezTo>
                      <a:pt x="18" y="27"/>
                      <a:pt x="20" y="29"/>
                      <a:pt x="22" y="32"/>
                    </a:cubicBezTo>
                    <a:cubicBezTo>
                      <a:pt x="33" y="29"/>
                      <a:pt x="45" y="28"/>
                      <a:pt x="57" y="27"/>
                    </a:cubicBezTo>
                    <a:cubicBezTo>
                      <a:pt x="44" y="15"/>
                      <a:pt x="28" y="6"/>
                      <a:pt x="9" y="2"/>
                    </a:cubicBezTo>
                    <a:cubicBezTo>
                      <a:pt x="6" y="1"/>
                      <a:pt x="3" y="1"/>
                      <a:pt x="0" y="0"/>
                    </a:cubicBezTo>
                    <a:cubicBezTo>
                      <a:pt x="5" y="8"/>
                      <a:pt x="9" y="16"/>
                      <a:pt x="12" y="26"/>
                    </a:cubicBezTo>
                    <a:cubicBezTo>
                      <a:pt x="13" y="26"/>
                      <a:pt x="14" y="26"/>
                      <a:pt x="14" y="2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248"/>
              <p:cNvSpPr/>
              <p:nvPr/>
            </p:nvSpPr>
            <p:spPr bwMode="auto">
              <a:xfrm>
                <a:off x="1720850" y="346076"/>
                <a:ext cx="192087" cy="180975"/>
              </a:xfrm>
              <a:custGeom>
                <a:avLst/>
                <a:gdLst/>
                <a:ahLst/>
                <a:cxnLst>
                  <a:cxn ang="0">
                    <a:pos x="5" y="68"/>
                  </a:cxn>
                  <a:cxn ang="0">
                    <a:pos x="10" y="70"/>
                  </a:cxn>
                  <a:cxn ang="0">
                    <a:pos x="13" y="68"/>
                  </a:cxn>
                  <a:cxn ang="0">
                    <a:pos x="67" y="40"/>
                  </a:cxn>
                  <a:cxn ang="0">
                    <a:pos x="67" y="37"/>
                  </a:cxn>
                  <a:cxn ang="0">
                    <a:pos x="74" y="29"/>
                  </a:cxn>
                  <a:cxn ang="0">
                    <a:pos x="60" y="2"/>
                  </a:cxn>
                  <a:cxn ang="0">
                    <a:pos x="5" y="12"/>
                  </a:cxn>
                  <a:cxn ang="0">
                    <a:pos x="0" y="47"/>
                  </a:cxn>
                  <a:cxn ang="0">
                    <a:pos x="1" y="67"/>
                  </a:cxn>
                  <a:cxn ang="0">
                    <a:pos x="5" y="68"/>
                  </a:cxn>
                </a:cxnLst>
                <a:rect l="0" t="0" r="r" b="b"/>
                <a:pathLst>
                  <a:path w="74" h="70">
                    <a:moveTo>
                      <a:pt x="5" y="68"/>
                    </a:moveTo>
                    <a:cubicBezTo>
                      <a:pt x="7" y="68"/>
                      <a:pt x="9" y="69"/>
                      <a:pt x="10" y="70"/>
                    </a:cubicBezTo>
                    <a:cubicBezTo>
                      <a:pt x="11" y="70"/>
                      <a:pt x="12" y="69"/>
                      <a:pt x="13" y="68"/>
                    </a:cubicBezTo>
                    <a:cubicBezTo>
                      <a:pt x="29" y="56"/>
                      <a:pt x="48" y="47"/>
                      <a:pt x="67" y="40"/>
                    </a:cubicBezTo>
                    <a:cubicBezTo>
                      <a:pt x="67" y="39"/>
                      <a:pt x="67" y="38"/>
                      <a:pt x="67" y="37"/>
                    </a:cubicBezTo>
                    <a:cubicBezTo>
                      <a:pt x="68" y="33"/>
                      <a:pt x="71" y="30"/>
                      <a:pt x="74" y="29"/>
                    </a:cubicBezTo>
                    <a:cubicBezTo>
                      <a:pt x="70" y="18"/>
                      <a:pt x="66" y="9"/>
                      <a:pt x="60" y="2"/>
                    </a:cubicBezTo>
                    <a:cubicBezTo>
                      <a:pt x="41" y="0"/>
                      <a:pt x="22" y="4"/>
                      <a:pt x="5" y="12"/>
                    </a:cubicBezTo>
                    <a:cubicBezTo>
                      <a:pt x="2" y="23"/>
                      <a:pt x="1" y="34"/>
                      <a:pt x="0" y="47"/>
                    </a:cubicBezTo>
                    <a:cubicBezTo>
                      <a:pt x="0" y="53"/>
                      <a:pt x="0" y="60"/>
                      <a:pt x="1" y="67"/>
                    </a:cubicBezTo>
                    <a:cubicBezTo>
                      <a:pt x="2" y="67"/>
                      <a:pt x="3" y="67"/>
                      <a:pt x="5" y="6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249"/>
              <p:cNvSpPr/>
              <p:nvPr/>
            </p:nvSpPr>
            <p:spPr bwMode="auto">
              <a:xfrm>
                <a:off x="1584325" y="382588"/>
                <a:ext cx="136525" cy="249238"/>
              </a:xfrm>
              <a:custGeom>
                <a:avLst/>
                <a:gdLst/>
                <a:ahLst/>
                <a:cxnLst>
                  <a:cxn ang="0">
                    <a:pos x="22" y="96"/>
                  </a:cxn>
                  <a:cxn ang="0">
                    <a:pos x="27" y="95"/>
                  </a:cxn>
                  <a:cxn ang="0">
                    <a:pos x="41" y="77"/>
                  </a:cxn>
                  <a:cxn ang="0">
                    <a:pos x="39" y="65"/>
                  </a:cxn>
                  <a:cxn ang="0">
                    <a:pos x="49" y="54"/>
                  </a:cxn>
                  <a:cxn ang="0">
                    <a:pos x="49" y="32"/>
                  </a:cxn>
                  <a:cxn ang="0">
                    <a:pos x="53" y="0"/>
                  </a:cxn>
                  <a:cxn ang="0">
                    <a:pos x="1" y="69"/>
                  </a:cxn>
                  <a:cxn ang="0">
                    <a:pos x="0" y="73"/>
                  </a:cxn>
                  <a:cxn ang="0">
                    <a:pos x="22" y="96"/>
                  </a:cxn>
                </a:cxnLst>
                <a:rect l="0" t="0" r="r" b="b"/>
                <a:pathLst>
                  <a:path w="53" h="96">
                    <a:moveTo>
                      <a:pt x="22" y="96"/>
                    </a:moveTo>
                    <a:cubicBezTo>
                      <a:pt x="23" y="95"/>
                      <a:pt x="25" y="95"/>
                      <a:pt x="27" y="95"/>
                    </a:cubicBezTo>
                    <a:cubicBezTo>
                      <a:pt x="31" y="89"/>
                      <a:pt x="36" y="83"/>
                      <a:pt x="41" y="77"/>
                    </a:cubicBezTo>
                    <a:cubicBezTo>
                      <a:pt x="38" y="74"/>
                      <a:pt x="38" y="70"/>
                      <a:pt x="39" y="65"/>
                    </a:cubicBezTo>
                    <a:cubicBezTo>
                      <a:pt x="40" y="60"/>
                      <a:pt x="44" y="55"/>
                      <a:pt x="49" y="54"/>
                    </a:cubicBezTo>
                    <a:cubicBezTo>
                      <a:pt x="49" y="47"/>
                      <a:pt x="49" y="39"/>
                      <a:pt x="49" y="32"/>
                    </a:cubicBezTo>
                    <a:cubicBezTo>
                      <a:pt x="49" y="21"/>
                      <a:pt x="51" y="11"/>
                      <a:pt x="53" y="0"/>
                    </a:cubicBezTo>
                    <a:cubicBezTo>
                      <a:pt x="28" y="14"/>
                      <a:pt x="8" y="39"/>
                      <a:pt x="1" y="69"/>
                    </a:cubicBezTo>
                    <a:cubicBezTo>
                      <a:pt x="1" y="70"/>
                      <a:pt x="0" y="72"/>
                      <a:pt x="0" y="73"/>
                    </a:cubicBezTo>
                    <a:cubicBezTo>
                      <a:pt x="5" y="82"/>
                      <a:pt x="13" y="90"/>
                      <a:pt x="22" y="9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524955" y="3294793"/>
            <a:ext cx="877376" cy="714513"/>
            <a:chOff x="4354902" y="3695562"/>
            <a:chExt cx="828834" cy="714513"/>
          </a:xfrm>
          <a:solidFill>
            <a:srgbClr val="C1A36C"/>
          </a:solidFill>
        </p:grpSpPr>
        <p:sp>
          <p:nvSpPr>
            <p:cNvPr id="25" name="Hexagon 30"/>
            <p:cNvSpPr/>
            <p:nvPr/>
          </p:nvSpPr>
          <p:spPr>
            <a:xfrm>
              <a:off x="4354902" y="3695562"/>
              <a:ext cx="828834" cy="714513"/>
            </a:xfrm>
            <a:prstGeom prst="hexagon">
              <a:avLst/>
            </a:prstGeom>
            <a:grpFill/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87"/>
            <p:cNvSpPr>
              <a:spLocks noEditPoints="1"/>
            </p:cNvSpPr>
            <p:nvPr/>
          </p:nvSpPr>
          <p:spPr bwMode="auto">
            <a:xfrm>
              <a:off x="4665546" y="3877654"/>
              <a:ext cx="235715" cy="339869"/>
            </a:xfrm>
            <a:custGeom>
              <a:avLst/>
              <a:gdLst/>
              <a:ahLst/>
              <a:cxnLst>
                <a:cxn ang="0">
                  <a:pos x="69" y="131"/>
                </a:cxn>
                <a:cxn ang="0">
                  <a:pos x="69" y="138"/>
                </a:cxn>
                <a:cxn ang="0">
                  <a:pos x="59" y="148"/>
                </a:cxn>
                <a:cxn ang="0">
                  <a:pos x="50" y="138"/>
                </a:cxn>
                <a:cxn ang="0">
                  <a:pos x="50" y="131"/>
                </a:cxn>
                <a:cxn ang="0">
                  <a:pos x="40" y="115"/>
                </a:cxn>
                <a:cxn ang="0">
                  <a:pos x="59" y="96"/>
                </a:cxn>
                <a:cxn ang="0">
                  <a:pos x="78" y="115"/>
                </a:cxn>
                <a:cxn ang="0">
                  <a:pos x="69" y="131"/>
                </a:cxn>
                <a:cxn ang="0">
                  <a:pos x="21" y="53"/>
                </a:cxn>
                <a:cxn ang="0">
                  <a:pos x="59" y="14"/>
                </a:cxn>
                <a:cxn ang="0">
                  <a:pos x="98" y="53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23" y="72"/>
                </a:cxn>
                <a:cxn ang="0">
                  <a:pos x="21" y="69"/>
                </a:cxn>
                <a:cxn ang="0">
                  <a:pos x="21" y="53"/>
                </a:cxn>
                <a:cxn ang="0">
                  <a:pos x="101" y="158"/>
                </a:cxn>
                <a:cxn ang="0">
                  <a:pos x="94" y="151"/>
                </a:cxn>
                <a:cxn ang="0">
                  <a:pos x="101" y="145"/>
                </a:cxn>
                <a:cxn ang="0">
                  <a:pos x="116" y="145"/>
                </a:cxn>
                <a:cxn ang="0">
                  <a:pos x="119" y="143"/>
                </a:cxn>
                <a:cxn ang="0">
                  <a:pos x="119" y="134"/>
                </a:cxn>
                <a:cxn ang="0">
                  <a:pos x="116" y="132"/>
                </a:cxn>
                <a:cxn ang="0">
                  <a:pos x="101" y="132"/>
                </a:cxn>
                <a:cxn ang="0">
                  <a:pos x="94" y="125"/>
                </a:cxn>
                <a:cxn ang="0">
                  <a:pos x="101" y="119"/>
                </a:cxn>
                <a:cxn ang="0">
                  <a:pos x="116" y="119"/>
                </a:cxn>
                <a:cxn ang="0">
                  <a:pos x="119" y="117"/>
                </a:cxn>
                <a:cxn ang="0">
                  <a:pos x="119" y="108"/>
                </a:cxn>
                <a:cxn ang="0">
                  <a:pos x="117" y="106"/>
                </a:cxn>
                <a:cxn ang="0">
                  <a:pos x="101" y="106"/>
                </a:cxn>
                <a:cxn ang="0">
                  <a:pos x="94" y="100"/>
                </a:cxn>
                <a:cxn ang="0">
                  <a:pos x="101" y="93"/>
                </a:cxn>
                <a:cxn ang="0">
                  <a:pos x="117" y="93"/>
                </a:cxn>
                <a:cxn ang="0">
                  <a:pos x="119" y="91"/>
                </a:cxn>
                <a:cxn ang="0">
                  <a:pos x="119" y="76"/>
                </a:cxn>
                <a:cxn ang="0">
                  <a:pos x="115" y="72"/>
                </a:cxn>
                <a:cxn ang="0">
                  <a:pos x="114" y="72"/>
                </a:cxn>
                <a:cxn ang="0">
                  <a:pos x="112" y="70"/>
                </a:cxn>
                <a:cxn ang="0">
                  <a:pos x="112" y="53"/>
                </a:cxn>
                <a:cxn ang="0">
                  <a:pos x="59" y="0"/>
                </a:cxn>
                <a:cxn ang="0">
                  <a:pos x="7" y="53"/>
                </a:cxn>
                <a:cxn ang="0">
                  <a:pos x="7" y="70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0" y="76"/>
                </a:cxn>
                <a:cxn ang="0">
                  <a:pos x="0" y="168"/>
                </a:cxn>
                <a:cxn ang="0">
                  <a:pos x="4" y="172"/>
                </a:cxn>
                <a:cxn ang="0">
                  <a:pos x="115" y="172"/>
                </a:cxn>
                <a:cxn ang="0">
                  <a:pos x="119" y="168"/>
                </a:cxn>
                <a:cxn ang="0">
                  <a:pos x="119" y="160"/>
                </a:cxn>
                <a:cxn ang="0">
                  <a:pos x="117" y="158"/>
                </a:cxn>
                <a:cxn ang="0">
                  <a:pos x="101" y="158"/>
                </a:cxn>
              </a:cxnLst>
              <a:rect l="0" t="0" r="r" b="b"/>
              <a:pathLst>
                <a:path w="119" h="172">
                  <a:moveTo>
                    <a:pt x="69" y="131"/>
                  </a:moveTo>
                  <a:cubicBezTo>
                    <a:pt x="69" y="134"/>
                    <a:pt x="69" y="138"/>
                    <a:pt x="69" y="138"/>
                  </a:cubicBezTo>
                  <a:cubicBezTo>
                    <a:pt x="69" y="144"/>
                    <a:pt x="64" y="148"/>
                    <a:pt x="59" y="148"/>
                  </a:cubicBezTo>
                  <a:cubicBezTo>
                    <a:pt x="54" y="148"/>
                    <a:pt x="50" y="144"/>
                    <a:pt x="50" y="138"/>
                  </a:cubicBezTo>
                  <a:cubicBezTo>
                    <a:pt x="50" y="138"/>
                    <a:pt x="50" y="134"/>
                    <a:pt x="50" y="131"/>
                  </a:cubicBezTo>
                  <a:cubicBezTo>
                    <a:pt x="50" y="126"/>
                    <a:pt x="40" y="127"/>
                    <a:pt x="40" y="115"/>
                  </a:cubicBezTo>
                  <a:cubicBezTo>
                    <a:pt x="40" y="105"/>
                    <a:pt x="49" y="96"/>
                    <a:pt x="59" y="96"/>
                  </a:cubicBezTo>
                  <a:cubicBezTo>
                    <a:pt x="70" y="96"/>
                    <a:pt x="78" y="105"/>
                    <a:pt x="78" y="115"/>
                  </a:cubicBezTo>
                  <a:cubicBezTo>
                    <a:pt x="78" y="127"/>
                    <a:pt x="69" y="126"/>
                    <a:pt x="69" y="131"/>
                  </a:cubicBezTo>
                  <a:moveTo>
                    <a:pt x="21" y="53"/>
                  </a:moveTo>
                  <a:cubicBezTo>
                    <a:pt x="21" y="31"/>
                    <a:pt x="38" y="14"/>
                    <a:pt x="59" y="14"/>
                  </a:cubicBezTo>
                  <a:cubicBezTo>
                    <a:pt x="80" y="14"/>
                    <a:pt x="98" y="31"/>
                    <a:pt x="98" y="53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2"/>
                    <a:pt x="96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1" y="72"/>
                    <a:pt x="21" y="69"/>
                    <a:pt x="21" y="69"/>
                  </a:cubicBezTo>
                  <a:cubicBezTo>
                    <a:pt x="21" y="53"/>
                    <a:pt x="21" y="53"/>
                    <a:pt x="21" y="53"/>
                  </a:cubicBezTo>
                  <a:close/>
                  <a:moveTo>
                    <a:pt x="101" y="158"/>
                  </a:moveTo>
                  <a:cubicBezTo>
                    <a:pt x="97" y="158"/>
                    <a:pt x="94" y="155"/>
                    <a:pt x="94" y="151"/>
                  </a:cubicBezTo>
                  <a:cubicBezTo>
                    <a:pt x="94" y="148"/>
                    <a:pt x="97" y="145"/>
                    <a:pt x="101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9" y="145"/>
                    <a:pt x="119" y="143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32"/>
                    <a:pt x="116" y="132"/>
                    <a:pt x="116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97" y="132"/>
                    <a:pt x="94" y="129"/>
                    <a:pt x="94" y="125"/>
                  </a:cubicBezTo>
                  <a:cubicBezTo>
                    <a:pt x="94" y="122"/>
                    <a:pt x="97" y="119"/>
                    <a:pt x="101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19"/>
                    <a:pt x="119" y="119"/>
                    <a:pt x="119" y="117"/>
                  </a:cubicBezTo>
                  <a:cubicBezTo>
                    <a:pt x="119" y="108"/>
                    <a:pt x="119" y="108"/>
                    <a:pt x="119" y="108"/>
                  </a:cubicBezTo>
                  <a:cubicBezTo>
                    <a:pt x="119" y="106"/>
                    <a:pt x="117" y="106"/>
                    <a:pt x="117" y="106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97" y="106"/>
                    <a:pt x="94" y="103"/>
                    <a:pt x="94" y="100"/>
                  </a:cubicBezTo>
                  <a:cubicBezTo>
                    <a:pt x="94" y="96"/>
                    <a:pt x="97" y="93"/>
                    <a:pt x="101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7" y="93"/>
                    <a:pt x="119" y="93"/>
                    <a:pt x="119" y="91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19" y="74"/>
                    <a:pt x="117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2" y="72"/>
                    <a:pt x="112" y="70"/>
                    <a:pt x="112" y="70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24"/>
                    <a:pt x="88" y="0"/>
                    <a:pt x="59" y="0"/>
                  </a:cubicBezTo>
                  <a:cubicBezTo>
                    <a:pt x="30" y="0"/>
                    <a:pt x="7" y="24"/>
                    <a:pt x="7" y="53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2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4"/>
                    <a:pt x="0" y="76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0"/>
                    <a:pt x="2" y="172"/>
                    <a:pt x="4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7" y="172"/>
                    <a:pt x="119" y="170"/>
                    <a:pt x="119" y="168"/>
                  </a:cubicBezTo>
                  <a:cubicBezTo>
                    <a:pt x="119" y="160"/>
                    <a:pt x="119" y="160"/>
                    <a:pt x="119" y="160"/>
                  </a:cubicBezTo>
                  <a:cubicBezTo>
                    <a:pt x="119" y="158"/>
                    <a:pt x="117" y="158"/>
                    <a:pt x="117" y="158"/>
                  </a:cubicBezTo>
                  <a:lnTo>
                    <a:pt x="101" y="15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75836" y="3268457"/>
            <a:ext cx="877376" cy="714513"/>
            <a:chOff x="7528338" y="3705526"/>
            <a:chExt cx="828834" cy="714513"/>
          </a:xfrm>
          <a:solidFill>
            <a:srgbClr val="C1A36C"/>
          </a:solidFill>
        </p:grpSpPr>
        <p:sp>
          <p:nvSpPr>
            <p:cNvPr id="21" name="Hexagon 33"/>
            <p:cNvSpPr/>
            <p:nvPr/>
          </p:nvSpPr>
          <p:spPr>
            <a:xfrm>
              <a:off x="7528338" y="3705526"/>
              <a:ext cx="828834" cy="714513"/>
            </a:xfrm>
            <a:prstGeom prst="hexagon">
              <a:avLst/>
            </a:prstGeom>
            <a:grpFill/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828800" rtl="0"/>
              <a:endPara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Group 44"/>
            <p:cNvGrpSpPr/>
            <p:nvPr/>
          </p:nvGrpSpPr>
          <p:grpSpPr>
            <a:xfrm>
              <a:off x="7780847" y="3877654"/>
              <a:ext cx="323816" cy="359798"/>
              <a:chOff x="3686980" y="2932527"/>
              <a:chExt cx="271462" cy="301625"/>
            </a:xfrm>
            <a:grpFill/>
          </p:grpSpPr>
          <p:sp>
            <p:nvSpPr>
              <p:cNvPr id="23" name="Freeform 303"/>
              <p:cNvSpPr/>
              <p:nvPr/>
            </p:nvSpPr>
            <p:spPr bwMode="auto">
              <a:xfrm>
                <a:off x="3821919" y="3007140"/>
                <a:ext cx="92075" cy="85725"/>
              </a:xfrm>
              <a:custGeom>
                <a:avLst/>
                <a:gdLst/>
                <a:ahLst/>
                <a:cxnLst>
                  <a:cxn ang="0">
                    <a:pos x="38" y="37"/>
                  </a:cxn>
                  <a:cxn ang="0">
                    <a:pos x="40" y="35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35"/>
                  </a:cxn>
                  <a:cxn ang="0">
                    <a:pos x="3" y="37"/>
                  </a:cxn>
                  <a:cxn ang="0">
                    <a:pos x="38" y="37"/>
                  </a:cxn>
                </a:cxnLst>
                <a:rect l="0" t="0" r="r" b="b"/>
                <a:pathLst>
                  <a:path w="40" h="37">
                    <a:moveTo>
                      <a:pt x="38" y="37"/>
                    </a:moveTo>
                    <a:cubicBezTo>
                      <a:pt x="40" y="37"/>
                      <a:pt x="40" y="36"/>
                      <a:pt x="40" y="35"/>
                    </a:cubicBezTo>
                    <a:cubicBezTo>
                      <a:pt x="38" y="16"/>
                      <a:pt x="22" y="1"/>
                      <a:pt x="3" y="0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7"/>
                      <a:pt x="3" y="37"/>
                    </a:cubicBezTo>
                    <a:lnTo>
                      <a:pt x="38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304"/>
              <p:cNvSpPr>
                <a:spLocks noEditPoints="1"/>
              </p:cNvSpPr>
              <p:nvPr/>
            </p:nvSpPr>
            <p:spPr bwMode="auto">
              <a:xfrm>
                <a:off x="3686980" y="2932527"/>
                <a:ext cx="271462" cy="301625"/>
              </a:xfrm>
              <a:custGeom>
                <a:avLst/>
                <a:gdLst/>
                <a:ahLst/>
                <a:cxnLst>
                  <a:cxn ang="0">
                    <a:pos x="107" y="78"/>
                  </a:cxn>
                  <a:cxn ang="0">
                    <a:pos x="59" y="121"/>
                  </a:cxn>
                  <a:cxn ang="0">
                    <a:pos x="11" y="73"/>
                  </a:cxn>
                  <a:cxn ang="0">
                    <a:pos x="24" y="41"/>
                  </a:cxn>
                  <a:cxn ang="0">
                    <a:pos x="59" y="25"/>
                  </a:cxn>
                  <a:cxn ang="0">
                    <a:pos x="107" y="73"/>
                  </a:cxn>
                  <a:cxn ang="0">
                    <a:pos x="107" y="78"/>
                  </a:cxn>
                  <a:cxn ang="0">
                    <a:pos x="106" y="36"/>
                  </a:cxn>
                  <a:cxn ang="0">
                    <a:pos x="109" y="33"/>
                  </a:cxn>
                  <a:cxn ang="0">
                    <a:pos x="109" y="33"/>
                  </a:cxn>
                  <a:cxn ang="0">
                    <a:pos x="112" y="33"/>
                  </a:cxn>
                  <a:cxn ang="0">
                    <a:pos x="110" y="24"/>
                  </a:cxn>
                  <a:cxn ang="0">
                    <a:pos x="101" y="22"/>
                  </a:cxn>
                  <a:cxn ang="0">
                    <a:pos x="101" y="25"/>
                  </a:cxn>
                  <a:cxn ang="0">
                    <a:pos x="101" y="25"/>
                  </a:cxn>
                  <a:cxn ang="0">
                    <a:pos x="98" y="28"/>
                  </a:cxn>
                  <a:cxn ang="0">
                    <a:pos x="97" y="28"/>
                  </a:cxn>
                  <a:cxn ang="0">
                    <a:pos x="69" y="15"/>
                  </a:cxn>
                  <a:cxn ang="0">
                    <a:pos x="68" y="14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74" y="7"/>
                  </a:cxn>
                  <a:cxn ang="0">
                    <a:pos x="59" y="0"/>
                  </a:cxn>
                  <a:cxn ang="0">
                    <a:pos x="45" y="7"/>
                  </a:cxn>
                  <a:cxn ang="0">
                    <a:pos x="50" y="12"/>
                  </a:cxn>
                  <a:cxn ang="0">
                    <a:pos x="51" y="13"/>
                  </a:cxn>
                  <a:cxn ang="0">
                    <a:pos x="51" y="14"/>
                  </a:cxn>
                  <a:cxn ang="0">
                    <a:pos x="50" y="15"/>
                  </a:cxn>
                  <a:cxn ang="0">
                    <a:pos x="15" y="34"/>
                  </a:cxn>
                  <a:cxn ang="0">
                    <a:pos x="0" y="73"/>
                  </a:cxn>
                  <a:cxn ang="0">
                    <a:pos x="59" y="132"/>
                  </a:cxn>
                  <a:cxn ang="0">
                    <a:pos x="118" y="78"/>
                  </a:cxn>
                  <a:cxn ang="0">
                    <a:pos x="119" y="73"/>
                  </a:cxn>
                  <a:cxn ang="0">
                    <a:pos x="106" y="37"/>
                  </a:cxn>
                  <a:cxn ang="0">
                    <a:pos x="106" y="36"/>
                  </a:cxn>
                </a:cxnLst>
                <a:rect l="0" t="0" r="r" b="b"/>
                <a:pathLst>
                  <a:path w="119" h="132">
                    <a:moveTo>
                      <a:pt x="107" y="78"/>
                    </a:moveTo>
                    <a:cubicBezTo>
                      <a:pt x="105" y="102"/>
                      <a:pt x="84" y="121"/>
                      <a:pt x="59" y="121"/>
                    </a:cubicBezTo>
                    <a:cubicBezTo>
                      <a:pt x="33" y="121"/>
                      <a:pt x="11" y="100"/>
                      <a:pt x="11" y="73"/>
                    </a:cubicBezTo>
                    <a:cubicBezTo>
                      <a:pt x="11" y="61"/>
                      <a:pt x="16" y="50"/>
                      <a:pt x="24" y="41"/>
                    </a:cubicBezTo>
                    <a:cubicBezTo>
                      <a:pt x="32" y="31"/>
                      <a:pt x="45" y="25"/>
                      <a:pt x="59" y="25"/>
                    </a:cubicBezTo>
                    <a:cubicBezTo>
                      <a:pt x="86" y="25"/>
                      <a:pt x="107" y="47"/>
                      <a:pt x="107" y="73"/>
                    </a:cubicBezTo>
                    <a:cubicBezTo>
                      <a:pt x="107" y="75"/>
                      <a:pt x="107" y="76"/>
                      <a:pt x="107" y="78"/>
                    </a:cubicBezTo>
                    <a:moveTo>
                      <a:pt x="106" y="36"/>
                    </a:move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0" y="33"/>
                      <a:pt x="111" y="33"/>
                      <a:pt x="112" y="33"/>
                    </a:cubicBezTo>
                    <a:cubicBezTo>
                      <a:pt x="116" y="32"/>
                      <a:pt x="114" y="28"/>
                      <a:pt x="110" y="24"/>
                    </a:cubicBezTo>
                    <a:cubicBezTo>
                      <a:pt x="106" y="20"/>
                      <a:pt x="102" y="18"/>
                      <a:pt x="101" y="22"/>
                    </a:cubicBezTo>
                    <a:cubicBezTo>
                      <a:pt x="101" y="23"/>
                      <a:pt x="101" y="24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7" y="28"/>
                      <a:pt x="97" y="28"/>
                    </a:cubicBezTo>
                    <a:cubicBezTo>
                      <a:pt x="89" y="21"/>
                      <a:pt x="79" y="16"/>
                      <a:pt x="69" y="15"/>
                    </a:cubicBezTo>
                    <a:cubicBezTo>
                      <a:pt x="68" y="15"/>
                      <a:pt x="68" y="15"/>
                      <a:pt x="68" y="14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71" y="11"/>
                      <a:pt x="72" y="9"/>
                      <a:pt x="74" y="7"/>
                    </a:cubicBezTo>
                    <a:cubicBezTo>
                      <a:pt x="78" y="3"/>
                      <a:pt x="68" y="0"/>
                      <a:pt x="59" y="0"/>
                    </a:cubicBezTo>
                    <a:cubicBezTo>
                      <a:pt x="51" y="0"/>
                      <a:pt x="41" y="3"/>
                      <a:pt x="45" y="7"/>
                    </a:cubicBezTo>
                    <a:cubicBezTo>
                      <a:pt x="46" y="9"/>
                      <a:pt x="48" y="11"/>
                      <a:pt x="50" y="12"/>
                    </a:cubicBezTo>
                    <a:cubicBezTo>
                      <a:pt x="51" y="12"/>
                      <a:pt x="51" y="12"/>
                      <a:pt x="51" y="13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5"/>
                      <a:pt x="51" y="15"/>
                      <a:pt x="50" y="15"/>
                    </a:cubicBezTo>
                    <a:cubicBezTo>
                      <a:pt x="36" y="17"/>
                      <a:pt x="24" y="24"/>
                      <a:pt x="15" y="34"/>
                    </a:cubicBezTo>
                    <a:cubicBezTo>
                      <a:pt x="6" y="44"/>
                      <a:pt x="0" y="58"/>
                      <a:pt x="0" y="73"/>
                    </a:cubicBezTo>
                    <a:cubicBezTo>
                      <a:pt x="0" y="106"/>
                      <a:pt x="27" y="132"/>
                      <a:pt x="59" y="132"/>
                    </a:cubicBezTo>
                    <a:cubicBezTo>
                      <a:pt x="90" y="132"/>
                      <a:pt x="116" y="108"/>
                      <a:pt x="118" y="78"/>
                    </a:cubicBezTo>
                    <a:cubicBezTo>
                      <a:pt x="118" y="76"/>
                      <a:pt x="119" y="75"/>
                      <a:pt x="119" y="73"/>
                    </a:cubicBezTo>
                    <a:cubicBezTo>
                      <a:pt x="119" y="60"/>
                      <a:pt x="114" y="47"/>
                      <a:pt x="106" y="37"/>
                    </a:cubicBezTo>
                    <a:cubicBezTo>
                      <a:pt x="106" y="37"/>
                      <a:pt x="106" y="36"/>
                      <a:pt x="106" y="36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Group 9"/>
          <p:cNvGrpSpPr/>
          <p:nvPr/>
        </p:nvGrpSpPr>
        <p:grpSpPr>
          <a:xfrm>
            <a:off x="10313154" y="3268458"/>
            <a:ext cx="877376" cy="714513"/>
            <a:chOff x="10169192" y="3464002"/>
            <a:chExt cx="863037" cy="743998"/>
          </a:xfrm>
          <a:solidFill>
            <a:srgbClr val="C1A36C"/>
          </a:solidFill>
        </p:grpSpPr>
        <p:sp>
          <p:nvSpPr>
            <p:cNvPr id="17" name="Hexagon 36"/>
            <p:cNvSpPr/>
            <p:nvPr/>
          </p:nvSpPr>
          <p:spPr>
            <a:xfrm>
              <a:off x="10169192" y="3464002"/>
              <a:ext cx="863037" cy="743998"/>
            </a:xfrm>
            <a:prstGeom prst="hexagon">
              <a:avLst/>
            </a:prstGeom>
            <a:grpFill/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78"/>
            <p:cNvSpPr>
              <a:spLocks noEditPoints="1"/>
            </p:cNvSpPr>
            <p:nvPr/>
          </p:nvSpPr>
          <p:spPr bwMode="auto">
            <a:xfrm>
              <a:off x="10397334" y="3639005"/>
              <a:ext cx="385205" cy="383100"/>
            </a:xfrm>
            <a:custGeom>
              <a:avLst/>
              <a:gdLst/>
              <a:ahLst/>
              <a:cxnLst>
                <a:cxn ang="0">
                  <a:pos x="82" y="45"/>
                </a:cxn>
                <a:cxn ang="0">
                  <a:pos x="82" y="28"/>
                </a:cxn>
                <a:cxn ang="0">
                  <a:pos x="99" y="28"/>
                </a:cxn>
                <a:cxn ang="0">
                  <a:pos x="99" y="45"/>
                </a:cxn>
                <a:cxn ang="0">
                  <a:pos x="82" y="45"/>
                </a:cxn>
                <a:cxn ang="0">
                  <a:pos x="88" y="82"/>
                </a:cxn>
                <a:cxn ang="0">
                  <a:pos x="89" y="79"/>
                </a:cxn>
                <a:cxn ang="0">
                  <a:pos x="116" y="10"/>
                </a:cxn>
                <a:cxn ang="0">
                  <a:pos x="48" y="38"/>
                </a:cxn>
                <a:cxn ang="0">
                  <a:pos x="45" y="39"/>
                </a:cxn>
                <a:cxn ang="0">
                  <a:pos x="37" y="37"/>
                </a:cxn>
                <a:cxn ang="0">
                  <a:pos x="30" y="39"/>
                </a:cxn>
                <a:cxn ang="0">
                  <a:pos x="2" y="67"/>
                </a:cxn>
                <a:cxn ang="0">
                  <a:pos x="3" y="71"/>
                </a:cxn>
                <a:cxn ang="0">
                  <a:pos x="24" y="74"/>
                </a:cxn>
                <a:cxn ang="0">
                  <a:pos x="31" y="72"/>
                </a:cxn>
                <a:cxn ang="0">
                  <a:pos x="33" y="72"/>
                </a:cxn>
                <a:cxn ang="0">
                  <a:pos x="55" y="94"/>
                </a:cxn>
                <a:cxn ang="0">
                  <a:pos x="55" y="96"/>
                </a:cxn>
                <a:cxn ang="0">
                  <a:pos x="53" y="103"/>
                </a:cxn>
                <a:cxn ang="0">
                  <a:pos x="56" y="124"/>
                </a:cxn>
                <a:cxn ang="0">
                  <a:pos x="60" y="125"/>
                </a:cxn>
                <a:cxn ang="0">
                  <a:pos x="88" y="96"/>
                </a:cxn>
                <a:cxn ang="0">
                  <a:pos x="90" y="89"/>
                </a:cxn>
                <a:cxn ang="0">
                  <a:pos x="88" y="82"/>
                </a:cxn>
              </a:cxnLst>
              <a:rect l="0" t="0" r="r" b="b"/>
              <a:pathLst>
                <a:path w="127" h="126">
                  <a:moveTo>
                    <a:pt x="82" y="45"/>
                  </a:moveTo>
                  <a:cubicBezTo>
                    <a:pt x="77" y="40"/>
                    <a:pt x="77" y="33"/>
                    <a:pt x="82" y="28"/>
                  </a:cubicBezTo>
                  <a:cubicBezTo>
                    <a:pt x="87" y="23"/>
                    <a:pt x="95" y="23"/>
                    <a:pt x="99" y="28"/>
                  </a:cubicBezTo>
                  <a:cubicBezTo>
                    <a:pt x="104" y="33"/>
                    <a:pt x="104" y="40"/>
                    <a:pt x="99" y="45"/>
                  </a:cubicBezTo>
                  <a:cubicBezTo>
                    <a:pt x="95" y="50"/>
                    <a:pt x="87" y="50"/>
                    <a:pt x="82" y="45"/>
                  </a:cubicBezTo>
                  <a:moveTo>
                    <a:pt x="88" y="82"/>
                  </a:moveTo>
                  <a:cubicBezTo>
                    <a:pt x="88" y="81"/>
                    <a:pt x="89" y="80"/>
                    <a:pt x="89" y="79"/>
                  </a:cubicBezTo>
                  <a:cubicBezTo>
                    <a:pt x="112" y="54"/>
                    <a:pt x="127" y="21"/>
                    <a:pt x="116" y="10"/>
                  </a:cubicBezTo>
                  <a:cubicBezTo>
                    <a:pt x="105" y="0"/>
                    <a:pt x="73" y="15"/>
                    <a:pt x="48" y="38"/>
                  </a:cubicBezTo>
                  <a:cubicBezTo>
                    <a:pt x="48" y="38"/>
                    <a:pt x="47" y="39"/>
                    <a:pt x="45" y="39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5" y="36"/>
                    <a:pt x="32" y="37"/>
                    <a:pt x="30" y="39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6" y="74"/>
                    <a:pt x="29" y="73"/>
                    <a:pt x="31" y="72"/>
                  </a:cubicBezTo>
                  <a:cubicBezTo>
                    <a:pt x="31" y="72"/>
                    <a:pt x="32" y="70"/>
                    <a:pt x="33" y="72"/>
                  </a:cubicBezTo>
                  <a:cubicBezTo>
                    <a:pt x="39" y="77"/>
                    <a:pt x="50" y="88"/>
                    <a:pt x="55" y="94"/>
                  </a:cubicBezTo>
                  <a:cubicBezTo>
                    <a:pt x="56" y="95"/>
                    <a:pt x="55" y="96"/>
                    <a:pt x="55" y="96"/>
                  </a:cubicBezTo>
                  <a:cubicBezTo>
                    <a:pt x="54" y="98"/>
                    <a:pt x="53" y="101"/>
                    <a:pt x="53" y="103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7" y="126"/>
                    <a:pt x="58" y="126"/>
                    <a:pt x="60" y="125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0" y="95"/>
                    <a:pt x="91" y="92"/>
                    <a:pt x="90" y="89"/>
                  </a:cubicBezTo>
                  <a:lnTo>
                    <a:pt x="88" y="8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Hexagon 17"/>
          <p:cNvSpPr/>
          <p:nvPr/>
        </p:nvSpPr>
        <p:spPr>
          <a:xfrm>
            <a:off x="785298" y="3274589"/>
            <a:ext cx="828834" cy="714513"/>
          </a:xfrm>
          <a:prstGeom prst="hexagon">
            <a:avLst/>
          </a:prstGeom>
          <a:solidFill>
            <a:srgbClr val="C1A36C"/>
          </a:solidFill>
          <a:ln w="12700">
            <a:noFill/>
            <a:headEnd type="oval" w="med" len="med"/>
            <a:tailEnd type="oval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828800" rtl="0"/>
            <a:endParaRPr lang="en-US" sz="24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278"/>
          <p:cNvSpPr>
            <a:spLocks noEditPoints="1"/>
          </p:cNvSpPr>
          <p:nvPr/>
        </p:nvSpPr>
        <p:spPr bwMode="auto">
          <a:xfrm>
            <a:off x="977490" y="3447886"/>
            <a:ext cx="369939" cy="367918"/>
          </a:xfrm>
          <a:custGeom>
            <a:avLst/>
            <a:gdLst/>
            <a:ahLst/>
            <a:cxnLst>
              <a:cxn ang="0">
                <a:pos x="82" y="45"/>
              </a:cxn>
              <a:cxn ang="0">
                <a:pos x="82" y="28"/>
              </a:cxn>
              <a:cxn ang="0">
                <a:pos x="99" y="28"/>
              </a:cxn>
              <a:cxn ang="0">
                <a:pos x="99" y="45"/>
              </a:cxn>
              <a:cxn ang="0">
                <a:pos x="82" y="45"/>
              </a:cxn>
              <a:cxn ang="0">
                <a:pos x="88" y="82"/>
              </a:cxn>
              <a:cxn ang="0">
                <a:pos x="89" y="79"/>
              </a:cxn>
              <a:cxn ang="0">
                <a:pos x="116" y="10"/>
              </a:cxn>
              <a:cxn ang="0">
                <a:pos x="48" y="38"/>
              </a:cxn>
              <a:cxn ang="0">
                <a:pos x="45" y="39"/>
              </a:cxn>
              <a:cxn ang="0">
                <a:pos x="37" y="37"/>
              </a:cxn>
              <a:cxn ang="0">
                <a:pos x="30" y="39"/>
              </a:cxn>
              <a:cxn ang="0">
                <a:pos x="2" y="67"/>
              </a:cxn>
              <a:cxn ang="0">
                <a:pos x="3" y="71"/>
              </a:cxn>
              <a:cxn ang="0">
                <a:pos x="24" y="74"/>
              </a:cxn>
              <a:cxn ang="0">
                <a:pos x="31" y="72"/>
              </a:cxn>
              <a:cxn ang="0">
                <a:pos x="33" y="72"/>
              </a:cxn>
              <a:cxn ang="0">
                <a:pos x="55" y="94"/>
              </a:cxn>
              <a:cxn ang="0">
                <a:pos x="55" y="96"/>
              </a:cxn>
              <a:cxn ang="0">
                <a:pos x="53" y="103"/>
              </a:cxn>
              <a:cxn ang="0">
                <a:pos x="56" y="124"/>
              </a:cxn>
              <a:cxn ang="0">
                <a:pos x="60" y="125"/>
              </a:cxn>
              <a:cxn ang="0">
                <a:pos x="88" y="96"/>
              </a:cxn>
              <a:cxn ang="0">
                <a:pos x="90" y="89"/>
              </a:cxn>
              <a:cxn ang="0">
                <a:pos x="88" y="82"/>
              </a:cxn>
            </a:cxnLst>
            <a:rect l="0" t="0" r="r" b="b"/>
            <a:pathLst>
              <a:path w="127" h="126">
                <a:moveTo>
                  <a:pt x="82" y="45"/>
                </a:moveTo>
                <a:cubicBezTo>
                  <a:pt x="77" y="40"/>
                  <a:pt x="77" y="33"/>
                  <a:pt x="82" y="28"/>
                </a:cubicBezTo>
                <a:cubicBezTo>
                  <a:pt x="87" y="23"/>
                  <a:pt x="95" y="23"/>
                  <a:pt x="99" y="28"/>
                </a:cubicBezTo>
                <a:cubicBezTo>
                  <a:pt x="104" y="33"/>
                  <a:pt x="104" y="40"/>
                  <a:pt x="99" y="45"/>
                </a:cubicBezTo>
                <a:cubicBezTo>
                  <a:pt x="95" y="50"/>
                  <a:pt x="87" y="50"/>
                  <a:pt x="82" y="45"/>
                </a:cubicBezTo>
                <a:moveTo>
                  <a:pt x="88" y="82"/>
                </a:moveTo>
                <a:cubicBezTo>
                  <a:pt x="88" y="81"/>
                  <a:pt x="89" y="80"/>
                  <a:pt x="89" y="79"/>
                </a:cubicBezTo>
                <a:cubicBezTo>
                  <a:pt x="112" y="54"/>
                  <a:pt x="127" y="21"/>
                  <a:pt x="116" y="10"/>
                </a:cubicBezTo>
                <a:cubicBezTo>
                  <a:pt x="105" y="0"/>
                  <a:pt x="73" y="15"/>
                  <a:pt x="48" y="38"/>
                </a:cubicBezTo>
                <a:cubicBezTo>
                  <a:pt x="48" y="38"/>
                  <a:pt x="47" y="39"/>
                  <a:pt x="45" y="39"/>
                </a:cubicBezTo>
                <a:cubicBezTo>
                  <a:pt x="37" y="37"/>
                  <a:pt x="37" y="37"/>
                  <a:pt x="37" y="37"/>
                </a:cubicBezTo>
                <a:cubicBezTo>
                  <a:pt x="35" y="36"/>
                  <a:pt x="32" y="37"/>
                  <a:pt x="30" y="39"/>
                </a:cubicBezTo>
                <a:cubicBezTo>
                  <a:pt x="2" y="67"/>
                  <a:pt x="2" y="67"/>
                  <a:pt x="2" y="67"/>
                </a:cubicBezTo>
                <a:cubicBezTo>
                  <a:pt x="0" y="69"/>
                  <a:pt x="1" y="70"/>
                  <a:pt x="3" y="71"/>
                </a:cubicBezTo>
                <a:cubicBezTo>
                  <a:pt x="24" y="74"/>
                  <a:pt x="24" y="74"/>
                  <a:pt x="24" y="74"/>
                </a:cubicBezTo>
                <a:cubicBezTo>
                  <a:pt x="26" y="74"/>
                  <a:pt x="29" y="73"/>
                  <a:pt x="31" y="72"/>
                </a:cubicBezTo>
                <a:cubicBezTo>
                  <a:pt x="31" y="72"/>
                  <a:pt x="32" y="70"/>
                  <a:pt x="33" y="72"/>
                </a:cubicBezTo>
                <a:cubicBezTo>
                  <a:pt x="39" y="77"/>
                  <a:pt x="50" y="88"/>
                  <a:pt x="55" y="94"/>
                </a:cubicBezTo>
                <a:cubicBezTo>
                  <a:pt x="56" y="95"/>
                  <a:pt x="55" y="96"/>
                  <a:pt x="55" y="96"/>
                </a:cubicBezTo>
                <a:cubicBezTo>
                  <a:pt x="54" y="98"/>
                  <a:pt x="53" y="101"/>
                  <a:pt x="53" y="103"/>
                </a:cubicBezTo>
                <a:cubicBezTo>
                  <a:pt x="56" y="124"/>
                  <a:pt x="56" y="124"/>
                  <a:pt x="56" y="124"/>
                </a:cubicBezTo>
                <a:cubicBezTo>
                  <a:pt x="57" y="126"/>
                  <a:pt x="58" y="126"/>
                  <a:pt x="60" y="125"/>
                </a:cubicBezTo>
                <a:cubicBezTo>
                  <a:pt x="88" y="96"/>
                  <a:pt x="88" y="96"/>
                  <a:pt x="88" y="96"/>
                </a:cubicBezTo>
                <a:cubicBezTo>
                  <a:pt x="90" y="95"/>
                  <a:pt x="91" y="92"/>
                  <a:pt x="90" y="89"/>
                </a:cubicBezTo>
                <a:lnTo>
                  <a:pt x="88" y="82"/>
                </a:lnTo>
                <a:close/>
              </a:path>
            </a:pathLst>
          </a:custGeom>
          <a:solidFill>
            <a:srgbClr val="C1A36C"/>
          </a:solidFill>
          <a:ln w="9525">
            <a:solidFill>
              <a:schemeClr val="bg1"/>
            </a:solidFill>
            <a:round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35"/>
          <p:cNvSpPr/>
          <p:nvPr/>
        </p:nvSpPr>
        <p:spPr>
          <a:xfrm>
            <a:off x="9722517" y="1641743"/>
            <a:ext cx="2247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Candidate Referrer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defTabSz="18288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Resume Sharing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5402" y="213162"/>
            <a:ext cx="537883" cy="510988"/>
            <a:chOff x="753035" y="201706"/>
            <a:chExt cx="537883" cy="510988"/>
          </a:xfrm>
        </p:grpSpPr>
        <p:sp>
          <p:nvSpPr>
            <p:cNvPr id="5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07756" y="193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需求分析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546" y="0"/>
            <a:ext cx="7541068" cy="6858000"/>
          </a:xfrm>
          <a:prstGeom prst="rect">
            <a:avLst/>
          </a:prstGeom>
        </p:spPr>
      </p:pic>
      <p:sp>
        <p:nvSpPr>
          <p:cNvPr id="2" name="Rectangle 26"/>
          <p:cNvSpPr/>
          <p:nvPr/>
        </p:nvSpPr>
        <p:spPr>
          <a:xfrm rot="5400000">
            <a:off x="1361488" y="738164"/>
            <a:ext cx="78825" cy="2743643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5936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256974"/>
            <a:ext cx="46201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Uploading - Recruiter/Candidate Referrer</a:t>
            </a:r>
            <a:endParaRPr kumimoji="1"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Intention Collection</a:t>
            </a:r>
            <a:endParaRPr kumimoji="1"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Arrangement - Auto Outlook Invitation</a:t>
            </a:r>
            <a:endParaRPr kumimoji="1"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Collection</a:t>
            </a:r>
            <a:endParaRPr kumimoji="1"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Process Proceeding</a:t>
            </a:r>
            <a:endParaRPr kumimoji="1"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</a:t>
            </a:r>
            <a:endParaRPr kumimoji="1"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of different stage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994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3" y="3440912"/>
            <a:ext cx="27144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原型设计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081" y="185873"/>
            <a:ext cx="537883" cy="510988"/>
            <a:chOff x="753035" y="201706"/>
            <a:chExt cx="537883" cy="510988"/>
          </a:xfrm>
        </p:grpSpPr>
        <p:sp>
          <p:nvSpPr>
            <p:cNvPr id="5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0435" y="235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网站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imSong" panose="02020300000000000000" pitchFamily="18" charset="-122"/>
                <a:cs typeface="Times New Roman" panose="02020603050405020304" pitchFamily="18" charset="0"/>
                <a:sym typeface="+mn-lt"/>
              </a:rPr>
              <a:t>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imSong" panose="02020300000000000000" pitchFamily="18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48748" y="970845"/>
            <a:ext cx="3832816" cy="2551288"/>
            <a:chOff x="148748" y="970845"/>
            <a:chExt cx="3832816" cy="255128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748" y="1374979"/>
              <a:ext cx="3832816" cy="2147154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48749" y="987514"/>
              <a:ext cx="3832815" cy="2534619"/>
            </a:xfrm>
            <a:prstGeom prst="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0755" y="970845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46939" y="3892013"/>
            <a:ext cx="3832815" cy="2562967"/>
            <a:chOff x="4179593" y="953257"/>
            <a:chExt cx="3832815" cy="2562967"/>
          </a:xfrm>
        </p:grpSpPr>
        <p:sp>
          <p:nvSpPr>
            <p:cNvPr id="35" name="矩形 34"/>
            <p:cNvSpPr/>
            <p:nvPr/>
          </p:nvSpPr>
          <p:spPr>
            <a:xfrm>
              <a:off x="4179593" y="981605"/>
              <a:ext cx="3832815" cy="2534619"/>
            </a:xfrm>
            <a:prstGeom prst="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54916" y="953257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Resume Details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10" y="1342845"/>
            <a:ext cx="3873118" cy="2179288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8230588" y="987514"/>
            <a:ext cx="3832815" cy="2534619"/>
            <a:chOff x="4179593" y="981605"/>
            <a:chExt cx="3832815" cy="2534619"/>
          </a:xfrm>
        </p:grpSpPr>
        <p:sp>
          <p:nvSpPr>
            <p:cNvPr id="42" name="矩形 41"/>
            <p:cNvSpPr/>
            <p:nvPr/>
          </p:nvSpPr>
          <p:spPr>
            <a:xfrm>
              <a:off x="4179593" y="981605"/>
              <a:ext cx="3832815" cy="2534619"/>
            </a:xfrm>
            <a:prstGeom prst="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503570" y="98792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Resumes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7" y="4293155"/>
            <a:ext cx="3816380" cy="216182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00612" y="3920362"/>
            <a:ext cx="3832815" cy="2534619"/>
            <a:chOff x="4179593" y="981605"/>
            <a:chExt cx="3832815" cy="2534619"/>
          </a:xfrm>
        </p:grpSpPr>
        <p:sp>
          <p:nvSpPr>
            <p:cNvPr id="47" name="矩形 46"/>
            <p:cNvSpPr/>
            <p:nvPr/>
          </p:nvSpPr>
          <p:spPr>
            <a:xfrm>
              <a:off x="4179593" y="981605"/>
              <a:ext cx="3832815" cy="2534619"/>
            </a:xfrm>
            <a:prstGeom prst="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503570" y="98792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18" y="4302459"/>
            <a:ext cx="3809038" cy="2140911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4146939" y="987514"/>
            <a:ext cx="3873118" cy="2534619"/>
            <a:chOff x="4159441" y="981605"/>
            <a:chExt cx="3873118" cy="253461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9441" y="1341407"/>
              <a:ext cx="3873118" cy="2169142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4179593" y="981605"/>
              <a:ext cx="3832815" cy="2534619"/>
            </a:xfrm>
            <a:prstGeom prst="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503570" y="98792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Upload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800" y="4268827"/>
            <a:ext cx="3836967" cy="2165287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8228161" y="3899495"/>
            <a:ext cx="3832815" cy="2534619"/>
            <a:chOff x="4179593" y="981605"/>
            <a:chExt cx="3832815" cy="2534619"/>
          </a:xfrm>
        </p:grpSpPr>
        <p:sp>
          <p:nvSpPr>
            <p:cNvPr id="56" name="矩形 55"/>
            <p:cNvSpPr/>
            <p:nvPr/>
          </p:nvSpPr>
          <p:spPr>
            <a:xfrm>
              <a:off x="4179593" y="981605"/>
              <a:ext cx="3832815" cy="2534619"/>
            </a:xfrm>
            <a:prstGeom prst="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340024" y="1007442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 Meeting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0659" y="138938"/>
            <a:ext cx="537883" cy="510988"/>
            <a:chOff x="753035" y="201706"/>
            <a:chExt cx="537883" cy="510988"/>
          </a:xfrm>
        </p:grpSpPr>
        <p:sp>
          <p:nvSpPr>
            <p:cNvPr id="5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13013" y="1189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数据库设计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5581" y="691201"/>
            <a:ext cx="9866489" cy="6166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2165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3" y="3440912"/>
            <a:ext cx="27144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技术与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Song" panose="02020300000000000000" pitchFamily="18" charset="-122"/>
                <a:ea typeface="SimSong" panose="02020300000000000000" pitchFamily="18" charset="-122"/>
                <a:cs typeface="+mn-ea"/>
                <a:sym typeface="+mn-lt"/>
              </a:rPr>
              <a:t>工具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imSong" panose="02020300000000000000" pitchFamily="18" charset="-122"/>
              <a:ea typeface="SimSong" panose="02020300000000000000" pitchFamily="18" charset="-122"/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drape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WPS Presentation</Application>
  <PresentationFormat>宽屏</PresentationFormat>
  <Paragraphs>166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SimSong</vt:lpstr>
      <vt:lpstr>字魂59号-创粗黑</vt:lpstr>
      <vt:lpstr>Times</vt:lpstr>
      <vt:lpstr>等线</vt:lpstr>
      <vt:lpstr>微软雅黑</vt:lpstr>
      <vt:lpstr>Arial Unicode MS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晨曦</dc:creator>
  <cp:lastModifiedBy>perlicue</cp:lastModifiedBy>
  <cp:revision>55</cp:revision>
  <dcterms:created xsi:type="dcterms:W3CDTF">2022-07-22T09:02:00Z</dcterms:created>
  <dcterms:modified xsi:type="dcterms:W3CDTF">2022-07-26T14:07:38Z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2B2FC1FD89114289A26D21AC41A3F81C</vt:lpwstr>
  </property>
  <property fmtid="{D5CDD505-2E9C-101B-9397-08002B2CF9AE}" pid="3" name="KSOProductBuildVer">
    <vt:lpwstr>1033-11.2.0.11191</vt:lpwstr>
  </property>
</Properties>
</file>