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06F-2F7C-434B-912E-EF59993F24A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7B5D623-208A-4C57-82D0-2032E38EC9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06F-2F7C-434B-912E-EF59993F24A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D623-208A-4C57-82D0-2032E38EC9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06F-2F7C-434B-912E-EF59993F24A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D623-208A-4C57-82D0-2032E38EC9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06F-2F7C-434B-912E-EF59993F24A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D623-208A-4C57-82D0-2032E38EC9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06F-2F7C-434B-912E-EF59993F24A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7B5D623-208A-4C57-82D0-2032E38EC9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06F-2F7C-434B-912E-EF59993F24A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D623-208A-4C57-82D0-2032E38EC9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06F-2F7C-434B-912E-EF59993F24A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D623-208A-4C57-82D0-2032E38EC9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06F-2F7C-434B-912E-EF59993F24A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D623-208A-4C57-82D0-2032E38EC9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06F-2F7C-434B-912E-EF59993F24A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D623-208A-4C57-82D0-2032E38EC9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06F-2F7C-434B-912E-EF59993F24A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D623-208A-4C57-82D0-2032E38EC9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06F-2F7C-434B-912E-EF59993F24A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7B5D623-208A-4C57-82D0-2032E38EC9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B9F606F-2F7C-434B-912E-EF59993F24A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7B5D623-208A-4C57-82D0-2032E38EC9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스크립트 언어 보고서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868144" y="4941168"/>
            <a:ext cx="3096344" cy="1600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게임공학과</a:t>
            </a:r>
            <a:endParaRPr lang="en-US" altLang="ko-KR" dirty="0" smtClean="0"/>
          </a:p>
          <a:p>
            <a:r>
              <a:rPr lang="en-US" altLang="ko-KR" dirty="0" smtClean="0"/>
              <a:t>2012180013</a:t>
            </a:r>
          </a:p>
          <a:p>
            <a:r>
              <a:rPr lang="ko-KR" altLang="en-US" dirty="0" smtClean="0"/>
              <a:t>김하</a:t>
            </a:r>
            <a:r>
              <a:rPr lang="ko-KR" altLang="en-US" dirty="0"/>
              <a:t>늘</a:t>
            </a:r>
          </a:p>
        </p:txBody>
      </p:sp>
    </p:spTree>
    <p:extLst>
      <p:ext uri="{BB962C8B-B14F-4D97-AF65-F5344CB8AC3E}">
        <p14:creationId xmlns:p14="http://schemas.microsoft.com/office/powerpoint/2010/main" val="345909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788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</TotalTime>
  <Words>6</Words>
  <Application>Microsoft Office PowerPoint</Application>
  <PresentationFormat>화면 슬라이드 쇼(4:3)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균형</vt:lpstr>
      <vt:lpstr>스크립트 언어 보고서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텀프로젝트</dc:title>
  <dc:creator>김하늘</dc:creator>
  <cp:lastModifiedBy>김하늘</cp:lastModifiedBy>
  <cp:revision>2</cp:revision>
  <dcterms:created xsi:type="dcterms:W3CDTF">2016-06-14T17:17:43Z</dcterms:created>
  <dcterms:modified xsi:type="dcterms:W3CDTF">2016-06-14T17:22:27Z</dcterms:modified>
</cp:coreProperties>
</file>