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cast.naver.com/contents.nhn?rid=10&amp;contents_id=16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787380"/>
          </a:xfrm>
        </p:spPr>
        <p:txBody>
          <a:bodyPr/>
          <a:lstStyle/>
          <a:p>
            <a:r>
              <a:rPr lang="ko-KR" altLang="en-US" sz="5400" dirty="0" smtClean="0"/>
              <a:t>스크립트 언어 </a:t>
            </a:r>
            <a:r>
              <a:rPr lang="ko-KR" altLang="en-US" sz="5400" dirty="0" err="1" smtClean="0"/>
              <a:t>텀</a:t>
            </a:r>
            <a:r>
              <a:rPr lang="ko-KR" altLang="en-US" sz="5400" dirty="0" smtClean="0"/>
              <a:t> 프로젝트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/>
              <a:t>	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r>
              <a:rPr lang="en-US" altLang="ko-KR" smtClean="0"/>
              <a:t>2012180013 </a:t>
            </a:r>
            <a:r>
              <a:rPr lang="ko-KR" altLang="en-US" dirty="0" smtClean="0"/>
              <a:t>김하늘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02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안산시 문화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관광 먹거리 소개</a:t>
            </a:r>
            <a:endParaRPr lang="ko-KR" altLang="en-US" dirty="0"/>
          </a:p>
        </p:txBody>
      </p:sp>
      <p:pic>
        <p:nvPicPr>
          <p:cNvPr id="4" name="그림 3" descr="dd.jpg"/>
          <p:cNvPicPr>
            <a:picLocks noChangeAspect="1"/>
          </p:cNvPicPr>
          <p:nvPr/>
        </p:nvPicPr>
        <p:blipFill>
          <a:blip r:embed="rId2"/>
          <a:srcRect t="13422" r="988" b="22351"/>
          <a:stretch>
            <a:fillRect/>
          </a:stretch>
        </p:blipFill>
        <p:spPr>
          <a:xfrm>
            <a:off x="1901066" y="2610679"/>
            <a:ext cx="7971803" cy="307450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 noGrp="1"/>
          </p:cNvSpPr>
          <p:nvPr>
            <p:ph idx="1"/>
          </p:nvPr>
        </p:nvSpPr>
        <p:spPr>
          <a:xfrm>
            <a:off x="1127229" y="1773140"/>
            <a:ext cx="1000459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 latinLnBrk="1">
              <a:lnSpc>
                <a:spcPct val="85000"/>
              </a:lnSpc>
              <a:spcBef>
                <a:spcPts val="1300"/>
              </a:spcBef>
              <a:defRPr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안산의 문화관광지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먹거리 등의 정보를 볼 수 있는 프로그램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안산시 문화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관광 먹거리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1698" y="1749286"/>
            <a:ext cx="10282893" cy="4518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문화</a:t>
            </a:r>
            <a:r>
              <a:rPr lang="en-US" altLang="ko-KR" dirty="0"/>
              <a:t>·</a:t>
            </a:r>
            <a:r>
              <a:rPr lang="ko-KR" altLang="en-US" dirty="0"/>
              <a:t>관광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 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자연 관광</a:t>
            </a:r>
            <a:r>
              <a:rPr lang="en-US" altLang="ko-KR" dirty="0"/>
              <a:t>, </a:t>
            </a:r>
            <a:r>
              <a:rPr lang="ko-KR" altLang="en-US" dirty="0" smtClean="0"/>
              <a:t>역사 관광</a:t>
            </a:r>
            <a:r>
              <a:rPr lang="en-US" altLang="ko-KR" dirty="0"/>
              <a:t>, </a:t>
            </a:r>
            <a:r>
              <a:rPr lang="ko-KR" altLang="en-US" dirty="0" smtClean="0"/>
              <a:t>휴양 관광</a:t>
            </a:r>
            <a:r>
              <a:rPr lang="en-US" altLang="ko-KR" dirty="0"/>
              <a:t>, </a:t>
            </a:r>
            <a:r>
              <a:rPr lang="ko-KR" altLang="en-US" dirty="0"/>
              <a:t>체험관광</a:t>
            </a:r>
            <a:r>
              <a:rPr lang="en-US" altLang="ko-KR" dirty="0"/>
              <a:t>, </a:t>
            </a:r>
            <a:r>
              <a:rPr lang="ko-KR" altLang="en-US" dirty="0" err="1"/>
              <a:t>코스관광등의</a:t>
            </a:r>
            <a:r>
              <a:rPr lang="ko-KR" altLang="en-US" dirty="0"/>
              <a:t> </a:t>
            </a:r>
            <a:r>
              <a:rPr lang="ko-KR" altLang="en-US" dirty="0" smtClean="0"/>
              <a:t>정보제공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공연</a:t>
            </a:r>
            <a:r>
              <a:rPr lang="en-US" altLang="ko-KR" dirty="0"/>
              <a:t>·</a:t>
            </a:r>
            <a:r>
              <a:rPr lang="ko-KR" altLang="en-US" dirty="0"/>
              <a:t>전시 </a:t>
            </a:r>
            <a:r>
              <a:rPr lang="en-US" altLang="ko-KR" dirty="0" smtClean="0"/>
              <a:t>–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축제</a:t>
            </a:r>
            <a:r>
              <a:rPr lang="en-US" altLang="ko-KR" dirty="0"/>
              <a:t>, </a:t>
            </a:r>
            <a:r>
              <a:rPr lang="ko-KR" altLang="en-US" dirty="0"/>
              <a:t>연극</a:t>
            </a:r>
            <a:r>
              <a:rPr lang="en-US" altLang="ko-KR" dirty="0"/>
              <a:t>·</a:t>
            </a:r>
            <a:r>
              <a:rPr lang="ko-KR" altLang="en-US" dirty="0"/>
              <a:t>뮤지컬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·</a:t>
            </a:r>
            <a:r>
              <a:rPr lang="ko-KR" altLang="en-US" dirty="0"/>
              <a:t>무용</a:t>
            </a:r>
            <a:r>
              <a:rPr lang="en-US" altLang="ko-KR" dirty="0"/>
              <a:t>, </a:t>
            </a:r>
            <a:r>
              <a:rPr lang="ko-KR" altLang="en-US" dirty="0"/>
              <a:t>전시</a:t>
            </a:r>
            <a:r>
              <a:rPr lang="en-US" altLang="ko-KR" dirty="0"/>
              <a:t>·</a:t>
            </a:r>
            <a:r>
              <a:rPr lang="ko-KR" altLang="en-US" dirty="0"/>
              <a:t>행사 등의 정보 제공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먹거리 </a:t>
            </a:r>
            <a:r>
              <a:rPr lang="en-US" altLang="ko-KR" dirty="0"/>
              <a:t>–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착한 가격 업소를 </a:t>
            </a:r>
            <a:r>
              <a:rPr lang="ko-KR" altLang="en-US" dirty="0"/>
              <a:t>소개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관심 있는 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음식점등을 카테고리 속에서 </a:t>
            </a:r>
            <a:r>
              <a:rPr lang="ko-KR" altLang="en-US" dirty="0" err="1" smtClean="0"/>
              <a:t>검색가능하게한다</a:t>
            </a:r>
            <a:r>
              <a:rPr lang="en-US" altLang="ko-KR" dirty="0" smtClean="0"/>
              <a:t>. ) </a:t>
            </a:r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 ( </a:t>
            </a:r>
            <a:r>
              <a:rPr lang="ko-KR" altLang="en-US" dirty="0" smtClean="0"/>
              <a:t>제공할 정보와 검색한 정보를 출력한다</a:t>
            </a:r>
            <a:r>
              <a:rPr lang="en-US" altLang="ko-KR" dirty="0" smtClean="0"/>
              <a:t>. )</a:t>
            </a:r>
          </a:p>
          <a:p>
            <a:r>
              <a:rPr lang="ko-KR" altLang="en-US" dirty="0" smtClean="0"/>
              <a:t>갱신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정보들을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갱신한다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정보들을 데이터베이스로 저장한다</a:t>
            </a:r>
            <a:r>
              <a:rPr lang="en-US" altLang="ko-KR" dirty="0" smtClean="0"/>
              <a:t>. )</a:t>
            </a:r>
            <a:endParaRPr lang="en-US" altLang="ko-KR" dirty="0"/>
          </a:p>
          <a:p>
            <a:r>
              <a:rPr lang="ko-KR" altLang="en-US" dirty="0" smtClean="0"/>
              <a:t>이메일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사용자들</a:t>
            </a:r>
            <a:r>
              <a:rPr lang="ko-KR" altLang="en-US" dirty="0" smtClean="0"/>
              <a:t>과 소통</a:t>
            </a:r>
            <a:r>
              <a:rPr lang="ko-KR" altLang="en-US" dirty="0" smtClean="0"/>
              <a:t>할 </a:t>
            </a:r>
            <a:r>
              <a:rPr lang="ko-KR" altLang="en-US" dirty="0" smtClean="0"/>
              <a:t>수 있도록 이메일을 받고 보낸다</a:t>
            </a:r>
            <a:r>
              <a:rPr lang="en-US" altLang="ko-KR" dirty="0" smtClean="0"/>
              <a:t>. 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72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8895179"/>
              </p:ext>
            </p:extLst>
          </p:nvPr>
        </p:nvGraphicFramePr>
        <p:xfrm>
          <a:off x="728869" y="1789039"/>
          <a:ext cx="10840278" cy="416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2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4136701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5028445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</a:tblGrid>
              <a:tr h="486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계획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세부 계획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7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(5.10~5.23)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aseline="0" dirty="0" smtClean="0"/>
                        <a:t>다양한 화면 인터페이스 구현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UI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디자인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각종 정보 수집 후 데이터와</a:t>
                      </a:r>
                      <a:endParaRPr lang="en-US" altLang="ko-KR" sz="2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aseline="0" dirty="0" smtClean="0"/>
                        <a:t>응용프로그램 간 연동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7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(5.24~6.2)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검색과 삽입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정렬 등</a:t>
                      </a:r>
                      <a:endParaRPr lang="en-US" altLang="ko-KR" sz="2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aseline="0" dirty="0" smtClean="0"/>
                        <a:t>알고리즘 구현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정보 검색 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문화관광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공연전시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먹거리</a:t>
                      </a:r>
                      <a:r>
                        <a:rPr lang="en-US" altLang="ko-KR" sz="2000" baseline="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정보 제공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7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(5.25~6.8)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다양한 정보 전달</a:t>
                      </a:r>
                      <a:r>
                        <a:rPr lang="ko-KR" altLang="en-US" sz="2000" baseline="0" dirty="0" smtClean="0"/>
                        <a:t> 기능 구현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사용자에게 정보 전달 시스템을 구축하며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편리한 이용환경을 조성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7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(5.30~6.10)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aseline="0" dirty="0" smtClean="0"/>
                        <a:t>메일 시스템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데이터베이스</a:t>
                      </a:r>
                      <a:r>
                        <a:rPr lang="en-US" altLang="ko-KR" sz="2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2000" baseline="0" dirty="0" smtClean="0"/>
                        <a:t>지도 연동 구현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이메일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데이터베이스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지도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사진 등 추가 기능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7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(6.14~6.17)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C/C++</a:t>
                      </a:r>
                      <a:r>
                        <a:rPr lang="ko-KR" altLang="en-US" sz="2000" dirty="0" smtClean="0"/>
                        <a:t>연동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배포파일작성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C/C++</a:t>
                      </a:r>
                      <a:r>
                        <a:rPr lang="ko-KR" altLang="en-US" sz="2000" dirty="0" smtClean="0"/>
                        <a:t>연동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en-US" altLang="ko-KR" sz="2000" dirty="0" err="1" smtClean="0"/>
                        <a:t>distutils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모듈 활용 </a:t>
                      </a:r>
                      <a:r>
                        <a:rPr lang="ko-KR" altLang="en-US" sz="2000" baseline="0" dirty="0" err="1" smtClean="0"/>
                        <a:t>배포파일</a:t>
                      </a:r>
                      <a:r>
                        <a:rPr lang="en-US" altLang="ko-KR" sz="2000" baseline="0" dirty="0" smtClean="0"/>
                        <a:t>,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dirty="0" err="1" smtClean="0"/>
                        <a:t>Youtube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활용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최종 시연 발표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9774" y="55394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97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/>
              <a:t>감사합니다 </a:t>
            </a:r>
            <a:r>
              <a:rPr lang="en-US" altLang="ko-KR" sz="6600" dirty="0" smtClean="0">
                <a:sym typeface="Wingdings" pitchFamily="2" charset="2"/>
              </a:rPr>
              <a:t>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3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/>
              <a:t>출처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 </a:t>
            </a:r>
            <a:r>
              <a:rPr lang="en-US" altLang="ko-KR" sz="2800" dirty="0" smtClean="0">
                <a:hlinkClick r:id="rId2"/>
              </a:rPr>
              <a:t>http://navercast.naver.com/contents.nhn?rid=10&amp;contents_id=1626</a:t>
            </a:r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3870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98</TotalTime>
  <Words>205</Words>
  <Application>Microsoft Office PowerPoint</Application>
  <PresentationFormat>사용자 지정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메트로폴리탄</vt:lpstr>
      <vt:lpstr>스크립트 언어 텀 프로젝트  </vt:lpstr>
      <vt:lpstr>주제 _ 안산시 문화 관광 먹거리 소개</vt:lpstr>
      <vt:lpstr>주제 _ 안산시 문화 관광 먹거리 소개</vt:lpstr>
      <vt:lpstr>주요기능</vt:lpstr>
      <vt:lpstr>일정</vt:lpstr>
      <vt:lpstr>감사합니다 </vt:lpstr>
      <vt:lpstr>출처   http://navercast.naver.com/contents.nhn?rid=10&amp;contents_id=1626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E320_27</dc:creator>
  <cp:lastModifiedBy>김하늘</cp:lastModifiedBy>
  <cp:revision>16</cp:revision>
  <dcterms:created xsi:type="dcterms:W3CDTF">2016-05-03T10:18:09Z</dcterms:created>
  <dcterms:modified xsi:type="dcterms:W3CDTF">2016-05-10T10:24:35Z</dcterms:modified>
</cp:coreProperties>
</file>