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6" r:id="rId4"/>
    <p:sldId id="265" r:id="rId5"/>
    <p:sldId id="262" r:id="rId6"/>
    <p:sldId id="257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macquarie.com/dafiles/Internet/mgl/mkif/asset-portfolio/img/incheon-airport-expressway-1.jpg?v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403968"/>
          </a:xfrm>
        </p:spPr>
        <p:txBody>
          <a:bodyPr/>
          <a:lstStyle/>
          <a:p>
            <a:r>
              <a:rPr lang="ko-KR" altLang="en-US" sz="5400" dirty="0" smtClean="0"/>
              <a:t>스크립트 언어 </a:t>
            </a:r>
            <a:r>
              <a:rPr lang="ko-KR" altLang="en-US" sz="5400" dirty="0" err="1" smtClean="0"/>
              <a:t>텀</a:t>
            </a:r>
            <a:r>
              <a:rPr lang="ko-KR" altLang="en-US" sz="5400" dirty="0" smtClean="0"/>
              <a:t> 프로젝트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최종 보고서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/>
              <a:t>	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r>
              <a:rPr lang="en-US" altLang="ko-KR" smtClean="0"/>
              <a:t>2012180013 </a:t>
            </a:r>
            <a:r>
              <a:rPr lang="ko-KR" altLang="en-US" dirty="0" smtClean="0"/>
              <a:t>김하늘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02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고속도로 주유소 찾기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 noGrp="1"/>
          </p:cNvSpPr>
          <p:nvPr>
            <p:ph idx="1"/>
          </p:nvPr>
        </p:nvSpPr>
        <p:spPr>
          <a:xfrm>
            <a:off x="1127229" y="5738191"/>
            <a:ext cx="10004597" cy="67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 latinLnBrk="1">
              <a:lnSpc>
                <a:spcPct val="85000"/>
              </a:lnSpc>
              <a:spcBef>
                <a:spcPts val="1300"/>
              </a:spcBef>
              <a:defRPr/>
            </a:pPr>
            <a:r>
              <a:rPr lang="ko-KR" altLang="en-US" dirty="0" smtClean="0"/>
              <a:t>전국에 있는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고속도로에 알뜰 주유소와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LPG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주유소를 보여주는 프로그램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incheon-airport-expresswa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1735409"/>
            <a:ext cx="5393634" cy="3590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 가능한 디바이스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111" y="1652794"/>
            <a:ext cx="78867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공공 데이터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 noGrp="1"/>
          </p:cNvSpPr>
          <p:nvPr>
            <p:ph idx="1"/>
          </p:nvPr>
        </p:nvSpPr>
        <p:spPr>
          <a:xfrm>
            <a:off x="941699" y="3591339"/>
            <a:ext cx="10004597" cy="675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lang="en-US" altLang="ko-KR" sz="2800" b="1" dirty="0" smtClean="0"/>
              <a:t>http://data.ex.co.kr/exopenapi/business/frugalStationInfo?serviceKey=f3m3RPXAk63BbSomWLgUxBxPusrwo891R5kEPyezn2AgYQYS7gsGUKK8j5prylR%2B%2FkegJnDYQCH1GNxLOocbsg%3D%3D&amp;type=xml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14586" y="4784133"/>
            <a:ext cx="10004597" cy="675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2800" b="1" dirty="0" smtClean="0"/>
              <a:t>http://data.ex.co.kr/exopenapi/business/lpgServiceAreaInfo?serviceKey=f3m3RPXAk63BbSomWLgUxBxPusrwo891R5kEPyezn2AgYQYS7gsGUKK8j5prylR%2B%2FkegJnDYQCH1GNxLOocbsg%3D%3D&amp;type=xml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고속도로 주유소 찾기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773" y="600323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프로그램 스크린 </a:t>
            </a:r>
            <a:r>
              <a:rPr lang="ko-KR" altLang="en-US" dirty="0" err="1" smtClean="0"/>
              <a:t>샷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885" y="1659628"/>
            <a:ext cx="9540776" cy="425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82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1380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자세히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908" y="1932166"/>
            <a:ext cx="10753725" cy="3766185"/>
          </a:xfrm>
        </p:spPr>
        <p:txBody>
          <a:bodyPr>
            <a:noAutofit/>
          </a:bodyPr>
          <a:lstStyle/>
          <a:p>
            <a:endParaRPr lang="en-US" altLang="ko-KR" sz="2800" b="1" dirty="0" smtClean="0"/>
          </a:p>
          <a:p>
            <a:pPr marL="514350" indent="-514350">
              <a:buAutoNum type="arabicPeriod"/>
            </a:pPr>
            <a:r>
              <a:rPr lang="ko-KR" altLang="en-US" sz="2800" b="1" dirty="0" smtClean="0"/>
              <a:t>전국에 존재하는 수많은 주유소 데이터 </a:t>
            </a:r>
            <a:r>
              <a:rPr lang="ko-KR" altLang="en-US" sz="2800" b="1" dirty="0" err="1" smtClean="0"/>
              <a:t>파싱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  <a:p>
            <a:pPr marL="514350" indent="-514350">
              <a:buNone/>
            </a:pPr>
            <a:r>
              <a:rPr lang="en-US" altLang="ko-KR" sz="2800" b="1" dirty="0" smtClean="0"/>
              <a:t>	(URL</a:t>
            </a:r>
            <a:r>
              <a:rPr lang="ko-KR" altLang="en-US" sz="2800" b="1" dirty="0" smtClean="0"/>
              <a:t>데이터 </a:t>
            </a: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리스트 병합</a:t>
            </a:r>
            <a:r>
              <a:rPr lang="en-US" altLang="ko-KR" sz="2800" b="1" dirty="0" smtClean="0"/>
              <a:t>)</a:t>
            </a:r>
          </a:p>
          <a:p>
            <a:pPr marL="457200" indent="-457200">
              <a:buAutoNum type="arabicPeriod" startAt="2"/>
            </a:pPr>
            <a:r>
              <a:rPr lang="ko-KR" altLang="en-US" sz="2800" b="1" dirty="0" smtClean="0"/>
              <a:t>고객이 원하는 전국 맞춤 주유소 검색 기능</a:t>
            </a:r>
            <a:endParaRPr lang="en-US" altLang="ko-KR" sz="2800" b="1" dirty="0" smtClean="0"/>
          </a:p>
          <a:p>
            <a:pPr marL="457200" indent="-457200">
              <a:buAutoNum type="arabicPeriod" startAt="3"/>
            </a:pPr>
            <a:r>
              <a:rPr lang="ko-KR" altLang="en-US" sz="2800" b="1" dirty="0" smtClean="0"/>
              <a:t>주유소가 아닌 다른 데이터 차단 및 예외 처리</a:t>
            </a:r>
            <a:endParaRPr lang="en-US" altLang="ko-KR" sz="2800" b="1" dirty="0" smtClean="0"/>
          </a:p>
          <a:p>
            <a:pPr marL="457200" indent="-457200">
              <a:buAutoNum type="arabicPeriod" startAt="3"/>
            </a:pPr>
            <a:r>
              <a:rPr lang="ko-KR" altLang="en-US" sz="2800" b="1" dirty="0" smtClean="0"/>
              <a:t>전국 주유소 데이터 항목별 정렬 및 출력</a:t>
            </a:r>
            <a:endParaRPr lang="en-US" altLang="ko-KR" sz="2800" b="1" dirty="0" smtClean="0"/>
          </a:p>
          <a:p>
            <a:pPr marL="457200" indent="-457200">
              <a:buAutoNum type="arabicPeriod" startAt="3"/>
            </a:pPr>
            <a:r>
              <a:rPr lang="ko-KR" altLang="en-US" sz="2800" b="1" dirty="0" smtClean="0"/>
              <a:t>친절한 안내 </a:t>
            </a: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제공 </a:t>
            </a:r>
            <a:r>
              <a:rPr lang="en-US" altLang="ko-KR" sz="2800" b="1" dirty="0" smtClean="0"/>
              <a:t>^^</a:t>
            </a:r>
          </a:p>
          <a:p>
            <a:pPr marL="457200" indent="-457200">
              <a:buAutoNum type="arabicPeriod" startAt="3"/>
            </a:pPr>
            <a:r>
              <a:rPr lang="ko-KR" altLang="en-US" sz="2800" b="1" dirty="0" smtClean="0"/>
              <a:t>각 주유소 위치에 따른 </a:t>
            </a:r>
            <a:r>
              <a:rPr lang="ko-KR" altLang="en-US" sz="2800" b="1" dirty="0" smtClean="0"/>
              <a:t>각 주요도시 기점으로 </a:t>
            </a:r>
            <a:r>
              <a:rPr lang="ko-KR" altLang="en-US" sz="2800" b="1" smtClean="0"/>
              <a:t>부터 </a:t>
            </a:r>
            <a:r>
              <a:rPr lang="ko-KR" altLang="en-US" sz="2800" b="1" dirty="0" smtClean="0"/>
              <a:t>거리 제공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0872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 smtClean="0"/>
              <a:t>감사합니다 </a:t>
            </a:r>
            <a:r>
              <a:rPr lang="en-US" altLang="ko-KR" sz="6600" dirty="0" smtClean="0">
                <a:sym typeface="Wingdings" pitchFamily="2" charset="2"/>
              </a:rPr>
              <a:t>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4159342"/>
          </a:xfrm>
        </p:spPr>
        <p:txBody>
          <a:bodyPr/>
          <a:lstStyle/>
          <a:p>
            <a:r>
              <a:rPr lang="ko-KR" altLang="en-US" sz="6600" dirty="0" smtClean="0"/>
              <a:t>출처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6600" dirty="0" smtClean="0"/>
              <a:t> </a:t>
            </a:r>
            <a:r>
              <a:rPr lang="en-US" altLang="ko-KR" sz="2800" dirty="0" smtClean="0">
                <a:hlinkClick r:id="rId2"/>
              </a:rPr>
              <a:t>http://static.macquarie.com/dafiles/Internet/mgl/mkif/asset-portfolio/img/incheon-airport-expressway-1.jpg?v=1</a:t>
            </a:r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15221" y="5528118"/>
            <a:ext cx="3876779" cy="132988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3870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135</TotalTime>
  <Words>57</Words>
  <Application>Microsoft Office PowerPoint</Application>
  <PresentationFormat>사용자 지정</PresentationFormat>
  <Paragraphs>21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메트로폴리탄</vt:lpstr>
      <vt:lpstr>스크립트 언어 텀 프로젝트  최종 보고서  </vt:lpstr>
      <vt:lpstr>주제 _ 고속도로 주유소 찾기</vt:lpstr>
      <vt:lpstr>사용 가능한 디바이스</vt:lpstr>
      <vt:lpstr>공공 데이터 파싱 URL 주소</vt:lpstr>
      <vt:lpstr>주제 _ 고속도로 주유소 찾기</vt:lpstr>
      <vt:lpstr>주요기능_자세히 쓰기</vt:lpstr>
      <vt:lpstr>감사합니다 </vt:lpstr>
      <vt:lpstr>출처   http://static.macquarie.com/dafiles/Internet/mgl/mkif/asset-portfolio/img/incheon-airport-expressway-1.jpg?v=1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E320_27</dc:creator>
  <cp:lastModifiedBy>김하늘</cp:lastModifiedBy>
  <cp:revision>35</cp:revision>
  <dcterms:created xsi:type="dcterms:W3CDTF">2016-05-03T10:18:09Z</dcterms:created>
  <dcterms:modified xsi:type="dcterms:W3CDTF">2016-06-16T08:39:59Z</dcterms:modified>
</cp:coreProperties>
</file>