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2" r:id="rId4"/>
    <p:sldId id="257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macquarie.com/dafiles/Internet/mgl/mkif/asset-portfolio/img/incheon-airport-expressway-1.jpg?v=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787380"/>
          </a:xfrm>
        </p:spPr>
        <p:txBody>
          <a:bodyPr/>
          <a:lstStyle/>
          <a:p>
            <a:r>
              <a:rPr lang="ko-KR" altLang="en-US" sz="5400" dirty="0" smtClean="0"/>
              <a:t>스크립트 언어 </a:t>
            </a:r>
            <a:r>
              <a:rPr lang="ko-KR" altLang="en-US" sz="5400" dirty="0" err="1" smtClean="0"/>
              <a:t>텀</a:t>
            </a:r>
            <a:r>
              <a:rPr lang="ko-KR" altLang="en-US" sz="5400" dirty="0" smtClean="0"/>
              <a:t> 프로젝트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/>
              <a:t>	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15221" y="5528118"/>
            <a:ext cx="3876779" cy="1329882"/>
          </a:xfrm>
        </p:spPr>
        <p:txBody>
          <a:bodyPr/>
          <a:lstStyle/>
          <a:p>
            <a:r>
              <a:rPr lang="en-US" altLang="ko-KR" smtClean="0"/>
              <a:t>2012180013 </a:t>
            </a:r>
            <a:r>
              <a:rPr lang="ko-KR" altLang="en-US" dirty="0" smtClean="0"/>
              <a:t>김하늘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502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1380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_ </a:t>
            </a:r>
            <a:r>
              <a:rPr lang="ko-KR" altLang="en-US" dirty="0" smtClean="0"/>
              <a:t>고속도로 주유소 찾기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 noGrp="1"/>
          </p:cNvSpPr>
          <p:nvPr>
            <p:ph idx="1"/>
          </p:nvPr>
        </p:nvSpPr>
        <p:spPr>
          <a:xfrm>
            <a:off x="1127229" y="5738191"/>
            <a:ext cx="10004597" cy="675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 latinLnBrk="1">
              <a:lnSpc>
                <a:spcPct val="85000"/>
              </a:lnSpc>
              <a:spcBef>
                <a:spcPts val="1300"/>
              </a:spcBef>
              <a:defRPr/>
            </a:pPr>
            <a:r>
              <a:rPr lang="ko-KR" altLang="en-US" dirty="0" smtClean="0"/>
              <a:t>전국에 있는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고속도로에 알뜰 주유소와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LPG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주유소를 보여주는 프로그램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incheon-airport-expressway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0" y="1735409"/>
            <a:ext cx="5393634" cy="35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826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1380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_ </a:t>
            </a:r>
            <a:r>
              <a:rPr lang="ko-KR" altLang="en-US" dirty="0" smtClean="0"/>
              <a:t>고속도로 주유소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1698" y="2001078"/>
            <a:ext cx="10282893" cy="38828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 smtClean="0"/>
              <a:t>알뜰 주유소 </a:t>
            </a:r>
            <a:r>
              <a:rPr lang="en-US" altLang="ko-KR" dirty="0" smtClean="0"/>
              <a:t>– 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en-US" altLang="ko-KR" dirty="0" smtClean="0"/>
              <a:t>LPG </a:t>
            </a:r>
            <a:r>
              <a:rPr lang="ko-KR" altLang="en-US" dirty="0" smtClean="0"/>
              <a:t>주유소 </a:t>
            </a:r>
            <a:r>
              <a:rPr lang="en-US" altLang="ko-KR" dirty="0" smtClean="0"/>
              <a:t>–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2.png"/>
          <p:cNvPicPr>
            <a:picLocks noChangeAspect="1"/>
          </p:cNvPicPr>
          <p:nvPr/>
        </p:nvPicPr>
        <p:blipFill>
          <a:blip r:embed="rId2"/>
          <a:srcRect l="4862" t="23075" r="83405" b="59175"/>
          <a:stretch>
            <a:fillRect/>
          </a:stretch>
        </p:blipFill>
        <p:spPr>
          <a:xfrm>
            <a:off x="4306957" y="2082371"/>
            <a:ext cx="3988904" cy="33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82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1380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주요기능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검색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알뜰 주유소와 </a:t>
            </a:r>
            <a:r>
              <a:rPr lang="en-US" altLang="ko-KR" dirty="0" smtClean="0"/>
              <a:t>LPG </a:t>
            </a:r>
            <a:r>
              <a:rPr lang="ko-KR" altLang="en-US" dirty="0" smtClean="0"/>
              <a:t>주유소를 검색한다</a:t>
            </a:r>
            <a:r>
              <a:rPr lang="en-US" altLang="ko-KR" dirty="0" smtClean="0"/>
              <a:t>. ) </a:t>
            </a:r>
            <a:endParaRPr lang="en-US" altLang="ko-KR" dirty="0" smtClean="0"/>
          </a:p>
          <a:p>
            <a:r>
              <a:rPr lang="ko-KR" altLang="en-US" dirty="0" smtClean="0"/>
              <a:t>출력</a:t>
            </a:r>
            <a:r>
              <a:rPr lang="en-US" altLang="ko-KR" dirty="0" smtClean="0"/>
              <a:t> ( </a:t>
            </a:r>
            <a:r>
              <a:rPr lang="ko-KR" altLang="en-US" dirty="0" smtClean="0"/>
              <a:t>제공할 정보와 검색한 정보를 출력한다</a:t>
            </a:r>
            <a:r>
              <a:rPr lang="en-US" altLang="ko-KR" dirty="0" smtClean="0"/>
              <a:t>. )</a:t>
            </a:r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8727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600" dirty="0" smtClean="0"/>
              <a:t>감사합니다 </a:t>
            </a:r>
            <a:r>
              <a:rPr lang="en-US" altLang="ko-KR" sz="6600" dirty="0" smtClean="0">
                <a:sym typeface="Wingdings" pitchFamily="2" charset="2"/>
              </a:rPr>
              <a:t>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15221" y="5528118"/>
            <a:ext cx="3876779" cy="132988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53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4159342"/>
          </a:xfrm>
        </p:spPr>
        <p:txBody>
          <a:bodyPr/>
          <a:lstStyle/>
          <a:p>
            <a:r>
              <a:rPr lang="ko-KR" altLang="en-US" sz="6600" dirty="0" smtClean="0"/>
              <a:t>출처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 smtClean="0"/>
              <a:t> </a:t>
            </a:r>
            <a:r>
              <a:rPr lang="en-US" altLang="ko-KR" sz="2800" dirty="0" smtClean="0">
                <a:hlinkClick r:id="rId2"/>
              </a:rPr>
              <a:t>http://</a:t>
            </a:r>
            <a:r>
              <a:rPr lang="en-US" altLang="ko-KR" sz="2800" dirty="0" smtClean="0">
                <a:hlinkClick r:id="rId2"/>
              </a:rPr>
              <a:t>static.macquarie.com/dafiles/Internet/mgl/mkif/asset-portfolio/img/incheon-airport-expressway-1.jpg?v=1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15221" y="5528118"/>
            <a:ext cx="3876779" cy="132988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538708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110</TotalTime>
  <Words>47</Words>
  <Application>Microsoft Office PowerPoint</Application>
  <PresentationFormat>사용자 지정</PresentationFormat>
  <Paragraphs>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메트로폴리탄</vt:lpstr>
      <vt:lpstr>스크립트 언어 텀 프로젝트  </vt:lpstr>
      <vt:lpstr>주제 _ 고속도로 주유소 찾기</vt:lpstr>
      <vt:lpstr>주제 _ 고속도로 주유소 찾기</vt:lpstr>
      <vt:lpstr>주요기능</vt:lpstr>
      <vt:lpstr>감사합니다 </vt:lpstr>
      <vt:lpstr>출처   http://static.macquarie.com/dafiles/Internet/mgl/mkif/asset-portfolio/img/incheon-airport-expressway-1.jpg?v=1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E320_27</dc:creator>
  <cp:lastModifiedBy>김하늘</cp:lastModifiedBy>
  <cp:revision>23</cp:revision>
  <dcterms:created xsi:type="dcterms:W3CDTF">2016-05-03T10:18:09Z</dcterms:created>
  <dcterms:modified xsi:type="dcterms:W3CDTF">2016-06-16T07:43:52Z</dcterms:modified>
</cp:coreProperties>
</file>