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7" r:id="rId8"/>
    <p:sldId id="258" r:id="rId9"/>
    <p:sldId id="268" r:id="rId10"/>
    <p:sldId id="269" r:id="rId11"/>
    <p:sldId id="259" r:id="rId12"/>
    <p:sldId id="270" r:id="rId13"/>
    <p:sldId id="260" r:id="rId14"/>
    <p:sldId id="272" r:id="rId15"/>
    <p:sldId id="271" r:id="rId16"/>
    <p:sldId id="261" r:id="rId17"/>
    <p:sldId id="262" r:id="rId18"/>
    <p:sldId id="26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0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Faster Matrix Completion Using Randomized SVD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Jingyi Feng, Hangtian Zhu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0745" y="1878965"/>
            <a:ext cx="534924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FASTER RANDOMIZED SVD FOR SPARSE MATRIX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zh-CN" altLang="en-US"/>
                  <a:t>Because in each iteration of the SVT operation we need to</a:t>
                </a:r>
                <a:r>
                  <a:rPr lang="en-US" altLang="zh-CN"/>
                  <a:t> </a:t>
                </a:r>
                <a:r>
                  <a:rPr lang="zh-CN" altLang="en-US"/>
                  <a:t>compute truncated SVD of sparse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, accelerating</a:t>
                </a:r>
                <a:r>
                  <a:rPr lang="en-US" altLang="zh-CN"/>
                  <a:t> </a:t>
                </a:r>
                <a:r>
                  <a:rPr lang="zh-CN" altLang="en-US"/>
                  <a:t>randomized SVD for sparse matrix is the focus.</a:t>
                </a:r>
                <a:endParaRPr lang="zh-CN" altLang="en-US"/>
              </a:p>
              <a:p>
                <a:r>
                  <a:rPr lang="zh-CN" altLang="en-US"/>
                  <a:t>The useful ideas for faster randomized SVD for</a:t>
                </a:r>
                <a:r>
                  <a:rPr lang="en-US" altLang="zh-CN"/>
                  <a:t> </a:t>
                </a:r>
                <a:r>
                  <a:rPr lang="zh-CN" altLang="en-US"/>
                  <a:t>sparse matrix are: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• use eigendecomposition for the economic SVD of B;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• perform orthonormalization after every other matrix</a:t>
                </a:r>
                <a:r>
                  <a:rPr lang="en-US" altLang="zh-CN"/>
                  <a:t>-</a:t>
                </a:r>
                <a:r>
                  <a:rPr lang="zh-CN" altLang="en-US"/>
                  <a:t>matrix multiplication in the power iteration;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• perform LU factorization in the power iteration;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• replace the orthonormal Q with the left singular vector</a:t>
                </a:r>
                <a:r>
                  <a:rPr lang="en-US" altLang="zh-CN"/>
                  <a:t> </a:t>
                </a:r>
                <a:r>
                  <a:rPr lang="zh-CN" altLang="en-US"/>
                  <a:t>matrix U.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eigSVD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8355" y="3002915"/>
            <a:ext cx="549402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Lemma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53515"/>
            <a:ext cx="5478780" cy="701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2154555"/>
            <a:ext cx="538734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3755" y="3429000"/>
            <a:ext cx="546354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Fast rSVD-PI Algorithm and rSVD-BKI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Based on the above discussion, we find out that the eigSVD</a:t>
            </a:r>
            <a:r>
              <a:rPr lang="en-US" altLang="zh-CN"/>
              <a:t> </a:t>
            </a:r>
            <a:r>
              <a:rPr lang="zh-CN" altLang="en-US"/>
              <a:t>procedure can be applied to the basic rSVD to produce both</a:t>
            </a:r>
            <a:r>
              <a:rPr lang="en-US" altLang="zh-CN"/>
              <a:t> </a:t>
            </a:r>
            <a:r>
              <a:rPr lang="zh-CN" altLang="en-US"/>
              <a:t>the economic SVD of B and the orthonormal Q.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rSVD-PI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4555" y="2138045"/>
            <a:ext cx="534162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rSVD-BKI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2138045"/>
            <a:ext cx="5440680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fast SVT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8455" y="1825625"/>
            <a:ext cx="3894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atrix completion, or estimating missing</a:t>
            </a:r>
            <a:r>
              <a:rPr lang="en-US" altLang="zh-CN"/>
              <a:t> </a:t>
            </a:r>
            <a:r>
              <a:rPr lang="zh-CN" altLang="en-US"/>
              <a:t>values in a matrix, occurs in many areas of engineering and</a:t>
            </a:r>
            <a:r>
              <a:rPr lang="en-US" altLang="zh-CN"/>
              <a:t> </a:t>
            </a:r>
            <a:r>
              <a:rPr lang="zh-CN" altLang="en-US"/>
              <a:t>applied science</a:t>
            </a:r>
            <a:endParaRPr lang="zh-CN" altLang="en-US"/>
          </a:p>
          <a:p>
            <a:r>
              <a:rPr lang="zh-CN" altLang="en-US"/>
              <a:t>The matrix which we wish to complete often has low rank</a:t>
            </a:r>
            <a:r>
              <a:rPr lang="en-US" altLang="zh-CN"/>
              <a:t> </a:t>
            </a:r>
            <a:r>
              <a:rPr lang="zh-CN" altLang="en-US"/>
              <a:t>or approximately low rank.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Thus, many existing methods formulate the matrix completion as a rank minimization problem: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9220" y="4598670"/>
            <a:ext cx="6894195" cy="893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problem is NP-hard in general.</a:t>
            </a:r>
            <a:endParaRPr lang="en-US" altLang="zh-CN"/>
          </a:p>
          <a:p>
            <a:r>
              <a:rPr lang="en-US" altLang="zh-CN"/>
              <a:t> Widely used nuclear norm (i.e., the sum of singular values) as a convex relaxation of the rank operator. </a:t>
            </a:r>
            <a:endParaRPr lang="en-US" altLang="zh-CN"/>
          </a:p>
          <a:p>
            <a:r>
              <a:rPr lang="en-US" altLang="zh-CN"/>
              <a:t>This results in a relaxed convex optimization, which can be solved with the singular value thresholding (SVT) algorithm</a:t>
            </a:r>
            <a:endParaRPr lang="en-US" altLang="zh-CN"/>
          </a:p>
          <a:p>
            <a:r>
              <a:rPr lang="en-US" altLang="zh-CN"/>
              <a:t>Truncated singular value decomposition (SVD) or inexact augmented Lagrange multiplier (IALM) algorithm are used to solve SVT</a:t>
            </a:r>
            <a:endParaRPr lang="en-US" altLang="zh-CN"/>
          </a:p>
          <a:p>
            <a:r>
              <a:rPr lang="en-US" altLang="zh-CN"/>
              <a:t>In experiments, IALM are several times faster than the SVT algorithm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Recently, randomized matrix computation has gained significant increase in popularity, which involves the same or fewer floating-point operations (flops), and is more efficient for truly large data sets.</a:t>
            </a:r>
            <a:endParaRPr lang="en-US" altLang="zh-CN"/>
          </a:p>
          <a:p>
            <a:r>
              <a:rPr lang="en-US" altLang="zh-CN"/>
              <a:t>A lot of randomized algorithms are proposed but are not sufficient for accelerating the matrix completion.</a:t>
            </a:r>
            <a:endParaRPr lang="en-US" altLang="zh-CN"/>
          </a:p>
          <a:p>
            <a:r>
              <a:rPr lang="en-US" altLang="zh-CN"/>
              <a:t>In this paper, researchers investigate the acceleration of matrix completion for large data using the randomized SVD techniques.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First, combining  some existing acceleration skills for the basic randomized SVD (rSVD) algorithm and derive a fast randomized SVD algorithm (called rSVD-PI) and prove its correctness.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Then, utilizing these techniques and the block Krylov-subspace iteration (BKI) scheme and propose a rSVD-BKI algorithm for highly accurate SVD of sparse matrix.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Finally,  choose the SVT algorithm and accelerate the</a:t>
            </a:r>
            <a:r>
              <a:rPr lang="en-US" altLang="zh-CN">
                <a:sym typeface="+mn-ea"/>
              </a:rPr>
              <a:t> matrix completion</a:t>
            </a:r>
            <a:r>
              <a:rPr lang="en-US" altLang="zh-CN"/>
              <a:t> with the rSVD-BKI algorithm and a novel subspace recycling technique,  proposed the fast SVT algorithm with same accuracy and reliability as the original SVT algorithm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PRELIMINARIES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Singular value decomposition (SVD):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Truncated SVD: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Projection Based Randomized Algorithms: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Using random projection to identify the subspace capturing the dominant actions of matrix A.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0360" y="1780540"/>
            <a:ext cx="1188720" cy="33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00450" y="2634615"/>
            <a:ext cx="20574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rSVD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5975" y="2267585"/>
            <a:ext cx="547878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Explanation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0000"/>
              </a:bodyPr>
              <a:p>
                <a:r>
                  <a:rPr lang="zh-CN" altLang="en-US">
                    <a:sym typeface="+mn-ea"/>
                  </a:rPr>
                  <a:t>In Alg. 1, Ω is a Gaussian i.i.d matrix. Other kinds of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random matrix can replace Ω to reduce the computational cost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of AΩ, but they also bring some sacrifice on accuracy. 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With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the subspace</a:t>
                </a:r>
                <a:r>
                  <a:rPr lang="en-US" altLang="zh-CN">
                    <a:sym typeface="+mn-ea"/>
                  </a:rPr>
                  <a:t>’</a:t>
                </a:r>
                <a:r>
                  <a:rPr lang="zh-CN" altLang="en-US">
                    <a:sym typeface="+mn-ea"/>
                  </a:rPr>
                  <a:t>s orthogonal basis Q, we have the approximation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A ≈ QB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𝑄𝑄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A. Then, performing the economic SVD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on the (k + s) × n matrix B we obtain the approximate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truncated SVD of A. 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To improve the accuracy of the QB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approximation, a technique called power iteration (PI) scheme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can be applied , i.e. Steps 3</a:t>
                </a:r>
                <a:r>
                  <a:rPr lang="en-US" altLang="zh-CN">
                    <a:sym typeface="+mn-ea"/>
                  </a:rPr>
                  <a:t>~</a:t>
                </a:r>
                <a:r>
                  <a:rPr lang="zh-CN" altLang="en-US">
                    <a:sym typeface="+mn-ea"/>
                  </a:rPr>
                  <a:t>6. 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It is based on the fact that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𝐴𝐴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A has exactly the same singular vectors as A,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but its singular value decays more quickly. 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Thus, performing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the randomized QB procedure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𝐴𝐴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 can achieve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better accuracy. 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Completion Algorithms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The matrix completion problem (1) is often relaxed to the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problem minimizing the nuclear norm of matrix: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where P(·) is an orthogonal projector onto the span of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matrices vanishing outside of set Φ.</a:t>
            </a:r>
            <a:endParaRPr 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1690" y="3021965"/>
            <a:ext cx="5468620" cy="813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MDFmM2FlOTQ0YjI4N2YyNDFkYzg4NzZjZGZmMGMwMD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3827</Words>
  <Application>WPS 演示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Faster Matrix Completion Using Randomized SVD</vt:lpstr>
      <vt:lpstr>INTRODUCTION</vt:lpstr>
      <vt:lpstr>INTRODUCTION</vt:lpstr>
      <vt:lpstr>INTRODUCTION</vt:lpstr>
      <vt:lpstr>OUTLINE</vt:lpstr>
      <vt:lpstr>PRELIMINARIES</vt:lpstr>
      <vt:lpstr>basic rSVD</vt:lpstr>
      <vt:lpstr>Explanation</vt:lpstr>
      <vt:lpstr>Matrix Completion Algorithms</vt:lpstr>
      <vt:lpstr>SVT</vt:lpstr>
      <vt:lpstr>FASTER RANDOMIZED SVD FOR SPARSE MATRIX</vt:lpstr>
      <vt:lpstr>eigSVD</vt:lpstr>
      <vt:lpstr>Lemma</vt:lpstr>
      <vt:lpstr>Fast rSVD-PI Algorithm and rSVD-BKI Algorithm</vt:lpstr>
      <vt:lpstr>rSVD-PI</vt:lpstr>
      <vt:lpstr>rSVD-BKI</vt:lpstr>
      <vt:lpstr>fast SVT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zht</dc:creator>
  <cp:lastModifiedBy>skyskyskyha</cp:lastModifiedBy>
  <cp:revision>5</cp:revision>
  <dcterms:created xsi:type="dcterms:W3CDTF">2023-08-09T12:44:00Z</dcterms:created>
  <dcterms:modified xsi:type="dcterms:W3CDTF">2023-11-25T03:43:14Z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2107EBD91DBF4FC7958FF928390A97B5_12</vt:lpwstr>
  </property>
  <property fmtid="{D5CDD505-2E9C-101B-9397-08002B2CF9AE}" pid="3" name="KSOProductBuildVer">
    <vt:lpwstr>2052-12.1.0.15990</vt:lpwstr>
  </property>
</Properties>
</file>