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E3A"/>
    <a:srgbClr val="68A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1AEDF-384E-936D-D9B2-D517351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6AD683-4247-3104-06D2-C03E8FCD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CCCE8-0D45-6F7B-0DA3-FE25FFDB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C9-D9B2-4212-A4EB-3808CC8D9C0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ADC2D-614D-4F69-A1E6-5247B9E3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425E0-17BC-EE62-C49C-88E13B9F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3954-A4BF-49E2-9356-15A2BCA1D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0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26A77-75B4-B41B-E0A6-BFD3C507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BC1BC-0357-6351-B6B1-E68D1E804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437A7-3F36-B967-FFB8-D1D1CB94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C9-D9B2-4212-A4EB-3808CC8D9C0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4C392-C89B-2CF5-2B6A-C753964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CF306-8C15-D67D-92C9-EA9E2347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3954-A4BF-49E2-9356-15A2BCA1D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0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CE5CD6-C5B9-2FE4-729B-BD0DF0B7D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C09B6E-A2A7-31E4-855C-B42DCAE96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3B991-9041-0E15-31CD-006DEB00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C9-D9B2-4212-A4EB-3808CC8D9C0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966DA-B6BB-D7F0-6D04-0813B19B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3C400-ECE3-0F34-88D8-77149968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3954-A4BF-49E2-9356-15A2BCA1D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4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4E08E-35AA-7B09-7E56-DD8FF397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E624C-73F9-900D-D1E5-F99A03C5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EDBA4-6A40-5020-BEA0-3E765E0C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C9-D9B2-4212-A4EB-3808CC8D9C0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64B8C-1114-772D-4C6A-DDCFBCF8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33FDF-8004-7DD2-6EB3-65D0ABF6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3954-A4BF-49E2-9356-15A2BCA1D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3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206B1-49CA-4F26-E8DD-C3BCC8C4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F3320-7F4B-48DA-A9D4-D5FA5C5A1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824A1-2FB3-C359-D914-C6DF2942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C9-D9B2-4212-A4EB-3808CC8D9C0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03B3F-510C-4067-8883-00F8AB7A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212E5-D2C4-413E-A78C-50E282DD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3954-A4BF-49E2-9356-15A2BCA1D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15BAD-6B24-1CBF-14C2-A7116476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DF23E-D680-848B-5DF8-021A14738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0B228-D76B-05F0-4F43-5A5EE664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EC1FD-914E-BB8E-C34E-A14D406D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C9-D9B2-4212-A4EB-3808CC8D9C0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1D7D4-F1B7-B23F-E807-BEF2A1D0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AA9429-B263-7AF8-511C-671E4C07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3954-A4BF-49E2-9356-15A2BCA1D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3648F-1150-3F9D-249A-ECD28ACC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B7093-B72B-BBC5-94BE-343E54C5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8FA989-D5D7-7B2F-A026-4B91EA8BA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B71F80-2394-B9C8-FEEE-C5B33113F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B0157-857D-BD53-B581-6E98F8ADB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7B164D-0972-DD5E-3D90-12ACF62C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C9-D9B2-4212-A4EB-3808CC8D9C0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F65031-42CB-D9D1-0FC6-578874D6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EE78D-17B5-D065-99EF-59AC0A03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3954-A4BF-49E2-9356-15A2BCA1D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9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A7E36-81A1-93FE-0212-EF6EC6C1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4AB0F6-1818-8CC3-42CB-A95AF274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C9-D9B2-4212-A4EB-3808CC8D9C0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9B3045-7345-A5A1-152C-D3D0D83A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F93CA7-4CFA-9D04-CFE9-A47E6FE9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3954-A4BF-49E2-9356-15A2BCA1D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8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8174D6-8B65-4CF8-9C4D-61B84B97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C9-D9B2-4212-A4EB-3808CC8D9C0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9D45B-7851-0399-3B7A-FEF34251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02FE6-144D-F5FE-BB5A-BD7AC28D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3954-A4BF-49E2-9356-15A2BCA1D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287AD-C04B-6FAC-E60B-C568AE73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E8863-40D3-60CB-581B-3D585944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5E8EB-8B9A-2853-158C-4E8F7106F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41E4D-0150-734C-CBF3-DC2EEE29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C9-D9B2-4212-A4EB-3808CC8D9C0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3935F-361D-8958-D98D-71C4FCA1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6AB03-1179-3E89-8B8B-7EED2350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3954-A4BF-49E2-9356-15A2BCA1D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7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71EAD-8E1F-F88F-1BBE-2D8BB881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70FA9E-7F68-4626-2ED2-29A073067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EF6CB6-E948-8FCC-6EC8-E60DFB3C1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1E887-0149-5CB4-570E-E35D67FC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C9-D9B2-4212-A4EB-3808CC8D9C0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071B5-5B9E-F642-E65B-956C4EB2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B747E-85B4-06E1-47AE-08736173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3954-A4BF-49E2-9356-15A2BCA1D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5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FC4843-24B7-4CDD-FD40-05FA8CA7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D4643-A0BC-683B-EB59-10A5CE5F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0E82C-A1BE-AE60-F477-7425282E1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5C9-D9B2-4212-A4EB-3808CC8D9C0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36A50-C60F-E845-42E6-63CD1117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10DB4-E5BA-FEB8-4770-2ED7F94AC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3954-A4BF-49E2-9356-15A2BCA1D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6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96B77F5-F456-6F96-0C24-8D2A7896DAC2}"/>
              </a:ext>
            </a:extLst>
          </p:cNvPr>
          <p:cNvCxnSpPr>
            <a:cxnSpLocks/>
            <a:stCxn id="30" idx="3"/>
            <a:endCxn id="115" idx="0"/>
          </p:cNvCxnSpPr>
          <p:nvPr/>
        </p:nvCxnSpPr>
        <p:spPr>
          <a:xfrm>
            <a:off x="4402121" y="688941"/>
            <a:ext cx="3365380" cy="3810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84044FF-6E05-F912-B975-30516D9FAB07}"/>
              </a:ext>
            </a:extLst>
          </p:cNvPr>
          <p:cNvCxnSpPr>
            <a:cxnSpLocks/>
            <a:stCxn id="33" idx="3"/>
            <a:endCxn id="115" idx="0"/>
          </p:cNvCxnSpPr>
          <p:nvPr/>
        </p:nvCxnSpPr>
        <p:spPr>
          <a:xfrm>
            <a:off x="5541239" y="1262601"/>
            <a:ext cx="2226262" cy="3237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231C569-C290-4026-C087-1271FCA76F46}"/>
              </a:ext>
            </a:extLst>
          </p:cNvPr>
          <p:cNvCxnSpPr>
            <a:cxnSpLocks/>
            <a:stCxn id="31" idx="3"/>
            <a:endCxn id="115" idx="0"/>
          </p:cNvCxnSpPr>
          <p:nvPr/>
        </p:nvCxnSpPr>
        <p:spPr>
          <a:xfrm>
            <a:off x="5541239" y="688940"/>
            <a:ext cx="2226262" cy="3810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2AD48E-FFED-F3BD-8E35-7D23E285BCF6}"/>
              </a:ext>
            </a:extLst>
          </p:cNvPr>
          <p:cNvSpPr/>
          <p:nvPr/>
        </p:nvSpPr>
        <p:spPr>
          <a:xfrm>
            <a:off x="3439231" y="251460"/>
            <a:ext cx="6802048" cy="58293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54000">
                <a:schemeClr val="accent2">
                  <a:lumMod val="20000"/>
                  <a:lumOff val="80000"/>
                  <a:alpha val="35000"/>
                </a:schemeClr>
              </a:gs>
              <a:gs pos="100000">
                <a:schemeClr val="bg1">
                  <a:alpha val="18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18C5784-BFEA-E13C-B011-52137F76E4C4}"/>
              </a:ext>
            </a:extLst>
          </p:cNvPr>
          <p:cNvCxnSpPr>
            <a:cxnSpLocks/>
          </p:cNvCxnSpPr>
          <p:nvPr/>
        </p:nvCxnSpPr>
        <p:spPr>
          <a:xfrm flipH="1" flipV="1">
            <a:off x="1382024" y="1080918"/>
            <a:ext cx="736534" cy="7441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79D48EF-A423-E8D8-567D-3CCE42ACB8FB}"/>
              </a:ext>
            </a:extLst>
          </p:cNvPr>
          <p:cNvCxnSpPr>
            <a:cxnSpLocks/>
            <a:stCxn id="32" idx="3"/>
            <a:endCxn id="115" idx="0"/>
          </p:cNvCxnSpPr>
          <p:nvPr/>
        </p:nvCxnSpPr>
        <p:spPr>
          <a:xfrm>
            <a:off x="4402121" y="1254684"/>
            <a:ext cx="3365380" cy="3244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2A564A1-C35B-F149-A1E9-4DA90BBA0580}"/>
              </a:ext>
            </a:extLst>
          </p:cNvPr>
          <p:cNvSpPr/>
          <p:nvPr/>
        </p:nvSpPr>
        <p:spPr>
          <a:xfrm>
            <a:off x="5572540" y="1452983"/>
            <a:ext cx="4329339" cy="2744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C8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F2D12C-D9FC-8795-03C1-B9DA9002D1AC}"/>
              </a:ext>
            </a:extLst>
          </p:cNvPr>
          <p:cNvSpPr/>
          <p:nvPr/>
        </p:nvSpPr>
        <p:spPr>
          <a:xfrm>
            <a:off x="1599109" y="1307833"/>
            <a:ext cx="1382024" cy="10809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1E47AC3-DC25-5CBE-616A-53A3F019BFF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290121" y="770607"/>
            <a:ext cx="0" cy="5372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10C3A8-3FE0-FB2C-6BDB-4538D71CE48D}"/>
              </a:ext>
            </a:extLst>
          </p:cNvPr>
          <p:cNvSpPr/>
          <p:nvPr/>
        </p:nvSpPr>
        <p:spPr>
          <a:xfrm>
            <a:off x="1950721" y="0"/>
            <a:ext cx="1382024" cy="10809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소개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AC6B71-ACBF-AC58-9EF5-EA6B499E6219}"/>
              </a:ext>
            </a:extLst>
          </p:cNvPr>
          <p:cNvSpPr/>
          <p:nvPr/>
        </p:nvSpPr>
        <p:spPr>
          <a:xfrm>
            <a:off x="0" y="1618145"/>
            <a:ext cx="1382024" cy="10809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프로젝트</a:t>
            </a:r>
            <a:endParaRPr lang="en-US" altLang="ko-KR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0818E8-0EF7-8863-1CAE-CCA4920D3674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1382024" y="1848293"/>
            <a:ext cx="217085" cy="310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1693D-F5FD-DE4D-1EC2-96721E1A1E03}"/>
              </a:ext>
            </a:extLst>
          </p:cNvPr>
          <p:cNvSpPr/>
          <p:nvPr/>
        </p:nvSpPr>
        <p:spPr>
          <a:xfrm>
            <a:off x="0" y="-1"/>
            <a:ext cx="1382024" cy="10809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스택</a:t>
            </a:r>
            <a:endParaRPr lang="en-US" altLang="ko-KR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7103B4-4DC1-266D-8981-C140A944B1C4}"/>
              </a:ext>
            </a:extLst>
          </p:cNvPr>
          <p:cNvSpPr/>
          <p:nvPr/>
        </p:nvSpPr>
        <p:spPr>
          <a:xfrm>
            <a:off x="3897330" y="1990209"/>
            <a:ext cx="1382024" cy="10809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상사화</a:t>
            </a:r>
            <a:endParaRPr lang="en-US" altLang="ko-KR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3C92466-34B1-0BA4-D0FD-D10A9283D73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588342" y="1503882"/>
            <a:ext cx="0" cy="486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3BD83-37B8-1142-B386-79C5289F16A4}"/>
              </a:ext>
            </a:extLst>
          </p:cNvPr>
          <p:cNvSpPr/>
          <p:nvPr/>
        </p:nvSpPr>
        <p:spPr>
          <a:xfrm>
            <a:off x="3592227" y="445777"/>
            <a:ext cx="809894" cy="486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</a:rPr>
              <a:t>상사화란</a:t>
            </a:r>
            <a:r>
              <a:rPr lang="en-US" altLang="ko-KR" sz="105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C9372B-724F-C528-62AF-6DE593CA3F27}"/>
              </a:ext>
            </a:extLst>
          </p:cNvPr>
          <p:cNvSpPr/>
          <p:nvPr/>
        </p:nvSpPr>
        <p:spPr>
          <a:xfrm>
            <a:off x="4731345" y="445776"/>
            <a:ext cx="809894" cy="486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윗사람에게</a:t>
            </a:r>
            <a:endParaRPr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2B472E-4A83-8556-65B3-C7AE9FFD3191}"/>
              </a:ext>
            </a:extLst>
          </p:cNvPr>
          <p:cNvSpPr/>
          <p:nvPr/>
        </p:nvSpPr>
        <p:spPr>
          <a:xfrm>
            <a:off x="3592227" y="1011520"/>
            <a:ext cx="809894" cy="486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밑사람에게</a:t>
            </a:r>
            <a:endParaRPr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6E53A-5D8C-004C-6CEE-DCDA1DEF7D4F}"/>
              </a:ext>
            </a:extLst>
          </p:cNvPr>
          <p:cNvSpPr/>
          <p:nvPr/>
        </p:nvSpPr>
        <p:spPr>
          <a:xfrm>
            <a:off x="4731345" y="1019437"/>
            <a:ext cx="809894" cy="486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질의응답</a:t>
            </a:r>
            <a:endParaRPr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2BDEA1-B47C-37B7-7DE6-FE9C71909C65}"/>
              </a:ext>
            </a:extLst>
          </p:cNvPr>
          <p:cNvSpPr/>
          <p:nvPr/>
        </p:nvSpPr>
        <p:spPr>
          <a:xfrm>
            <a:off x="5848051" y="2205480"/>
            <a:ext cx="736285" cy="657233"/>
          </a:xfrm>
          <a:prstGeom prst="rect">
            <a:avLst/>
          </a:prstGeom>
          <a:solidFill>
            <a:srgbClr val="68A04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en-US" altLang="ko-KR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48C4E1-6689-8AB0-F551-E125AA57CAAD}"/>
              </a:ext>
            </a:extLst>
          </p:cNvPr>
          <p:cNvSpPr/>
          <p:nvPr/>
        </p:nvSpPr>
        <p:spPr>
          <a:xfrm>
            <a:off x="7178238" y="2202051"/>
            <a:ext cx="736285" cy="657229"/>
          </a:xfrm>
          <a:prstGeom prst="rect">
            <a:avLst/>
          </a:prstGeom>
          <a:solidFill>
            <a:srgbClr val="68A04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실패</a:t>
            </a:r>
            <a:endParaRPr lang="en-US" altLang="ko-KR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C59ABAC-2821-B2BA-6E62-A7E0398D8FE5}"/>
              </a:ext>
            </a:extLst>
          </p:cNvPr>
          <p:cNvCxnSpPr>
            <a:cxnSpLocks/>
          </p:cNvCxnSpPr>
          <p:nvPr/>
        </p:nvCxnSpPr>
        <p:spPr>
          <a:xfrm flipV="1">
            <a:off x="6609541" y="2530666"/>
            <a:ext cx="56869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9A0954-4747-C904-8965-4EC3487B1D13}"/>
              </a:ext>
            </a:extLst>
          </p:cNvPr>
          <p:cNvSpPr/>
          <p:nvPr/>
        </p:nvSpPr>
        <p:spPr>
          <a:xfrm>
            <a:off x="5848051" y="3360815"/>
            <a:ext cx="736285" cy="657229"/>
          </a:xfrm>
          <a:prstGeom prst="rect">
            <a:avLst/>
          </a:prstGeom>
          <a:solidFill>
            <a:srgbClr val="68A04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성공</a:t>
            </a:r>
            <a:endParaRPr lang="en-US" altLang="ko-KR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EEDF0C5-BD49-1B4A-C0D5-ACFBB320EF0C}"/>
              </a:ext>
            </a:extLst>
          </p:cNvPr>
          <p:cNvCxnSpPr>
            <a:cxnSpLocks/>
          </p:cNvCxnSpPr>
          <p:nvPr/>
        </p:nvCxnSpPr>
        <p:spPr>
          <a:xfrm>
            <a:off x="6033314" y="2871079"/>
            <a:ext cx="0" cy="498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E80B754-3EE2-5853-7826-7BC7721CE476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6857712" y="1513381"/>
            <a:ext cx="273692" cy="1103647"/>
          </a:xfrm>
          <a:prstGeom prst="bentConnector2">
            <a:avLst/>
          </a:prstGeom>
          <a:ln w="222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FC413708-9993-F5FD-92DC-2566688140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4997" y="1928360"/>
            <a:ext cx="688230" cy="2919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3E4FEED-78DD-67A2-8B39-FC57D87363C8}"/>
              </a:ext>
            </a:extLst>
          </p:cNvPr>
          <p:cNvSpPr/>
          <p:nvPr/>
        </p:nvSpPr>
        <p:spPr>
          <a:xfrm>
            <a:off x="8861051" y="2197114"/>
            <a:ext cx="736285" cy="657233"/>
          </a:xfrm>
          <a:prstGeom prst="rect">
            <a:avLst/>
          </a:prstGeom>
          <a:solidFill>
            <a:srgbClr val="68A04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ECA5FA8-098C-4D1E-FDF6-E5C7AB5109D7}"/>
              </a:ext>
            </a:extLst>
          </p:cNvPr>
          <p:cNvCxnSpPr>
            <a:cxnSpLocks/>
            <a:stCxn id="34" idx="0"/>
            <a:endCxn id="72" idx="0"/>
          </p:cNvCxnSpPr>
          <p:nvPr/>
        </p:nvCxnSpPr>
        <p:spPr>
          <a:xfrm rot="5400000" flipH="1" flipV="1">
            <a:off x="7718511" y="694797"/>
            <a:ext cx="8366" cy="3013000"/>
          </a:xfrm>
          <a:prstGeom prst="bentConnector3">
            <a:avLst>
              <a:gd name="adj1" fmla="val 5109563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A882F320-8F38-92D0-340E-AD193C11B570}"/>
              </a:ext>
            </a:extLst>
          </p:cNvPr>
          <p:cNvCxnSpPr>
            <a:cxnSpLocks/>
          </p:cNvCxnSpPr>
          <p:nvPr/>
        </p:nvCxnSpPr>
        <p:spPr>
          <a:xfrm rot="5400000">
            <a:off x="7718510" y="1360396"/>
            <a:ext cx="8366" cy="3013000"/>
          </a:xfrm>
          <a:prstGeom prst="bentConnector3">
            <a:avLst>
              <a:gd name="adj1" fmla="val 2832489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9B18D9F-1675-4961-873B-FBA3CF04FF06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>
            <a:off x="5279354" y="2530669"/>
            <a:ext cx="568697" cy="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F8B754F-4B30-90EC-D030-4F10289C3A43}"/>
              </a:ext>
            </a:extLst>
          </p:cNvPr>
          <p:cNvSpPr/>
          <p:nvPr/>
        </p:nvSpPr>
        <p:spPr>
          <a:xfrm>
            <a:off x="4489556" y="3336931"/>
            <a:ext cx="789798" cy="704996"/>
          </a:xfrm>
          <a:prstGeom prst="rect">
            <a:avLst/>
          </a:prstGeom>
          <a:solidFill>
            <a:srgbClr val="68A04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ko-KR" altLang="en-US" sz="1400" dirty="0" err="1"/>
              <a:t>서브메인</a:t>
            </a:r>
            <a:endParaRPr lang="en-US" altLang="ko-KR" sz="14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CC831E7-4B62-9F49-56A6-1B8E7B69C884}"/>
              </a:ext>
            </a:extLst>
          </p:cNvPr>
          <p:cNvSpPr/>
          <p:nvPr/>
        </p:nvSpPr>
        <p:spPr>
          <a:xfrm>
            <a:off x="6625440" y="1103166"/>
            <a:ext cx="2223537" cy="51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5C8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로그인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3539212-03B3-033C-FAA1-29F9C36ECCD2}"/>
              </a:ext>
            </a:extLst>
          </p:cNvPr>
          <p:cNvCxnSpPr>
            <a:cxnSpLocks/>
            <a:stCxn id="51" idx="1"/>
            <a:endCxn id="100" idx="3"/>
          </p:cNvCxnSpPr>
          <p:nvPr/>
        </p:nvCxnSpPr>
        <p:spPr>
          <a:xfrm flipH="1" flipV="1">
            <a:off x="5279354" y="3689429"/>
            <a:ext cx="56869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21075F8-9DB1-3EB8-C5E9-C672580D14A8}"/>
              </a:ext>
            </a:extLst>
          </p:cNvPr>
          <p:cNvSpPr/>
          <p:nvPr/>
        </p:nvSpPr>
        <p:spPr>
          <a:xfrm>
            <a:off x="7030967" y="4499637"/>
            <a:ext cx="1473067" cy="1353382"/>
          </a:xfrm>
          <a:prstGeom prst="rect">
            <a:avLst/>
          </a:prstGeom>
          <a:solidFill>
            <a:srgbClr val="68A04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ko-KR" altLang="en-US" sz="1400" dirty="0"/>
              <a:t>각페이지</a:t>
            </a:r>
            <a:endParaRPr lang="en-US" altLang="ko-KR" sz="1400" dirty="0"/>
          </a:p>
        </p:txBody>
      </p: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BD218B81-2725-AF13-6236-F33ECAA97952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2981133" y="1848293"/>
            <a:ext cx="916197" cy="68237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3C63F6A-3548-9691-CDA6-2C19867318B4}"/>
              </a:ext>
            </a:extLst>
          </p:cNvPr>
          <p:cNvSpPr/>
          <p:nvPr/>
        </p:nvSpPr>
        <p:spPr>
          <a:xfrm>
            <a:off x="6584336" y="280640"/>
            <a:ext cx="2233817" cy="475942"/>
          </a:xfrm>
          <a:prstGeom prst="rect">
            <a:avLst/>
          </a:prstGeom>
          <a:solidFill>
            <a:schemeClr val="accent2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상사화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AF235C58-35D9-622A-86AF-9556BFEA3D99}"/>
              </a:ext>
            </a:extLst>
          </p:cNvPr>
          <p:cNvSpPr/>
          <p:nvPr/>
        </p:nvSpPr>
        <p:spPr>
          <a:xfrm>
            <a:off x="3447426" y="276277"/>
            <a:ext cx="2233816" cy="137752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61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18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선호</dc:creator>
  <cp:lastModifiedBy>최 선호</cp:lastModifiedBy>
  <cp:revision>1</cp:revision>
  <dcterms:created xsi:type="dcterms:W3CDTF">2023-01-09T23:52:08Z</dcterms:created>
  <dcterms:modified xsi:type="dcterms:W3CDTF">2023-01-10T05:22:14Z</dcterms:modified>
</cp:coreProperties>
</file>