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A2A18-12F5-4003-8BD3-706802B9E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12CCB-0D3D-4931-9347-AA5AEA0D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7E42D-94B3-4965-BFEA-287354B3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E11B8-11D8-475B-AC69-BCD1A16B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117F4-2BB3-43BC-B10E-8B29424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B5500-FCDF-4BA2-888D-312FC276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6F8E2-2E0F-4DD0-803E-5C2B5F101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E1292-D197-40BA-A983-7088A121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F5137-3543-410B-800F-334373FB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79E9B-9EAE-435F-A26D-8DA95AB3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4B1033-4B82-43AF-829F-0ABAB2915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A9B40F-1104-4BE9-89E2-AEBD141A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11132-04A8-4683-9C01-3C02914D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4FB78-CDE1-4914-A26A-710F7C47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C69D0-A228-4806-9016-7636414F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37727-90C5-43F4-B7F3-3EF3257B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66A65-CDA4-4C3B-B52D-8B7C9494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F0559-2FEB-455E-BF11-1ECB0AA2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D987E-8409-4713-BA0E-68B6AF3C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5B128-0655-4740-BE93-9572598F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9C735-A7E3-4010-A5E3-24B0699F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151BAD-84E5-4CC6-BCD8-59E0D7A7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48374-B184-4455-B67F-D5E12AF7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BBEF1-02D2-495D-BF19-7BA1FDE0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D7A42-A11E-4D7A-ABB1-CF07434F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2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D664-0B30-4412-9F3E-C28ED184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2B651-3C4F-4EB2-AA07-8D4A890C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26709-8832-4724-9BAA-FEA7A3326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6F1CA-22EA-41B1-8054-46EC0598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CD098-5128-4A33-A814-383591D6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82792-7956-428D-81F3-B84C04FA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A161-AED5-49CE-8B9F-AEED075E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D0DED-4C6B-4CEB-88D6-2FFC9D5B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77AEE-6C48-41A8-9612-F4DC9E47E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35A7B-D6C8-4CC5-8073-61E90231D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22EF1-0DB3-4F96-9387-1D25C8E75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05174-C51D-4AD2-84C0-7BDB8D4B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2B2599-F4BF-4D6B-B81B-A4F1C77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BE5AF-8B4F-4877-B4B7-BFA64E2D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7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7A0BE-356C-4A0E-8D0A-7E9955EA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2A2EC1-E83C-4CE5-99B6-08EA8138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026506-1376-4CB3-8883-24F39455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616DF0-5B4A-43BB-BC6F-B8ECB22E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9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A9025-3545-4D10-BC48-1B9073FE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C436BE-6ECA-4C7F-8C58-52A7FDEA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41D08-113A-4D78-85FB-A388D642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2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F8EFD-252C-4D70-A843-354CF98F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7D38C-D3D5-4CD5-ACFC-EBAF68CB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4007D-5A15-47D6-A746-36C8EF78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C399D-B20E-40F2-A27B-C85DCBD3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19E9C-8E1C-4768-9558-D25C81C4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8A026-786D-4AE9-8E9C-D8E9549B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4AC95-4B5E-4670-8FFA-9243F73F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5397F1-1E06-4AB3-AF1D-EE4259185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40755-40BA-4F2D-8E01-AA73AAD49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48340-E028-40EC-A76E-4812C973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617EF-0B42-4994-B916-5290C8D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20D8C-A4AF-453B-A11C-9F3436AD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0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3D586-FA45-47F4-83F6-95ADC118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881B8-D0D7-45C5-9FD5-826DD8A5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BD8DE-C328-4CFA-9276-62FD2E0C5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189EB-ED1C-424B-A444-B45A2D0082FA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A9285-41F2-47BF-B5C4-6B49E277C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ECACF-81F9-4AEE-8169-B3C326A4E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E089-77BE-4246-82AC-6F30B3C03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6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9CB830-B7CF-4FAE-992C-B598D9A7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7786"/>
              </p:ext>
            </p:extLst>
          </p:nvPr>
        </p:nvGraphicFramePr>
        <p:xfrm>
          <a:off x="0" y="0"/>
          <a:ext cx="12192000" cy="689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18229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476267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128328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6098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89882572"/>
                    </a:ext>
                  </a:extLst>
                </a:gridCol>
              </a:tblGrid>
              <a:tr h="135652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876080"/>
                  </a:ext>
                </a:extLst>
              </a:tr>
              <a:tr h="785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 Telnet, SMTP, POP3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006899"/>
                  </a:ext>
                </a:extLst>
              </a:tr>
              <a:tr h="785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Pet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80617"/>
                  </a:ext>
                </a:extLst>
              </a:tr>
              <a:tr h="785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675499"/>
                  </a:ext>
                </a:extLst>
              </a:tr>
              <a:tr h="785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376475"/>
                  </a:ext>
                </a:extLst>
              </a:tr>
              <a:tr h="785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48922"/>
                  </a:ext>
                </a:extLst>
              </a:tr>
              <a:tr h="785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607983"/>
                  </a:ext>
                </a:extLst>
              </a:tr>
              <a:tr h="785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26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6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순현</dc:creator>
  <cp:lastModifiedBy>권 순현</cp:lastModifiedBy>
  <cp:revision>6</cp:revision>
  <dcterms:created xsi:type="dcterms:W3CDTF">2020-07-12T11:06:11Z</dcterms:created>
  <dcterms:modified xsi:type="dcterms:W3CDTF">2020-07-13T15:46:46Z</dcterms:modified>
</cp:coreProperties>
</file>