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66" r:id="rId2"/>
    <p:sldId id="267" r:id="rId3"/>
    <p:sldId id="257" r:id="rId4"/>
    <p:sldId id="258" r:id="rId5"/>
    <p:sldId id="259" r:id="rId6"/>
    <p:sldId id="260" r:id="rId7"/>
    <p:sldId id="268" r:id="rId8"/>
    <p:sldId id="269" r:id="rId9"/>
    <p:sldId id="262" r:id="rId10"/>
    <p:sldId id="270" r:id="rId11"/>
    <p:sldId id="263" r:id="rId12"/>
    <p:sldId id="265" r:id="rId13"/>
    <p:sldId id="271" r:id="rId14"/>
    <p:sldId id="272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2020/5/31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2020/5/31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2020/5/31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759A82-1705-4930-8910-69595581A675}"/>
              </a:ext>
            </a:extLst>
          </p:cNvPr>
          <p:cNvSpPr/>
          <p:nvPr/>
        </p:nvSpPr>
        <p:spPr>
          <a:xfrm>
            <a:off x="2072078" y="861968"/>
            <a:ext cx="8279938" cy="2963412"/>
          </a:xfrm>
          <a:prstGeom prst="rect">
            <a:avLst/>
          </a:prstGeom>
          <a:solidFill>
            <a:srgbClr val="00000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行動</a:t>
            </a:r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雲端應用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2972852-F78A-4A05-B127-F41409029E26}"/>
              </a:ext>
            </a:extLst>
          </p:cNvPr>
          <p:cNvCxnSpPr>
            <a:cxnSpLocks/>
          </p:cNvCxnSpPr>
          <p:nvPr/>
        </p:nvCxnSpPr>
        <p:spPr>
          <a:xfrm>
            <a:off x="9999677" y="788565"/>
            <a:ext cx="0" cy="30368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3BA800B-D261-4E9E-ACF3-AB99CDFB11BD}"/>
              </a:ext>
            </a:extLst>
          </p:cNvPr>
          <p:cNvCxnSpPr/>
          <p:nvPr/>
        </p:nvCxnSpPr>
        <p:spPr>
          <a:xfrm>
            <a:off x="2072078" y="3590488"/>
            <a:ext cx="8279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10D1D-4970-423F-9A7A-AE502F357369}"/>
              </a:ext>
            </a:extLst>
          </p:cNvPr>
          <p:cNvSpPr txBox="1"/>
          <p:nvPr/>
        </p:nvSpPr>
        <p:spPr>
          <a:xfrm>
            <a:off x="2072078" y="4255735"/>
            <a:ext cx="284387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組員：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黃郁洺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曹綾玲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20C8F2-EBD7-4A43-AAE2-7ACF9DC90DC4}"/>
              </a:ext>
            </a:extLst>
          </p:cNvPr>
          <p:cNvSpPr txBox="1"/>
          <p:nvPr/>
        </p:nvSpPr>
        <p:spPr>
          <a:xfrm>
            <a:off x="8288321" y="4431903"/>
            <a:ext cx="284387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班級：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資訊三甲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endParaRPr lang="zh-TW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83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5534" y="811100"/>
            <a:ext cx="3924981" cy="52357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EB1E35-4A3E-43AB-B2E2-4FBF41843F36}"/>
              </a:ext>
            </a:extLst>
          </p:cNvPr>
          <p:cNvSpPr/>
          <p:nvPr/>
        </p:nvSpPr>
        <p:spPr>
          <a:xfrm>
            <a:off x="2242060" y="2476336"/>
            <a:ext cx="38539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已</a:t>
            </a:r>
            <a:r>
              <a:rPr lang="en-US" altLang="zh-TW" sz="540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UPLOAD</a:t>
            </a:r>
          </a:p>
          <a:p>
            <a:pPr algn="ctr"/>
            <a:r>
              <a:rPr lang="zh-TW" altLang="en-US" sz="540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的照片</a:t>
            </a:r>
            <a:endParaRPr lang="zh-TW" altLang="en-US" sz="5400" cap="none" spc="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38F73-59E4-4D3B-A0EE-015843D3E4BA}"/>
              </a:ext>
            </a:extLst>
          </p:cNvPr>
          <p:cNvSpPr/>
          <p:nvPr/>
        </p:nvSpPr>
        <p:spPr>
          <a:xfrm>
            <a:off x="1341940" y="2183235"/>
            <a:ext cx="5654180" cy="2340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1487" y="3429000"/>
            <a:ext cx="7789025" cy="15100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7EDF-272D-4177-BFD7-0FD331811EC8}"/>
              </a:ext>
            </a:extLst>
          </p:cNvPr>
          <p:cNvSpPr/>
          <p:nvPr/>
        </p:nvSpPr>
        <p:spPr>
          <a:xfrm>
            <a:off x="3158336" y="1561936"/>
            <a:ext cx="5875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lang="zh-TW" altLang="en-US" sz="5400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設置為不公開的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FB5591-ABC9-43E8-8BCD-637B5AA70DA2}"/>
              </a:ext>
            </a:extLst>
          </p:cNvPr>
          <p:cNvSpPr/>
          <p:nvPr/>
        </p:nvSpPr>
        <p:spPr>
          <a:xfrm>
            <a:off x="2892670" y="1174433"/>
            <a:ext cx="6406660" cy="1684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97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Cognito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154725" y="1803632"/>
            <a:ext cx="5513702" cy="3142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3575" y="1803632"/>
            <a:ext cx="5513702" cy="31424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30817" y="5071145"/>
            <a:ext cx="6330366" cy="13054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0FC5A-E61B-405F-B4A3-ADE9E1EDEB68}"/>
              </a:ext>
            </a:extLst>
          </p:cNvPr>
          <p:cNvCxnSpPr>
            <a:cxnSpLocks/>
          </p:cNvCxnSpPr>
          <p:nvPr/>
        </p:nvCxnSpPr>
        <p:spPr>
          <a:xfrm>
            <a:off x="1174459" y="1544775"/>
            <a:ext cx="32381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0464" y="3267537"/>
            <a:ext cx="5932515" cy="29503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853" y="1941339"/>
            <a:ext cx="5569527" cy="22278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2853" y="4563689"/>
            <a:ext cx="4245031" cy="1654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27.12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11.82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38.94(USD)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826" y="4979325"/>
            <a:ext cx="3059084" cy="82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970431-9DAE-4424-A08E-6B2E6A53048B}"/>
              </a:ext>
            </a:extLst>
          </p:cNvPr>
          <p:cNvSpPr/>
          <p:nvPr/>
        </p:nvSpPr>
        <p:spPr>
          <a:xfrm>
            <a:off x="778236" y="899206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預算總花費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D085CEB-D637-4EA0-9604-8A3D21C461C9}"/>
              </a:ext>
            </a:extLst>
          </p:cNvPr>
          <p:cNvCxnSpPr>
            <a:cxnSpLocks/>
          </p:cNvCxnSpPr>
          <p:nvPr/>
        </p:nvCxnSpPr>
        <p:spPr>
          <a:xfrm>
            <a:off x="922789" y="1603498"/>
            <a:ext cx="32381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16765D0-293B-459C-B22E-A91B550D5263}"/>
              </a:ext>
            </a:extLst>
          </p:cNvPr>
          <p:cNvSpPr/>
          <p:nvPr/>
        </p:nvSpPr>
        <p:spPr>
          <a:xfrm>
            <a:off x="2298581" y="1742812"/>
            <a:ext cx="8279938" cy="2963412"/>
          </a:xfrm>
          <a:prstGeom prst="rect">
            <a:avLst/>
          </a:prstGeom>
          <a:solidFill>
            <a:srgbClr val="00000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endParaRPr lang="zh-TW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F3F664B-2BE1-4D97-B8D9-5006C5B36A73}"/>
              </a:ext>
            </a:extLst>
          </p:cNvPr>
          <p:cNvCxnSpPr>
            <a:cxnSpLocks/>
          </p:cNvCxnSpPr>
          <p:nvPr/>
        </p:nvCxnSpPr>
        <p:spPr>
          <a:xfrm>
            <a:off x="10226180" y="1669409"/>
            <a:ext cx="0" cy="30368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D85829-7397-4600-95CC-84E8010981A8}"/>
              </a:ext>
            </a:extLst>
          </p:cNvPr>
          <p:cNvCxnSpPr/>
          <p:nvPr/>
        </p:nvCxnSpPr>
        <p:spPr>
          <a:xfrm>
            <a:off x="2298581" y="4471332"/>
            <a:ext cx="8279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6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6168" y="1605295"/>
            <a:ext cx="8678488" cy="457166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327584-E1BD-414F-BE08-AEA6D9BEF932}"/>
              </a:ext>
            </a:extLst>
          </p:cNvPr>
          <p:cNvSpPr/>
          <p:nvPr/>
        </p:nvSpPr>
        <p:spPr>
          <a:xfrm>
            <a:off x="1546168" y="681037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latin typeface="Microsoft YaHei" panose="020B0503020204020204" pitchFamily="34" charset="-122"/>
                <a:ea typeface="Microsoft YaHei" panose="020B0503020204020204" pitchFamily="34" charset="-122"/>
              </a:rPr>
              <a:t>架構圖</a:t>
            </a:r>
            <a:endParaRPr lang="zh-TW" altLang="en-US" sz="4000" cap="none" spc="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453F144-46FC-4F39-A6AC-ED9BC44795C8}"/>
              </a:ext>
            </a:extLst>
          </p:cNvPr>
          <p:cNvCxnSpPr>
            <a:cxnSpLocks/>
          </p:cNvCxnSpPr>
          <p:nvPr/>
        </p:nvCxnSpPr>
        <p:spPr>
          <a:xfrm>
            <a:off x="1650642" y="1381735"/>
            <a:ext cx="32381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3082" y="243051"/>
            <a:ext cx="10515600" cy="1325563"/>
          </a:xfrm>
        </p:spPr>
        <p:txBody>
          <a:bodyPr/>
          <a:lstStyle/>
          <a:p>
            <a:r>
              <a:rPr lang="en-US" altLang="zh-TW" b="1" dirty="0"/>
              <a:t>Create RDS database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32312" y="1416502"/>
            <a:ext cx="9127375" cy="488629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189EDC4-8D5D-422A-AEF4-111137EA6BAD}"/>
              </a:ext>
            </a:extLst>
          </p:cNvPr>
          <p:cNvCxnSpPr>
            <a:cxnSpLocks/>
          </p:cNvCxnSpPr>
          <p:nvPr/>
        </p:nvCxnSpPr>
        <p:spPr>
          <a:xfrm>
            <a:off x="1140902" y="1142104"/>
            <a:ext cx="569612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531" y="365125"/>
            <a:ext cx="5569527" cy="59774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53942" y="365124"/>
            <a:ext cx="5569527" cy="59774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77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345" y="448887"/>
            <a:ext cx="5569527" cy="59020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79127" y="3707477"/>
            <a:ext cx="5569528" cy="264344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79127" y="448887"/>
            <a:ext cx="5569528" cy="30424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7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631" y="382536"/>
            <a:ext cx="10058400" cy="1371600"/>
          </a:xfrm>
        </p:spPr>
        <p:txBody>
          <a:bodyPr/>
          <a:lstStyle/>
          <a:p>
            <a:r>
              <a:rPr lang="en-US" altLang="zh-TW" b="1" dirty="0"/>
              <a:t>Lambda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03810" y="1684971"/>
            <a:ext cx="6583680" cy="31588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37266" y="3419142"/>
            <a:ext cx="6350924" cy="29682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234F4EC-785B-4E1E-B244-54D14B0DC1C2}"/>
              </a:ext>
            </a:extLst>
          </p:cNvPr>
          <p:cNvCxnSpPr>
            <a:cxnSpLocks/>
          </p:cNvCxnSpPr>
          <p:nvPr/>
        </p:nvCxnSpPr>
        <p:spPr>
          <a:xfrm>
            <a:off x="989901" y="1326662"/>
            <a:ext cx="242441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4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34657" y="561109"/>
            <a:ext cx="2848494" cy="57357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24D414-64B0-45AC-A160-50CF99D9A671}"/>
              </a:ext>
            </a:extLst>
          </p:cNvPr>
          <p:cNvSpPr/>
          <p:nvPr/>
        </p:nvSpPr>
        <p:spPr>
          <a:xfrm>
            <a:off x="1839667" y="2392446"/>
            <a:ext cx="5035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</a:t>
            </a:r>
            <a:r>
              <a:rPr lang="zh-TW" altLang="en-US" sz="54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中</a:t>
            </a:r>
            <a:r>
              <a:rPr lang="en-US" altLang="zh-TW" sz="54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UPLOAD</a:t>
            </a:r>
          </a:p>
          <a:p>
            <a:pPr algn="ctr"/>
            <a:r>
              <a:rPr lang="zh-TW" altLang="en-US" sz="54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照片的呈現</a:t>
            </a:r>
            <a:endParaRPr lang="zh-TW" altLang="en-US" sz="5400" b="1" cap="none" spc="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4EE027-FB8B-4565-8182-5B6FF1ABAE11}"/>
              </a:ext>
            </a:extLst>
          </p:cNvPr>
          <p:cNvSpPr/>
          <p:nvPr/>
        </p:nvSpPr>
        <p:spPr>
          <a:xfrm>
            <a:off x="1518407" y="2155971"/>
            <a:ext cx="5654180" cy="2340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2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92260"/>
            <a:ext cx="10058400" cy="1371600"/>
          </a:xfrm>
        </p:spPr>
        <p:txBody>
          <a:bodyPr/>
          <a:lstStyle/>
          <a:p>
            <a:r>
              <a:rPr lang="en-US" altLang="zh-TW" b="1" dirty="0"/>
              <a:t>API gateway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11927" y="1825625"/>
            <a:ext cx="8246225" cy="42222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DDC1B8E-9C93-4B92-AF74-92A4406B81BA}"/>
              </a:ext>
            </a:extLst>
          </p:cNvPr>
          <p:cNvCxnSpPr>
            <a:cxnSpLocks/>
          </p:cNvCxnSpPr>
          <p:nvPr/>
        </p:nvCxnSpPr>
        <p:spPr>
          <a:xfrm>
            <a:off x="1182848" y="1544775"/>
            <a:ext cx="320459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361" y="483203"/>
            <a:ext cx="10058400" cy="1371600"/>
          </a:xfrm>
        </p:spPr>
        <p:txBody>
          <a:bodyPr/>
          <a:lstStyle/>
          <a:p>
            <a:r>
              <a:rPr lang="en-US" altLang="zh-TW" b="1" dirty="0"/>
              <a:t>S3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704109" y="1654839"/>
            <a:ext cx="8420793" cy="45221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DA6CE99-503E-4F6D-8BC5-FEE855EE1B38}"/>
              </a:ext>
            </a:extLst>
          </p:cNvPr>
          <p:cNvCxnSpPr>
            <a:cxnSpLocks/>
          </p:cNvCxnSpPr>
          <p:nvPr/>
        </p:nvCxnSpPr>
        <p:spPr>
          <a:xfrm>
            <a:off x="1444305" y="1402162"/>
            <a:ext cx="150862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{550B4F72-4D63-40A0-8903-C8054C0B9186}tf78438558</Template>
  <TotalTime>0</TotalTime>
  <Words>62</Words>
  <Application>Microsoft Office PowerPoint</Application>
  <PresentationFormat>寬螢幕</PresentationFormat>
  <Paragraphs>21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JhengHei UI</vt:lpstr>
      <vt:lpstr>Microsoft YaHei</vt:lpstr>
      <vt:lpstr>Calibri</vt:lpstr>
      <vt:lpstr>Century Gothic</vt:lpstr>
      <vt:lpstr>Garamond</vt:lpstr>
      <vt:lpstr>SavonVTI</vt:lpstr>
      <vt:lpstr>PowerPoint 簡報</vt:lpstr>
      <vt:lpstr>PowerPoint 簡報</vt:lpstr>
      <vt:lpstr>Create RDS database</vt:lpstr>
      <vt:lpstr>PowerPoint 簡報</vt:lpstr>
      <vt:lpstr>PowerPoint 簡報</vt:lpstr>
      <vt:lpstr>Lambda</vt:lpstr>
      <vt:lpstr>PowerPoint 簡報</vt:lpstr>
      <vt:lpstr>API gateway</vt:lpstr>
      <vt:lpstr>S3</vt:lpstr>
      <vt:lpstr>PowerPoint 簡報</vt:lpstr>
      <vt:lpstr>PowerPoint 簡報</vt:lpstr>
      <vt:lpstr>Cognito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2020-05-31T10:14:32Z</dcterms:created>
  <dcterms:modified xsi:type="dcterms:W3CDTF">2020-05-31T10:48:49Z</dcterms:modified>
</cp:coreProperties>
</file>