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/>
    <p:restoredTop sz="91427"/>
  </p:normalViewPr>
  <p:slideViewPr>
    <p:cSldViewPr>
      <p:cViewPr varScale="1">
        <p:scale>
          <a:sx n="115" d="100"/>
          <a:sy n="115" d="100"/>
        </p:scale>
        <p:origin x="27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9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1BCF-875A-4F30-91E2-DFE09023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FC76452-8AE4-4C8D-962F-1A79A88C5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21750"/>
              </p:ext>
            </p:extLst>
          </p:nvPr>
        </p:nvGraphicFramePr>
        <p:xfrm>
          <a:off x="179512" y="284176"/>
          <a:ext cx="8784975" cy="699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1778395152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350748025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21674986"/>
                    </a:ext>
                  </a:extLst>
                </a:gridCol>
              </a:tblGrid>
              <a:tr h="408473">
                <a:tc>
                  <a:txBody>
                    <a:bodyPr/>
                    <a:lstStyle/>
                    <a:p>
                      <a:r>
                        <a:rPr lang="en-US" altLang="zh-HK" dirty="0"/>
                        <a:t>Date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Task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Remark/Link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4284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2021-11-06(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1:29:13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角色管理後端</a:t>
                      </a:r>
                      <a:r>
                        <a:rPr lang="en-US" altLang="zh-HK" dirty="0"/>
                        <a:t>API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4014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2021-11-07(10:44:00)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角色管理串資料，帳戶管理後端</a:t>
                      </a:r>
                      <a:r>
                        <a:rPr lang="en-US" altLang="zh-HK" dirty="0"/>
                        <a:t>API</a:t>
                      </a:r>
                      <a:r>
                        <a:rPr lang="zh-HK" altLang="en-US" dirty="0"/>
                        <a:t>、帳號管理串資料、</a:t>
                      </a:r>
                      <a:r>
                        <a:rPr lang="en-US" altLang="zh-HK" dirty="0"/>
                        <a:t>UI+</a:t>
                      </a:r>
                      <a:r>
                        <a:rPr lang="zh-HK" altLang="en-US" dirty="0"/>
                        <a:t>串資料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54561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2021-11-12(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1:29:03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/>
                        <a:t>我的商户列表</a:t>
                      </a:r>
                      <a:r>
                        <a:rPr lang="en-US" altLang="zh-HK" dirty="0"/>
                        <a:t>_</a:t>
                      </a:r>
                      <a:r>
                        <a:rPr lang="zh-HK" altLang="en-US" dirty="0"/>
                        <a:t>商户信息</a:t>
                      </a:r>
                      <a:r>
                        <a:rPr lang="en-US" altLang="zh-HK" dirty="0"/>
                        <a:t>(UI)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0568"/>
                  </a:ext>
                </a:extLst>
              </a:tr>
              <a:tr h="714828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2021-11-14(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3:47:24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dirty="0"/>
                        <a:t>我的商户列表</a:t>
                      </a:r>
                      <a:r>
                        <a:rPr lang="en-US" altLang="zh-HK" dirty="0"/>
                        <a:t>_</a:t>
                      </a:r>
                      <a:r>
                        <a:rPr lang="zh-HK" altLang="en-US" dirty="0"/>
                        <a:t>商户信息</a:t>
                      </a:r>
                      <a:r>
                        <a:rPr lang="en-US" altLang="zh-HK" dirty="0"/>
                        <a:t>(</a:t>
                      </a:r>
                      <a:r>
                        <a:rPr lang="zh-HK" altLang="en-US" dirty="0"/>
                        <a:t>後端進行中</a:t>
                      </a:r>
                      <a:r>
                        <a:rPr lang="en-US" altLang="zh-HK" dirty="0"/>
                        <a:t>)</a:t>
                      </a:r>
                      <a:endParaRPr lang="zh-HK" altLang="en-US" dirty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55080"/>
                  </a:ext>
                </a:extLst>
              </a:tr>
              <a:tr h="1003815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29521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2998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0105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72886"/>
                  </a:ext>
                </a:extLst>
              </a:tr>
              <a:tr h="408473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1196"/>
                  </a:ext>
                </a:extLst>
              </a:tr>
              <a:tr h="70267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角色管理</a:t>
            </a:r>
            <a:r>
              <a:rPr lang="en-US" altLang="zh-HK" dirty="0"/>
              <a:t>(</a:t>
            </a:r>
            <a:r>
              <a:rPr lang="zh-HK" altLang="en-US" dirty="0"/>
              <a:t>串後端資料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4" name="圖片 3" descr="一張含有 文字, 電子用品, 螢幕擷取畫面 的圖片&#10;&#10;自動產生的描述">
            <a:extLst>
              <a:ext uri="{FF2B5EF4-FFF2-40B4-BE49-F238E27FC236}">
                <a16:creationId xmlns:a16="http://schemas.microsoft.com/office/drawing/2014/main" id="{9E6DEEDC-06C5-1F45-9891-476E9E54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1394311"/>
            <a:ext cx="7380312" cy="51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2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帳戶管理</a:t>
            </a:r>
            <a:r>
              <a:rPr lang="en-US" altLang="zh-HK" dirty="0"/>
              <a:t>(</a:t>
            </a:r>
            <a:r>
              <a:rPr lang="zh-HK" altLang="en-US" dirty="0"/>
              <a:t>串資料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32BE30-BA7E-7448-A4E6-52DA86FB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3" y="1360397"/>
            <a:ext cx="7596336" cy="54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我的商戶</a:t>
            </a:r>
            <a:r>
              <a:rPr lang="en-US" altLang="zh-HK" dirty="0"/>
              <a:t>(UI+</a:t>
            </a:r>
            <a:r>
              <a:rPr lang="zh-HK" altLang="en-US" dirty="0"/>
              <a:t>串資料</a:t>
            </a:r>
            <a:r>
              <a:rPr lang="en-US" altLang="zh-HK" dirty="0"/>
              <a:t>)</a:t>
            </a:r>
            <a:endParaRPr lang="zh-HK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0C07CE8A-DD59-404E-BDAB-0F1C6B72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316416" cy="44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8E59-F34E-5B42-84A0-CD0947AE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我的商户列表</a:t>
            </a:r>
            <a:r>
              <a:rPr lang="en-US" altLang="zh-HK" dirty="0"/>
              <a:t>_</a:t>
            </a:r>
            <a:r>
              <a:rPr lang="zh-HK" altLang="en-US" dirty="0"/>
              <a:t>商户信息</a:t>
            </a:r>
            <a:r>
              <a:rPr lang="en-US" altLang="zh-HK" dirty="0"/>
              <a:t>(UI)</a:t>
            </a:r>
            <a:endParaRPr lang="zh-HK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78B770D-4120-6A41-8516-55AD48758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" y="1700808"/>
            <a:ext cx="8172400" cy="43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92</Words>
  <Application>Microsoft Macintosh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Corbel</vt:lpstr>
      <vt:lpstr>Wingdings</vt:lpstr>
      <vt:lpstr>帶狀</vt:lpstr>
      <vt:lpstr>PowerPoint 簡報</vt:lpstr>
      <vt:lpstr>角色管理(串後端資料)</vt:lpstr>
      <vt:lpstr>帳戶管理(串資料)</vt:lpstr>
      <vt:lpstr>我的商戶(UI+串資料)</vt:lpstr>
      <vt:lpstr>我的商户列表_商户信息(UI)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拖動排序(標題)</dc:title>
  <dc:creator>陳景暉</dc:creator>
  <cp:lastModifiedBy>郁洺 黃</cp:lastModifiedBy>
  <cp:revision>16</cp:revision>
  <dcterms:created xsi:type="dcterms:W3CDTF">2021-09-09T16:27:31Z</dcterms:created>
  <dcterms:modified xsi:type="dcterms:W3CDTF">2021-11-14T16:09:44Z</dcterms:modified>
</cp:coreProperties>
</file>