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/>
    <p:restoredTop sz="91427"/>
  </p:normalViewPr>
  <p:slideViewPr>
    <p:cSldViewPr>
      <p:cViewPr varScale="1">
        <p:scale>
          <a:sx n="115" d="100"/>
          <a:sy n="115" d="100"/>
        </p:scale>
        <p:origin x="148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99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00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84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68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547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76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71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24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88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97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61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291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E1BCF-875A-4F30-91E2-DFE09023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FC76452-8AE4-4C8D-962F-1A79A88C5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345517"/>
              </p:ext>
            </p:extLst>
          </p:nvPr>
        </p:nvGraphicFramePr>
        <p:xfrm>
          <a:off x="179512" y="284176"/>
          <a:ext cx="8784975" cy="6521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25">
                  <a:extLst>
                    <a:ext uri="{9D8B030D-6E8A-4147-A177-3AD203B41FA5}">
                      <a16:colId xmlns:a16="http://schemas.microsoft.com/office/drawing/2014/main" val="1778395152"/>
                    </a:ext>
                  </a:extLst>
                </a:gridCol>
                <a:gridCol w="2928325">
                  <a:extLst>
                    <a:ext uri="{9D8B030D-6E8A-4147-A177-3AD203B41FA5}">
                      <a16:colId xmlns:a16="http://schemas.microsoft.com/office/drawing/2014/main" val="3507480250"/>
                    </a:ext>
                  </a:extLst>
                </a:gridCol>
                <a:gridCol w="2928325">
                  <a:extLst>
                    <a:ext uri="{9D8B030D-6E8A-4147-A177-3AD203B41FA5}">
                      <a16:colId xmlns:a16="http://schemas.microsoft.com/office/drawing/2014/main" val="2021674986"/>
                    </a:ext>
                  </a:extLst>
                </a:gridCol>
              </a:tblGrid>
              <a:tr h="408473">
                <a:tc>
                  <a:txBody>
                    <a:bodyPr/>
                    <a:lstStyle/>
                    <a:p>
                      <a:r>
                        <a:rPr lang="en-US" altLang="zh-HK" dirty="0"/>
                        <a:t>Date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Task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Remark/Link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4284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2021-11-17(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3:03:00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US" dirty="0"/>
                        <a:t>我的商户列表</a:t>
                      </a:r>
                      <a:r>
                        <a:rPr lang="en-US" altLang="zh-HK" dirty="0"/>
                        <a:t>_</a:t>
                      </a:r>
                      <a:r>
                        <a:rPr lang="zh-HK" altLang="en-US" dirty="0"/>
                        <a:t>商户信息</a:t>
                      </a:r>
                      <a:r>
                        <a:rPr lang="en-US" altLang="zh-HK" dirty="0"/>
                        <a:t>(</a:t>
                      </a:r>
                      <a:r>
                        <a:rPr lang="zh-HK" altLang="en-US" dirty="0"/>
                        <a:t>後端資料串接</a:t>
                      </a:r>
                      <a:r>
                        <a:rPr lang="en-US" altLang="zh-HK" dirty="0"/>
                        <a:t>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740145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2021-11-18(4:50:00)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dirty="0"/>
                        <a:t>廣告管理</a:t>
                      </a:r>
                      <a:r>
                        <a:rPr lang="en-US" altLang="zh-HK" dirty="0"/>
                        <a:t>(UI+</a:t>
                      </a:r>
                      <a:r>
                        <a:rPr lang="zh-HK" altLang="en-US" dirty="0"/>
                        <a:t>資料串接</a:t>
                      </a:r>
                      <a:r>
                        <a:rPr lang="en-US" altLang="zh-HK" dirty="0"/>
                        <a:t>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54561"/>
                  </a:ext>
                </a:extLst>
              </a:tr>
              <a:tr h="714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2021-11-19(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5:20:03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HK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US" dirty="0"/>
                        <a:t>商戶資訊</a:t>
                      </a:r>
                      <a:r>
                        <a:rPr lang="en-US" altLang="zh-HK" dirty="0"/>
                        <a:t>(UI+</a:t>
                      </a:r>
                      <a:r>
                        <a:rPr lang="zh-HK" altLang="en-US" dirty="0"/>
                        <a:t>串資料</a:t>
                      </a:r>
                      <a:r>
                        <a:rPr lang="en-US" altLang="zh-HK" dirty="0"/>
                        <a:t>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80568"/>
                  </a:ext>
                </a:extLst>
              </a:tr>
              <a:tr h="714828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2021-11-20(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2:27:24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US" dirty="0"/>
                        <a:t>地址信息</a:t>
                      </a:r>
                      <a:r>
                        <a:rPr lang="en-US" altLang="zh-HK" dirty="0"/>
                        <a:t>(UI+</a:t>
                      </a:r>
                      <a:r>
                        <a:rPr lang="zh-HK" altLang="en-US" dirty="0"/>
                        <a:t>串資料</a:t>
                      </a:r>
                      <a:r>
                        <a:rPr lang="en-US" altLang="zh-HK" dirty="0"/>
                        <a:t>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155080"/>
                  </a:ext>
                </a:extLst>
              </a:tr>
              <a:tr h="1003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2021-11-21(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3:53:24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HK" altLang="en-US" dirty="0"/>
                    </a:p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US" dirty="0"/>
                        <a:t>地址信息</a:t>
                      </a:r>
                      <a:r>
                        <a:rPr lang="en-US" altLang="zh-HK" dirty="0"/>
                        <a:t>(UI+</a:t>
                      </a:r>
                      <a:r>
                        <a:rPr lang="zh-HK" altLang="en-US" dirty="0"/>
                        <a:t>串資料</a:t>
                      </a:r>
                      <a:r>
                        <a:rPr lang="en-US" altLang="zh-HK" dirty="0"/>
                        <a:t>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29521"/>
                  </a:ext>
                </a:extLst>
              </a:tr>
              <a:tr h="702670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42998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0105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172886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61196"/>
                  </a:ext>
                </a:extLst>
              </a:tr>
              <a:tr h="702670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94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61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A8E59-F34E-5B42-84A0-CD0947AE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en-US" dirty="0"/>
              <a:t>我的商户列表</a:t>
            </a:r>
            <a:r>
              <a:rPr lang="en-US" altLang="zh-HK" dirty="0"/>
              <a:t>_</a:t>
            </a:r>
            <a:r>
              <a:rPr lang="zh-HK" altLang="en-US" dirty="0"/>
              <a:t>商户信息</a:t>
            </a:r>
            <a:r>
              <a:rPr lang="en-US" altLang="zh-HK" dirty="0"/>
              <a:t>(</a:t>
            </a:r>
            <a:r>
              <a:rPr lang="zh-HK" altLang="en-US" dirty="0"/>
              <a:t>後端資料串接</a:t>
            </a:r>
            <a:r>
              <a:rPr lang="en-US" altLang="zh-HK" dirty="0"/>
              <a:t>)</a:t>
            </a:r>
            <a:endParaRPr lang="zh-HK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CD368BBE-F299-ED40-9F15-CAC3CAF9D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7" y="1811914"/>
            <a:ext cx="8028384" cy="443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2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A8E59-F34E-5B42-84A0-CD0947AE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en-US" dirty="0"/>
              <a:t>廣告管理</a:t>
            </a:r>
            <a:r>
              <a:rPr lang="en-US" altLang="zh-HK" dirty="0"/>
              <a:t>(UI+</a:t>
            </a:r>
            <a:r>
              <a:rPr lang="zh-HK" altLang="en-US" dirty="0"/>
              <a:t>資料串接</a:t>
            </a:r>
            <a:r>
              <a:rPr lang="en-US" altLang="zh-HK" dirty="0"/>
              <a:t>)</a:t>
            </a:r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739024-7833-B449-B5CF-43A8FBF1B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19" y="1916832"/>
            <a:ext cx="8172400" cy="447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8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A8E59-F34E-5B42-84A0-CD0947AE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en-US" dirty="0"/>
              <a:t>商戶資訊</a:t>
            </a:r>
            <a:r>
              <a:rPr lang="en-US" altLang="zh-HK" dirty="0"/>
              <a:t>(UI+</a:t>
            </a:r>
            <a:r>
              <a:rPr lang="zh-HK" altLang="en-US" dirty="0"/>
              <a:t>串資料</a:t>
            </a:r>
            <a:r>
              <a:rPr lang="en-US" altLang="zh-HK" dirty="0"/>
              <a:t>)</a:t>
            </a:r>
            <a:endParaRPr lang="zh-HK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73A3C749-14E3-D840-B35D-481B87C03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45" y="1700808"/>
            <a:ext cx="8115147" cy="445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6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A8E59-F34E-5B42-84A0-CD0947AE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en-US" dirty="0"/>
              <a:t>地址信息</a:t>
            </a:r>
            <a:r>
              <a:rPr lang="en-US" altLang="zh-HK" dirty="0"/>
              <a:t>(UI+</a:t>
            </a:r>
            <a:r>
              <a:rPr lang="zh-HK" altLang="en-US" dirty="0"/>
              <a:t>串資料</a:t>
            </a:r>
            <a:r>
              <a:rPr lang="en-US" altLang="zh-HK" dirty="0"/>
              <a:t>)</a:t>
            </a:r>
            <a:endParaRPr lang="zh-HK" altLang="en-US" dirty="0"/>
          </a:p>
        </p:txBody>
      </p:sp>
      <p:pic>
        <p:nvPicPr>
          <p:cNvPr id="5" name="圖片 4" descr="一張含有 地圖 的圖片&#10;&#10;自動產生的描述">
            <a:extLst>
              <a:ext uri="{FF2B5EF4-FFF2-40B4-BE49-F238E27FC236}">
                <a16:creationId xmlns:a16="http://schemas.microsoft.com/office/drawing/2014/main" id="{42AA0C6E-7291-CD48-84F5-1DF202B2F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19" y="1792936"/>
            <a:ext cx="7772400" cy="428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18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帶狀">
  <a:themeElements>
    <a:clrScheme name="帶狀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帶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帶狀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103</Words>
  <Application>Microsoft Macintosh PowerPoint</Application>
  <PresentationFormat>如螢幕大小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Corbel</vt:lpstr>
      <vt:lpstr>Wingdings</vt:lpstr>
      <vt:lpstr>帶狀</vt:lpstr>
      <vt:lpstr>PowerPoint 簡報</vt:lpstr>
      <vt:lpstr>我的商户列表_商户信息(後端資料串接)</vt:lpstr>
      <vt:lpstr>廣告管理(UI+資料串接)</vt:lpstr>
      <vt:lpstr>商戶資訊(UI+串資料)</vt:lpstr>
      <vt:lpstr>地址信息(UI+串資料)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拖動排序(標題)</dc:title>
  <dc:creator>陳景暉</dc:creator>
  <cp:lastModifiedBy>郁洺 黃</cp:lastModifiedBy>
  <cp:revision>18</cp:revision>
  <dcterms:created xsi:type="dcterms:W3CDTF">2021-09-09T16:27:31Z</dcterms:created>
  <dcterms:modified xsi:type="dcterms:W3CDTF">2021-11-21T16:13:05Z</dcterms:modified>
</cp:coreProperties>
</file>