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5"/>
    <p:restoredTop sz="91419"/>
  </p:normalViewPr>
  <p:slideViewPr>
    <p:cSldViewPr>
      <p:cViewPr varScale="1">
        <p:scale>
          <a:sx n="146" d="100"/>
          <a:sy n="146" d="100"/>
        </p:scale>
        <p:origin x="23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9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00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8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4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7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1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2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8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1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91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E1BCF-875A-4F30-91E2-DFE09023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1877E71-A4E8-0445-A903-B2972D0ED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1ECD31A-01DE-6E4A-96F9-85BEAAA55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857886"/>
              </p:ext>
            </p:extLst>
          </p:nvPr>
        </p:nvGraphicFramePr>
        <p:xfrm>
          <a:off x="179512" y="284176"/>
          <a:ext cx="8784975" cy="628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>
                  <a:extLst>
                    <a:ext uri="{9D8B030D-6E8A-4147-A177-3AD203B41FA5}">
                      <a16:colId xmlns:a16="http://schemas.microsoft.com/office/drawing/2014/main" val="1778395152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3507480250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021674986"/>
                    </a:ext>
                  </a:extLst>
                </a:gridCol>
              </a:tblGrid>
              <a:tr h="408473">
                <a:tc>
                  <a:txBody>
                    <a:bodyPr/>
                    <a:lstStyle/>
                    <a:p>
                      <a:r>
                        <a:rPr lang="en-US" altLang="zh-HK" dirty="0"/>
                        <a:t>Date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Task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Remark/Link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4284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2021-11-23(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0:45:00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解決自動登入</a:t>
                      </a:r>
                      <a:r>
                        <a:rPr lang="en-US" altLang="zh-HK" dirty="0"/>
                        <a:t>token</a:t>
                      </a:r>
                      <a:r>
                        <a:rPr lang="zh-HK" altLang="en-US" dirty="0"/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4014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2021-11-23(2:38:00)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dirty="0"/>
                        <a:t>修改帳號管理頁面資料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54561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2021-11-25(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4:23:03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製作營業時間頁面與資料串接</a:t>
                      </a:r>
                      <a:r>
                        <a:rPr lang="en-US" altLang="zh-HK" dirty="0"/>
                        <a:t>(debug)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Ipad</a:t>
                      </a:r>
                      <a:r>
                        <a:rPr lang="zh-HK" altLang="en-US" dirty="0"/>
                        <a:t>介面有問題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80568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2021-11-29(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2:23:24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我的商戶、分店資料串接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55080"/>
                  </a:ext>
                </a:extLst>
              </a:tr>
              <a:tr h="1003815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29521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2998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010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2886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61196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9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61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我的商户列表</a:t>
            </a:r>
            <a:r>
              <a:rPr lang="en-US" altLang="zh-HK" dirty="0"/>
              <a:t>_</a:t>
            </a:r>
            <a:r>
              <a:rPr lang="zh-HK" altLang="en-US" dirty="0"/>
              <a:t>商户信息</a:t>
            </a:r>
            <a:r>
              <a:rPr lang="en-US" altLang="zh-HK" dirty="0"/>
              <a:t>(</a:t>
            </a:r>
            <a:r>
              <a:rPr lang="zh-HK" altLang="en-US" dirty="0"/>
              <a:t>後端資料串接</a:t>
            </a:r>
            <a:r>
              <a:rPr lang="en-US" altLang="zh-HK" dirty="0"/>
              <a:t>)</a:t>
            </a:r>
            <a:endParaRPr lang="zh-HK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D368BBE-F299-ED40-9F15-CAC3CAF9D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7" y="1811914"/>
            <a:ext cx="8028384" cy="44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20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帶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60</Words>
  <Application>Microsoft Macintosh PowerPoint</Application>
  <PresentationFormat>如螢幕大小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Corbel</vt:lpstr>
      <vt:lpstr>Wingdings</vt:lpstr>
      <vt:lpstr>帶狀</vt:lpstr>
      <vt:lpstr>PowerPoint 簡報</vt:lpstr>
      <vt:lpstr>我的商户列表_商户信息(後端資料串接)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拖動排序(標題)</dc:title>
  <dc:creator>陳景暉</dc:creator>
  <cp:lastModifiedBy>郁洺 黃</cp:lastModifiedBy>
  <cp:revision>19</cp:revision>
  <dcterms:created xsi:type="dcterms:W3CDTF">2021-09-09T16:27:31Z</dcterms:created>
  <dcterms:modified xsi:type="dcterms:W3CDTF">2021-12-09T07:14:31Z</dcterms:modified>
</cp:coreProperties>
</file>