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/>
    <p:restoredTop sz="91439"/>
  </p:normalViewPr>
  <p:slideViewPr>
    <p:cSldViewPr>
      <p:cViewPr>
        <p:scale>
          <a:sx n="90" d="100"/>
          <a:sy n="90" d="100"/>
        </p:scale>
        <p:origin x="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41795"/>
              </p:ext>
            </p:extLst>
          </p:nvPr>
        </p:nvGraphicFramePr>
        <p:xfrm>
          <a:off x="179512" y="284176"/>
          <a:ext cx="8784975" cy="672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2021-11-03(5:53:00)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SideMeau</a:t>
                      </a:r>
                      <a:r>
                        <a:rPr lang="en-US" altLang="zh-HK" dirty="0"/>
                        <a:t> </a:t>
                      </a:r>
                      <a:r>
                        <a:rPr lang="zh-HK" altLang="en-US" dirty="0"/>
                        <a:t>按鈕點擊顏色更改、</a:t>
                      </a:r>
                      <a:r>
                        <a:rPr lang="en-US" altLang="zh-HK" dirty="0" err="1"/>
                        <a:t>sideMeau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header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2021-11-04(3:13:00)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Header</a:t>
                      </a:r>
                      <a:r>
                        <a:rPr lang="zh-HK" altLang="en-US" dirty="0"/>
                        <a:t>圖標更改，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2021-11-05(6:18:00)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dataTable</a:t>
                      </a:r>
                      <a:r>
                        <a:rPr lang="en-US" altLang="zh-HK" dirty="0"/>
                        <a:t> header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更改，</a:t>
                      </a:r>
                      <a:r>
                        <a:rPr lang="en-US" altLang="zh-TW" dirty="0"/>
                        <a:t>status </a:t>
                      </a:r>
                      <a:r>
                        <a:rPr lang="zh-TW" altLang="en-US" dirty="0"/>
                        <a:t>按鈕新增，</a:t>
                      </a:r>
                      <a:r>
                        <a:rPr lang="en-US" altLang="zh-TW" dirty="0"/>
                        <a:t>Action</a:t>
                      </a:r>
                      <a:r>
                        <a:rPr lang="zh-TW" altLang="en-US" dirty="0"/>
                        <a:t>圖標更改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2021-11-06(3:05:48)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我的商戶</a:t>
                      </a:r>
                      <a:r>
                        <a:rPr lang="en-US" altLang="zh-HK" dirty="0"/>
                        <a:t>UI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角色管理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EE62B4-B646-8F48-BEEC-DBADDFD01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89" y="1429710"/>
            <a:ext cx="6818222" cy="53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/>
              <a:t>我的商戶</a:t>
            </a:r>
            <a:endParaRPr lang="zh-HK" altLang="en-US" dirty="0"/>
          </a:p>
        </p:txBody>
      </p:sp>
      <p:pic>
        <p:nvPicPr>
          <p:cNvPr id="4" name="圖片 3" descr="一張含有 文字, 螢幕擷取畫面, 監視器 的圖片&#10;&#10;自動產生的描述">
            <a:extLst>
              <a:ext uri="{FF2B5EF4-FFF2-40B4-BE49-F238E27FC236}">
                <a16:creationId xmlns:a16="http://schemas.microsoft.com/office/drawing/2014/main" id="{CA8D2D13-7486-A045-BC34-C347797B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77" y="1484784"/>
            <a:ext cx="6775246" cy="52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</Words>
  <Application>Microsoft Macintosh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Corbel</vt:lpstr>
      <vt:lpstr>Wingdings</vt:lpstr>
      <vt:lpstr>帶狀</vt:lpstr>
      <vt:lpstr>PowerPoint 簡報</vt:lpstr>
      <vt:lpstr>角色管理</vt:lpstr>
      <vt:lpstr>我的商戶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15</cp:revision>
  <dcterms:created xsi:type="dcterms:W3CDTF">2021-09-09T16:27:31Z</dcterms:created>
  <dcterms:modified xsi:type="dcterms:W3CDTF">2021-11-06T08:39:49Z</dcterms:modified>
</cp:coreProperties>
</file>