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5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/>
    <p:restoredTop sz="91429"/>
  </p:normalViewPr>
  <p:slideViewPr>
    <p:cSldViewPr>
      <p:cViewPr varScale="1">
        <p:scale>
          <a:sx n="117" d="100"/>
          <a:sy n="117" d="100"/>
        </p:scale>
        <p:origin x="72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99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00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84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68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547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76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71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24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88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97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61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291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CE1BCF-875A-4F30-91E2-DFE09023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FC76452-8AE4-4C8D-962F-1A79A88C59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294597"/>
              </p:ext>
            </p:extLst>
          </p:nvPr>
        </p:nvGraphicFramePr>
        <p:xfrm>
          <a:off x="179512" y="284176"/>
          <a:ext cx="8784975" cy="6289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325">
                  <a:extLst>
                    <a:ext uri="{9D8B030D-6E8A-4147-A177-3AD203B41FA5}">
                      <a16:colId xmlns:a16="http://schemas.microsoft.com/office/drawing/2014/main" val="1778395152"/>
                    </a:ext>
                  </a:extLst>
                </a:gridCol>
                <a:gridCol w="2928325">
                  <a:extLst>
                    <a:ext uri="{9D8B030D-6E8A-4147-A177-3AD203B41FA5}">
                      <a16:colId xmlns:a16="http://schemas.microsoft.com/office/drawing/2014/main" val="3507480250"/>
                    </a:ext>
                  </a:extLst>
                </a:gridCol>
                <a:gridCol w="2928325">
                  <a:extLst>
                    <a:ext uri="{9D8B030D-6E8A-4147-A177-3AD203B41FA5}">
                      <a16:colId xmlns:a16="http://schemas.microsoft.com/office/drawing/2014/main" val="2021674986"/>
                    </a:ext>
                  </a:extLst>
                </a:gridCol>
              </a:tblGrid>
              <a:tr h="408473">
                <a:tc>
                  <a:txBody>
                    <a:bodyPr/>
                    <a:lstStyle/>
                    <a:p>
                      <a:r>
                        <a:rPr lang="en-US" altLang="zh-HK" dirty="0"/>
                        <a:t>Date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Task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Remark/Link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4284"/>
                  </a:ext>
                </a:extLst>
              </a:tr>
              <a:tr h="408473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2021-12-01(</a:t>
                      </a:r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2:37:54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K" altLang="en-US" dirty="0"/>
                        <a:t>與</a:t>
                      </a:r>
                      <a:r>
                        <a:rPr lang="en-US" altLang="zh-HK" dirty="0"/>
                        <a:t>development API merge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740145"/>
                  </a:ext>
                </a:extLst>
              </a:tr>
              <a:tr h="408473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2021-12-02(</a:t>
                      </a:r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1:46:42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K" altLang="en-US" dirty="0"/>
                        <a:t>更改修改後的</a:t>
                      </a:r>
                      <a:r>
                        <a:rPr lang="en-US" altLang="zh-HK" dirty="0"/>
                        <a:t>API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54561"/>
                  </a:ext>
                </a:extLst>
              </a:tr>
              <a:tr h="714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2021-12-05(</a:t>
                      </a:r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7:18:47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HK" alt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K" altLang="en-US" dirty="0"/>
                        <a:t>串接別人寫好的</a:t>
                      </a:r>
                      <a:r>
                        <a:rPr lang="en-US" altLang="zh-HK" dirty="0"/>
                        <a:t>UI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880568"/>
                  </a:ext>
                </a:extLst>
              </a:tr>
              <a:tr h="714828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2021-12-07(</a:t>
                      </a:r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1:54:26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K" altLang="en-US" dirty="0"/>
                        <a:t>串接新增資料</a:t>
                      </a:r>
                      <a:r>
                        <a:rPr lang="en-US" altLang="zh-HK" dirty="0"/>
                        <a:t>(Json)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155080"/>
                  </a:ext>
                </a:extLst>
              </a:tr>
              <a:tr h="1003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2021-12-08(</a:t>
                      </a:r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4:59:44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HK" altLang="en-US" dirty="0"/>
                    </a:p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K" altLang="en-US" dirty="0"/>
                        <a:t>串接新增資料</a:t>
                      </a:r>
                      <a:r>
                        <a:rPr lang="en-US" altLang="zh-HK" dirty="0"/>
                        <a:t>(Json)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229521"/>
                  </a:ext>
                </a:extLst>
              </a:tr>
              <a:tr h="702670"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742998"/>
                  </a:ext>
                </a:extLst>
              </a:tr>
              <a:tr h="408473"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60105"/>
                  </a:ext>
                </a:extLst>
              </a:tr>
              <a:tr h="408473"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172886"/>
                  </a:ext>
                </a:extLst>
              </a:tr>
              <a:tr h="408473"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661196"/>
                  </a:ext>
                </a:extLst>
              </a:tr>
              <a:tr h="702670"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994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61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BA8E59-F34E-5B42-84A0-CD0947AE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K" altLang="en-US" dirty="0"/>
              <a:t>串接別人寫好的</a:t>
            </a:r>
            <a:r>
              <a:rPr lang="en-US" altLang="zh-HK" dirty="0"/>
              <a:t>UI</a:t>
            </a:r>
            <a:endParaRPr lang="zh-HK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323DF5E-C180-0B4C-BCC1-BE21909D3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48375"/>
            <a:ext cx="3707119" cy="216052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75514E2-7E64-C040-8934-61A2DC4F1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324" y="1822250"/>
            <a:ext cx="3933810" cy="2295652"/>
          </a:xfrm>
          <a:prstGeom prst="rect">
            <a:avLst/>
          </a:prstGeom>
        </p:spPr>
      </p:pic>
      <p:pic>
        <p:nvPicPr>
          <p:cNvPr id="9" name="圖片 8" descr="一張含有 桌 的圖片&#10;&#10;自動產生的描述">
            <a:extLst>
              <a:ext uri="{FF2B5EF4-FFF2-40B4-BE49-F238E27FC236}">
                <a16:creationId xmlns:a16="http://schemas.microsoft.com/office/drawing/2014/main" id="{05F52EA1-E2B5-7D44-ACD2-641EB3652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01" y="4139539"/>
            <a:ext cx="3969185" cy="216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2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BA8E59-F34E-5B42-84A0-CD0947AE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K" altLang="en-US" dirty="0"/>
              <a:t>串接新增資料</a:t>
            </a:r>
            <a:r>
              <a:rPr lang="en-US" altLang="zh-HK" dirty="0"/>
              <a:t>(Json)</a:t>
            </a:r>
            <a:endParaRPr lang="zh-HK" altLang="en-US" dirty="0"/>
          </a:p>
        </p:txBody>
      </p:sp>
      <p:pic>
        <p:nvPicPr>
          <p:cNvPr id="4" name="圖片 3" descr="一張含有 桌 的圖片&#10;&#10;自動產生的描述">
            <a:extLst>
              <a:ext uri="{FF2B5EF4-FFF2-40B4-BE49-F238E27FC236}">
                <a16:creationId xmlns:a16="http://schemas.microsoft.com/office/drawing/2014/main" id="{5C393047-7AFC-9447-91AF-D23BEFEDF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792936"/>
            <a:ext cx="50165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62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BA8E59-F34E-5B42-84A0-CD0947AE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K" altLang="en-US" dirty="0"/>
              <a:t>串接新增資料</a:t>
            </a:r>
            <a:r>
              <a:rPr lang="en-US" altLang="zh-HK" dirty="0"/>
              <a:t>(Json)</a:t>
            </a:r>
            <a:endParaRPr lang="zh-HK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CD23C42F-E2B1-274B-B500-CD7436F1F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340768"/>
            <a:ext cx="3910310" cy="539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84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帶狀">
  <a:themeElements>
    <a:clrScheme name="帶狀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帶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帶狀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63</Words>
  <Application>Microsoft Macintosh PowerPoint</Application>
  <PresentationFormat>如螢幕大小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7" baseType="lpstr">
      <vt:lpstr>Corbel</vt:lpstr>
      <vt:lpstr>Wingdings</vt:lpstr>
      <vt:lpstr>帶狀</vt:lpstr>
      <vt:lpstr>PowerPoint 簡報</vt:lpstr>
      <vt:lpstr>串接別人寫好的UI</vt:lpstr>
      <vt:lpstr>串接新增資料(Json)</vt:lpstr>
      <vt:lpstr>串接新增資料(Json)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拖動排序(標題)</dc:title>
  <dc:creator>陳景暉</dc:creator>
  <cp:lastModifiedBy>郁洺 黃</cp:lastModifiedBy>
  <cp:revision>19</cp:revision>
  <dcterms:created xsi:type="dcterms:W3CDTF">2021-09-09T16:27:31Z</dcterms:created>
  <dcterms:modified xsi:type="dcterms:W3CDTF">2021-12-09T06:48:36Z</dcterms:modified>
</cp:coreProperties>
</file>