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1427"/>
  </p:normalViewPr>
  <p:slideViewPr>
    <p:cSldViewPr>
      <p:cViewPr varScale="1">
        <p:scale>
          <a:sx n="115" d="100"/>
          <a:sy n="115" d="100"/>
        </p:scale>
        <p:origin x="16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866884"/>
              </p:ext>
            </p:extLst>
          </p:nvPr>
        </p:nvGraphicFramePr>
        <p:xfrm>
          <a:off x="179512" y="284176"/>
          <a:ext cx="8784975" cy="628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2:10:55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Git </a:t>
                      </a:r>
                      <a:r>
                        <a:rPr lang="en-US" altLang="zh-HK"/>
                        <a:t>merge debug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2021-12-17(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6:23:03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優惠卷管理、叫號資料串接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有錯！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2021-12-21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2:15:26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Debug </a:t>
                      </a:r>
                      <a:r>
                        <a:rPr lang="en-US" altLang="zh-HK" dirty="0" err="1"/>
                        <a:t>dataTable</a:t>
                      </a:r>
                      <a:r>
                        <a:rPr lang="en-US" altLang="zh-HK" dirty="0"/>
                        <a:t> paged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</Words>
  <Application>Microsoft Macintosh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Corbel</vt:lpstr>
      <vt:lpstr>Wingdings</vt:lpstr>
      <vt:lpstr>帶狀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24</cp:revision>
  <dcterms:created xsi:type="dcterms:W3CDTF">2021-09-09T16:27:31Z</dcterms:created>
  <dcterms:modified xsi:type="dcterms:W3CDTF">2021-12-24T02:26:15Z</dcterms:modified>
</cp:coreProperties>
</file>