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.facebook.com/l.php?u=https%3A%2F%2Fwww.basketball-reference.com%2Fteams%2FGSW%2F2017%2Fgamelog%2F&amp;h=ATNrO7CxdkjopRnXAKgP4usr9ZTkDutTCXhyWrVKuiRDxd5Fh6QPlZicjP7dwuAG7tlZV284tgmGRZqdOBY28xOIVLNe8zZ5bp2gU4TV3AyHSc_xBxA&amp;s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rot="21420000">
            <a:off x="-3190" y="686076"/>
            <a:ext cx="10650192" cy="2766528"/>
          </a:xfrm>
        </p:spPr>
        <p:txBody>
          <a:bodyPr/>
          <a:lstStyle/>
          <a:p>
            <a:r>
              <a:rPr lang="zh-TW" altLang="en-US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勇士</a:t>
            </a:r>
            <a:r>
              <a:rPr lang="en-US" altLang="zh-TW" dirty="0" smtClean="0"/>
              <a:t>vs.</a:t>
            </a:r>
            <a:r>
              <a:rPr lang="zh-TW" altLang="en-US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騎士 比賽預測</a:t>
            </a:r>
            <a:endParaRPr lang="zh-TW" altLang="en-US" dirty="0">
              <a:latin typeface="華康新特明體" panose="02020909000000000000" pitchFamily="49" charset="-120"/>
              <a:ea typeface="華康新特明體" panose="02020909000000000000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雖然最終戰已過，但如果把它當作是賽前預測，和實際的解果又會有甚麼不同呢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人人都是預測家</a:t>
            </a:r>
            <a:endParaRPr lang="zh-TW" altLang="en-US" dirty="0">
              <a:latin typeface="華康新特明體" panose="02020909000000000000" pitchFamily="49" charset="-120"/>
              <a:ea typeface="華康新特明體" panose="020209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在這個資訊流通的時代，看著賽場上爭戰的兩支球隊，人人心中都會有著一把尺，決定著心中兩支隊伍的勝負。那為何不把大家的預測整理起來，說不定會是一個更準的預測呢</a:t>
            </a:r>
            <a:r>
              <a:rPr lang="en-US" altLang="zh-TW" sz="2400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?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183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文章情緒指數分析</a:t>
            </a:r>
            <a:endParaRPr lang="zh-TW" altLang="en-US" dirty="0">
              <a:latin typeface="華康新特明體" panose="02020909000000000000" pitchFamily="49" charset="-120"/>
              <a:ea typeface="華康新特明體" panose="020209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我們採用的方法是對比賽前七天論壇</a:t>
            </a:r>
            <a:r>
              <a:rPr lang="en-US" altLang="zh-TW" sz="2800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(</a:t>
            </a:r>
            <a:r>
              <a:rPr lang="zh-TW" altLang="en-US" sz="2800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我們選用</a:t>
            </a:r>
            <a:r>
              <a:rPr lang="en-US" altLang="zh-TW" sz="2800" dirty="0" err="1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ptt</a:t>
            </a:r>
            <a:r>
              <a:rPr lang="zh-TW" altLang="en-US" sz="2800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 </a:t>
            </a:r>
            <a:r>
              <a:rPr lang="en-US" altLang="zh-TW" sz="2800" dirty="0" err="1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nba</a:t>
            </a:r>
            <a:r>
              <a:rPr lang="zh-TW" altLang="en-US" sz="2800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版</a:t>
            </a:r>
            <a:r>
              <a:rPr lang="en-US" altLang="zh-TW" sz="2800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)</a:t>
            </a:r>
            <a:r>
              <a:rPr lang="zh-TW" altLang="en-US" sz="2800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上關於兩隊的文章做蒐集分詞後做情緒指數分析，比對兩者誰的情緒指數較高來預測誰的勝率較高。</a:t>
            </a:r>
            <a:endParaRPr lang="zh-TW" altLang="en-US" sz="2800" dirty="0">
              <a:latin typeface="華康新特明體" panose="02020909000000000000" pitchFamily="49" charset="-120"/>
              <a:ea typeface="華康新特明體" panose="020209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914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隊員也會是種因素</a:t>
            </a:r>
            <a:endParaRPr lang="zh-TW" altLang="en-US" dirty="0">
              <a:latin typeface="華康新特明體" panose="02020909000000000000" pitchFamily="49" charset="-120"/>
              <a:ea typeface="華康新特明體" panose="020209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我們後來就有想到，想必應該誰要上誰要下大家心裡也會有一種想法，不然我們就試著對勇士這個賽季中對上騎士的陣容分配做研究吧</a:t>
            </a:r>
            <a:r>
              <a:rPr lang="en-US" altLang="zh-TW" sz="2800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618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Svm</a:t>
            </a:r>
            <a:r>
              <a:rPr lang="zh-TW" altLang="en-US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分析</a:t>
            </a:r>
            <a:endParaRPr lang="zh-TW" altLang="en-US" dirty="0">
              <a:latin typeface="華康新特明體" panose="02020909000000000000" pitchFamily="49" charset="-120"/>
              <a:ea typeface="華康新特明體" panose="020209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我們假設隊員們的狀況都是良好且固定的，透過</a:t>
            </a:r>
            <a:r>
              <a:rPr lang="en-US" altLang="zh-TW" sz="2400" dirty="0">
                <a:latin typeface="華康新特明體" panose="02020909000000000000" pitchFamily="49" charset="-120"/>
                <a:ea typeface="華康新特明體" panose="02020909000000000000" pitchFamily="49" charset="-120"/>
                <a:hlinkClick r:id="rId2"/>
              </a:rPr>
              <a:t>https://</a:t>
            </a:r>
            <a:r>
              <a:rPr lang="en-US" altLang="zh-TW" sz="2400" dirty="0" smtClean="0">
                <a:latin typeface="華康新特明體" panose="02020909000000000000" pitchFamily="49" charset="-120"/>
                <a:ea typeface="華康新特明體" panose="02020909000000000000" pitchFamily="49" charset="-120"/>
                <a:hlinkClick r:id="rId2"/>
              </a:rPr>
              <a:t>l.facebook.com/l.php?u=https%3A%2F%2Fwww.basketball-reference.com%2Fteams%2FGSW%2F2017%2Fgamelog%2F&amp;h=ATNrO7CxdkjopRnXAKgP4usr9ZTkDutTCXhyWrVKuiRDxd5Fh6QPlZicjP7dwuAG7tlZV284tgmGRZqdOBY28xOIVLNe8zZ5bp2gU4TV3AyHSc_xBxA&amp;s=1</a:t>
            </a:r>
            <a:r>
              <a:rPr lang="zh-TW" altLang="en-US" sz="2400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我們可以得到每場勇士對騎士每個球員的上場時間</a:t>
            </a:r>
            <a:endParaRPr lang="en-US" altLang="zh-TW" sz="2400" dirty="0" smtClean="0">
              <a:latin typeface="華康新特明體" panose="02020909000000000000" pitchFamily="49" charset="-120"/>
              <a:ea typeface="華康新特明體" panose="02020909000000000000" pitchFamily="49" charset="-120"/>
            </a:endParaRPr>
          </a:p>
          <a:p>
            <a:r>
              <a:rPr lang="zh-TW" altLang="en-US" sz="2400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我們可以依照球員姓名  上場時間 以及輸贏做</a:t>
            </a:r>
            <a:r>
              <a:rPr lang="en-US" altLang="zh-TW" sz="2400" dirty="0" err="1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svm</a:t>
            </a:r>
            <a:r>
              <a:rPr lang="zh-TW" altLang="en-US" sz="2400" dirty="0" smtClean="0">
                <a:latin typeface="華康新特明體" panose="02020909000000000000" pitchFamily="49" charset="-120"/>
                <a:ea typeface="華康新特明體" panose="02020909000000000000" pitchFamily="49" charset="-120"/>
              </a:rPr>
              <a:t>分析，來找到最有可能贏球的組合</a:t>
            </a:r>
            <a:endParaRPr lang="en-US" altLang="zh-TW" sz="2400" dirty="0">
              <a:latin typeface="華康新特明體" panose="02020909000000000000" pitchFamily="49" charset="-120"/>
              <a:ea typeface="華康新特明體" panose="020209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235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31</TotalTime>
  <Words>251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華康新特明體</vt:lpstr>
      <vt:lpstr>新細明體</vt:lpstr>
      <vt:lpstr>Arial</vt:lpstr>
      <vt:lpstr>Impact</vt:lpstr>
      <vt:lpstr>主要賽事</vt:lpstr>
      <vt:lpstr>勇士vs.騎士 比賽預測</vt:lpstr>
      <vt:lpstr>人人都是預測家</vt:lpstr>
      <vt:lpstr>文章情緒指數分析</vt:lpstr>
      <vt:lpstr>隊員也會是種因素</vt:lpstr>
      <vt:lpstr>Svm分析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勇士vs.騎士 比賽預測</dc:title>
  <dc:creator>季陽 李</dc:creator>
  <cp:lastModifiedBy>季陽 李</cp:lastModifiedBy>
  <cp:revision>2</cp:revision>
  <dcterms:created xsi:type="dcterms:W3CDTF">2018-06-14T01:07:31Z</dcterms:created>
  <dcterms:modified xsi:type="dcterms:W3CDTF">2018-06-14T01:39:21Z</dcterms:modified>
</cp:coreProperties>
</file>