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ZimmerZone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Skyler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ZimmerZone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app where fans of Hans Zimmer can reminisce together and comment on his albums (scores )</a:t>
            </a:r>
          </a:p>
          <a:p>
            <a:endParaRPr lang="en-US" dirty="0" smtClean="0"/>
          </a:p>
          <a:p>
            <a:r>
              <a:rPr lang="en-US" dirty="0" smtClean="0"/>
              <a:t>Each album will have its own page that contains information on, as well as a comments section for, that particular album</a:t>
            </a:r>
          </a:p>
          <a:p>
            <a:endParaRPr lang="en-US" dirty="0"/>
          </a:p>
          <a:p>
            <a:r>
              <a:rPr lang="en-US" dirty="0" smtClean="0"/>
              <a:t>Users will be able to add,  edit, and delete 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0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 authentication</a:t>
            </a:r>
          </a:p>
          <a:p>
            <a:r>
              <a:rPr lang="en-US" dirty="0" smtClean="0"/>
              <a:t>Comments section</a:t>
            </a:r>
          </a:p>
          <a:p>
            <a:r>
              <a:rPr lang="en-US" smtClean="0"/>
              <a:t>Likes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management. There was a lot to do and that meant hitting a road block would be very dangerous. There were a number of times</a:t>
            </a:r>
          </a:p>
          <a:p>
            <a:r>
              <a:rPr lang="en-US" dirty="0" smtClean="0"/>
              <a:t>I had to force myself to work on something else and come back to the road block later.</a:t>
            </a:r>
          </a:p>
          <a:p>
            <a:r>
              <a:rPr lang="en-US" dirty="0" smtClean="0"/>
              <a:t>Writing proper routes. </a:t>
            </a:r>
          </a:p>
          <a:p>
            <a:r>
              <a:rPr lang="en-US" dirty="0" smtClean="0"/>
              <a:t>Dealing with so many files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117130"/>
            <a:ext cx="5024438" cy="376832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113558"/>
            <a:ext cx="5033962" cy="3775471"/>
          </a:xfrm>
        </p:spPr>
      </p:pic>
    </p:spTree>
    <p:extLst>
      <p:ext uri="{BB962C8B-B14F-4D97-AF65-F5344CB8AC3E}">
        <p14:creationId xmlns:p14="http://schemas.microsoft.com/office/powerpoint/2010/main" val="76855711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</TotalTime>
  <Words>128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Depth</vt:lpstr>
      <vt:lpstr>ZimmerZone</vt:lpstr>
      <vt:lpstr>ZimmerZone</vt:lpstr>
      <vt:lpstr>Features Included</vt:lpstr>
      <vt:lpstr>Pain Points</vt:lpstr>
      <vt:lpstr>Wireframes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ZimmerZone</dc:title>
  <dc:creator>Microsoft Office User</dc:creator>
  <cp:lastModifiedBy>Microsoft Office User</cp:lastModifiedBy>
  <cp:revision>8</cp:revision>
  <dcterms:created xsi:type="dcterms:W3CDTF">2018-02-02T13:08:10Z</dcterms:created>
  <dcterms:modified xsi:type="dcterms:W3CDTF">2018-02-02T13:30:43Z</dcterms:modified>
</cp:coreProperties>
</file>