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  <p:sldId id="258" r:id="rId5"/>
    <p:sldId id="268" r:id="rId6"/>
    <p:sldId id="265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pos="4040" userDrawn="1">
          <p15:clr>
            <a:srgbClr val="A4A3A4"/>
          </p15:clr>
        </p15:guide>
        <p15:guide id="4" pos="4140" userDrawn="1">
          <p15:clr>
            <a:srgbClr val="A4A3A4"/>
          </p15:clr>
        </p15:guide>
        <p15:guide id="5" pos="4240" userDrawn="1">
          <p15:clr>
            <a:srgbClr val="A4A3A4"/>
          </p15:clr>
        </p15:guide>
        <p15:guide id="6" pos="4340" userDrawn="1">
          <p15:clr>
            <a:srgbClr val="A4A3A4"/>
          </p15:clr>
        </p15:guide>
        <p15:guide id="7" pos="4440" userDrawn="1">
          <p15:clr>
            <a:srgbClr val="A4A3A4"/>
          </p15:clr>
        </p15:guide>
        <p15:guide id="8" pos="4540" userDrawn="1">
          <p15:clr>
            <a:srgbClr val="A4A3A4"/>
          </p15:clr>
        </p15:guide>
        <p15:guide id="9" pos="4640" userDrawn="1">
          <p15:clr>
            <a:srgbClr val="A4A3A4"/>
          </p15:clr>
        </p15:guide>
        <p15:guide id="10" pos="4740" userDrawn="1">
          <p15:clr>
            <a:srgbClr val="A4A3A4"/>
          </p15:clr>
        </p15:guide>
        <p15:guide id="11" pos="4840" userDrawn="1">
          <p15:clr>
            <a:srgbClr val="A4A3A4"/>
          </p15:clr>
        </p15:guide>
        <p15:guide id="12" pos="49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nika chenna" initials="mc" lastIdx="3" clrIdx="0">
    <p:extLst>
      <p:ext uri="{19B8F6BF-5375-455C-9EA6-DF929625EA0E}">
        <p15:presenceInfo xmlns:p15="http://schemas.microsoft.com/office/powerpoint/2012/main" userId="e5e99b8545408c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pos="3940"/>
        <p:guide pos="4040"/>
        <p:guide pos="4140"/>
        <p:guide pos="4240"/>
        <p:guide pos="4340"/>
        <p:guide pos="4440"/>
        <p:guide pos="4540"/>
        <p:guide pos="4640"/>
        <p:guide pos="4740"/>
        <p:guide pos="4840"/>
        <p:guide pos="4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7T01:30:34.05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1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7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2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6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2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0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5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9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0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sgi.readthedoc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4AA4-8253-4BE1-88F3-888B1946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718" y="719831"/>
            <a:ext cx="10128563" cy="332958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species identification from an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87AE-4AA4-4FFB-8893-EADC4A94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6322" y="5086905"/>
            <a:ext cx="3977195" cy="1242874"/>
          </a:xfrm>
        </p:spPr>
        <p:txBody>
          <a:bodyPr>
            <a:normAutofit lnSpcReduction="10000"/>
          </a:bodyPr>
          <a:lstStyle/>
          <a:p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Manideep Chenna(042)</a:t>
            </a:r>
          </a:p>
          <a:p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Jagadeesh </a:t>
            </a:r>
            <a:r>
              <a:rPr lang="en-IN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reddie</a:t>
            </a:r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(039)</a:t>
            </a:r>
          </a:p>
          <a:p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no:122</a:t>
            </a:r>
          </a:p>
        </p:txBody>
      </p:sp>
    </p:spTree>
    <p:extLst>
      <p:ext uri="{BB962C8B-B14F-4D97-AF65-F5344CB8AC3E}">
        <p14:creationId xmlns:p14="http://schemas.microsoft.com/office/powerpoint/2010/main" val="418834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7A19-65D1-4691-ADB4-A1BA2466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3" y="199418"/>
            <a:ext cx="8534400" cy="1507067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8A21-7C4A-4D20-9356-833865B7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33" y="1621366"/>
            <a:ext cx="8534400" cy="36152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09FE-4245-49AB-ADD6-19730933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CF3E-2917-479A-A66D-0625B590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quantify the description of different bird species using machine learning techniques and use it as a useful tool for bird species identification from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attempts to design and adopt the bird species identification system based on the image.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310-0AFA-4DCA-84F0-89B0E1D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3704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546A46B-1CE4-49D2-BAFE-F21FED61E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956" y="1535837"/>
            <a:ext cx="6448546" cy="4881238"/>
          </a:xfrm>
        </p:spPr>
      </p:pic>
    </p:spTree>
    <p:extLst>
      <p:ext uri="{BB962C8B-B14F-4D97-AF65-F5344CB8AC3E}">
        <p14:creationId xmlns:p14="http://schemas.microsoft.com/office/powerpoint/2010/main" val="38581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7160FF-D1C1-4BCD-9EFF-2B6F989D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BE9D9-93DE-46BD-936B-EF13B56F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popular, extensible web microframework for building web applications with Python.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lightweight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web application framework.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E96A2-9BE7-4F9B-90FB-27808E27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67" y="3880606"/>
            <a:ext cx="8048462" cy="23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1E51-BB87-4D22-86BD-F4CF022A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09221"/>
            <a:ext cx="5195888" cy="1222429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AC5BA-F436-44A9-BCAE-F4B02CCA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33" y="2249448"/>
            <a:ext cx="5195888" cy="279008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E86EEE-F897-41DA-8DCD-72ED0E850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3EBAF-C036-4A34-B554-1F1B3ED7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09" y="2094885"/>
            <a:ext cx="4153638" cy="12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FC518-376E-415F-9A1D-487A9CCB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BA113C-083E-42DB-9B83-ACD81175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296D9C-CE9F-4D7E-9085-08377DDA06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272" y="1399360"/>
            <a:ext cx="10100446" cy="405928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A7E977-2AB0-483F-B876-85A3D7C6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5ECBF8-4A4C-4C79-8C01-805518BEF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0107" y="5705856"/>
            <a:ext cx="4396339" cy="431736"/>
          </a:xfrm>
        </p:spPr>
        <p:txBody>
          <a:bodyPr/>
          <a:lstStyle/>
          <a:p>
            <a:r>
              <a:rPr lang="en-IN" dirty="0"/>
              <a:t>Accuracy:89.4009%, Loss=0.6683</a:t>
            </a:r>
          </a:p>
        </p:txBody>
      </p:sp>
    </p:spTree>
    <p:extLst>
      <p:ext uri="{BB962C8B-B14F-4D97-AF65-F5344CB8AC3E}">
        <p14:creationId xmlns:p14="http://schemas.microsoft.com/office/powerpoint/2010/main" val="2637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02F-C2CE-4E9C-809B-860455B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59" y="210831"/>
            <a:ext cx="8825657" cy="1058675"/>
          </a:xfrm>
        </p:spPr>
        <p:txBody>
          <a:bodyPr>
            <a:normAutofit/>
          </a:bodyPr>
          <a:lstStyle/>
          <a:p>
            <a:r>
              <a:rPr lang="en-IN" sz="3600" dirty="0"/>
              <a:t>Testing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DC89B7-C1C6-44EB-8631-C30A53D5EB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116" b="12116"/>
          <a:stretch>
            <a:fillRect/>
          </a:stretch>
        </p:blipFill>
        <p:spPr>
          <a:xfrm>
            <a:off x="597019" y="1358283"/>
            <a:ext cx="10360137" cy="427365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D9B7EF-DB9C-4501-B4A4-8284EF64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4536" y="5855597"/>
            <a:ext cx="6536076" cy="49371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Deployed in Web</a:t>
            </a:r>
          </a:p>
        </p:txBody>
      </p:sp>
    </p:spTree>
    <p:extLst>
      <p:ext uri="{BB962C8B-B14F-4D97-AF65-F5344CB8AC3E}">
        <p14:creationId xmlns:p14="http://schemas.microsoft.com/office/powerpoint/2010/main" val="269750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F3EF-F645-45C3-A10B-370BB267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597" y="1784368"/>
            <a:ext cx="9404723" cy="1400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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E2D9-6C45-49A0-AC60-BA7C60AC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58" y="108715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52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856</TotalTime>
  <Words>127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Bird species identification from an image</vt:lpstr>
      <vt:lpstr>Table of Contents</vt:lpstr>
      <vt:lpstr>Problem Statement</vt:lpstr>
      <vt:lpstr>Flow Chart</vt:lpstr>
      <vt:lpstr>FLASK</vt:lpstr>
      <vt:lpstr>Model Summary</vt:lpstr>
      <vt:lpstr>Results</vt:lpstr>
      <vt:lpstr>Testing</vt:lpstr>
      <vt:lpstr>THANK YOU 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species identification from an image</dc:title>
  <dc:creator>mounika chenna</dc:creator>
  <cp:lastModifiedBy>mounika chenna</cp:lastModifiedBy>
  <cp:revision>15</cp:revision>
  <dcterms:created xsi:type="dcterms:W3CDTF">2020-01-16T19:18:47Z</dcterms:created>
  <dcterms:modified xsi:type="dcterms:W3CDTF">2020-02-13T17:21:27Z</dcterms:modified>
</cp:coreProperties>
</file>