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6" r:id="rId14"/>
    <p:sldId id="317" r:id="rId15"/>
    <p:sldId id="31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19" r:id="rId24"/>
    <p:sldId id="320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21" r:id="rId46"/>
    <p:sldId id="322" r:id="rId47"/>
    <p:sldId id="295" r:id="rId48"/>
    <p:sldId id="313" r:id="rId49"/>
    <p:sldId id="296" r:id="rId50"/>
    <p:sldId id="314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A8E604-B35C-4847-AACE-AD848D2A1A1A}">
  <a:tblStyle styleId="{63A8E604-B35C-4847-AACE-AD848D2A1A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9497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60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51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6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55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424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7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38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76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77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330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9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519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92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61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222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4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99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89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682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26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55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07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620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126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836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2705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072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44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058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089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0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05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5730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607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8230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14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7593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86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286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876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7806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70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5780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337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903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3140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9484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588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52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80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4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4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3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09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6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image" Target="../media/image81.png"/><Relationship Id="rId76" Type="http://schemas.openxmlformats.org/officeDocument/2006/relationships/image" Target="../media/image89.png"/><Relationship Id="rId7" Type="http://schemas.openxmlformats.org/officeDocument/2006/relationships/image" Target="../media/image20.png"/><Relationship Id="rId71" Type="http://schemas.openxmlformats.org/officeDocument/2006/relationships/image" Target="../media/image84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66" Type="http://schemas.openxmlformats.org/officeDocument/2006/relationships/image" Target="../media/image79.png"/><Relationship Id="rId74" Type="http://schemas.openxmlformats.org/officeDocument/2006/relationships/image" Target="../media/image87.png"/><Relationship Id="rId79" Type="http://schemas.openxmlformats.org/officeDocument/2006/relationships/image" Target="../media/image92.png"/><Relationship Id="rId5" Type="http://schemas.openxmlformats.org/officeDocument/2006/relationships/image" Target="../media/image18.png"/><Relationship Id="rId61" Type="http://schemas.openxmlformats.org/officeDocument/2006/relationships/image" Target="../media/image74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60" Type="http://schemas.openxmlformats.org/officeDocument/2006/relationships/image" Target="../media/image73.png"/><Relationship Id="rId65" Type="http://schemas.openxmlformats.org/officeDocument/2006/relationships/image" Target="../media/image78.png"/><Relationship Id="rId73" Type="http://schemas.openxmlformats.org/officeDocument/2006/relationships/image" Target="../media/image86.png"/><Relationship Id="rId78" Type="http://schemas.openxmlformats.org/officeDocument/2006/relationships/image" Target="../media/image91.png"/><Relationship Id="rId81" Type="http://schemas.openxmlformats.org/officeDocument/2006/relationships/image" Target="../media/image9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image" Target="../media/image82.png"/><Relationship Id="rId77" Type="http://schemas.openxmlformats.org/officeDocument/2006/relationships/image" Target="../media/image90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72" Type="http://schemas.openxmlformats.org/officeDocument/2006/relationships/image" Target="../media/image85.png"/><Relationship Id="rId80" Type="http://schemas.openxmlformats.org/officeDocument/2006/relationships/image" Target="../media/image93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72.png"/><Relationship Id="rId67" Type="http://schemas.openxmlformats.org/officeDocument/2006/relationships/image" Target="../media/image80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62" Type="http://schemas.openxmlformats.org/officeDocument/2006/relationships/image" Target="../media/image75.png"/><Relationship Id="rId70" Type="http://schemas.openxmlformats.org/officeDocument/2006/relationships/image" Target="../media/image83.png"/><Relationship Id="rId75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9" Type="http://schemas.openxmlformats.org/officeDocument/2006/relationships/image" Target="../media/image132.png"/><Relationship Id="rId21" Type="http://schemas.openxmlformats.org/officeDocument/2006/relationships/image" Target="../media/image114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55" Type="http://schemas.openxmlformats.org/officeDocument/2006/relationships/image" Target="../media/image148.png"/><Relationship Id="rId63" Type="http://schemas.openxmlformats.org/officeDocument/2006/relationships/image" Target="../media/image156.png"/><Relationship Id="rId68" Type="http://schemas.openxmlformats.org/officeDocument/2006/relationships/image" Target="../media/image161.png"/><Relationship Id="rId76" Type="http://schemas.openxmlformats.org/officeDocument/2006/relationships/image" Target="../media/image169.png"/><Relationship Id="rId84" Type="http://schemas.openxmlformats.org/officeDocument/2006/relationships/image" Target="../media/image177.png"/><Relationship Id="rId89" Type="http://schemas.openxmlformats.org/officeDocument/2006/relationships/image" Target="../media/image182.png"/><Relationship Id="rId7" Type="http://schemas.openxmlformats.org/officeDocument/2006/relationships/image" Target="../media/image100.png"/><Relationship Id="rId71" Type="http://schemas.openxmlformats.org/officeDocument/2006/relationships/image" Target="../media/image164.png"/><Relationship Id="rId92" Type="http://schemas.openxmlformats.org/officeDocument/2006/relationships/image" Target="../media/image185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9" Type="http://schemas.openxmlformats.org/officeDocument/2006/relationships/image" Target="../media/image122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6.png"/><Relationship Id="rId58" Type="http://schemas.openxmlformats.org/officeDocument/2006/relationships/image" Target="../media/image151.png"/><Relationship Id="rId66" Type="http://schemas.openxmlformats.org/officeDocument/2006/relationships/image" Target="../media/image159.png"/><Relationship Id="rId74" Type="http://schemas.openxmlformats.org/officeDocument/2006/relationships/image" Target="../media/image167.png"/><Relationship Id="rId79" Type="http://schemas.openxmlformats.org/officeDocument/2006/relationships/image" Target="../media/image172.png"/><Relationship Id="rId87" Type="http://schemas.openxmlformats.org/officeDocument/2006/relationships/image" Target="../media/image180.png"/><Relationship Id="rId5" Type="http://schemas.openxmlformats.org/officeDocument/2006/relationships/image" Target="../media/image98.png"/><Relationship Id="rId61" Type="http://schemas.openxmlformats.org/officeDocument/2006/relationships/image" Target="../media/image154.png"/><Relationship Id="rId82" Type="http://schemas.openxmlformats.org/officeDocument/2006/relationships/image" Target="../media/image175.png"/><Relationship Id="rId90" Type="http://schemas.openxmlformats.org/officeDocument/2006/relationships/image" Target="../media/image183.png"/><Relationship Id="rId19" Type="http://schemas.openxmlformats.org/officeDocument/2006/relationships/image" Target="../media/image11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56" Type="http://schemas.openxmlformats.org/officeDocument/2006/relationships/image" Target="../media/image149.png"/><Relationship Id="rId64" Type="http://schemas.openxmlformats.org/officeDocument/2006/relationships/image" Target="../media/image157.png"/><Relationship Id="rId69" Type="http://schemas.openxmlformats.org/officeDocument/2006/relationships/image" Target="../media/image162.png"/><Relationship Id="rId77" Type="http://schemas.openxmlformats.org/officeDocument/2006/relationships/image" Target="../media/image170.png"/><Relationship Id="rId8" Type="http://schemas.openxmlformats.org/officeDocument/2006/relationships/image" Target="../media/image101.png"/><Relationship Id="rId51" Type="http://schemas.openxmlformats.org/officeDocument/2006/relationships/image" Target="../media/image144.png"/><Relationship Id="rId72" Type="http://schemas.openxmlformats.org/officeDocument/2006/relationships/image" Target="../media/image165.png"/><Relationship Id="rId80" Type="http://schemas.openxmlformats.org/officeDocument/2006/relationships/image" Target="../media/image173.png"/><Relationship Id="rId85" Type="http://schemas.openxmlformats.org/officeDocument/2006/relationships/image" Target="../media/image178.png"/><Relationship Id="rId93" Type="http://schemas.openxmlformats.org/officeDocument/2006/relationships/image" Target="../media/image186.png"/><Relationship Id="rId3" Type="http://schemas.openxmlformats.org/officeDocument/2006/relationships/image" Target="../media/image96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59" Type="http://schemas.openxmlformats.org/officeDocument/2006/relationships/image" Target="../media/image152.png"/><Relationship Id="rId67" Type="http://schemas.openxmlformats.org/officeDocument/2006/relationships/image" Target="../media/image160.png"/><Relationship Id="rId20" Type="http://schemas.openxmlformats.org/officeDocument/2006/relationships/image" Target="../media/image113.png"/><Relationship Id="rId41" Type="http://schemas.openxmlformats.org/officeDocument/2006/relationships/image" Target="../media/image134.png"/><Relationship Id="rId54" Type="http://schemas.openxmlformats.org/officeDocument/2006/relationships/image" Target="../media/image147.png"/><Relationship Id="rId62" Type="http://schemas.openxmlformats.org/officeDocument/2006/relationships/image" Target="../media/image155.png"/><Relationship Id="rId70" Type="http://schemas.openxmlformats.org/officeDocument/2006/relationships/image" Target="../media/image163.png"/><Relationship Id="rId75" Type="http://schemas.openxmlformats.org/officeDocument/2006/relationships/image" Target="../media/image168.png"/><Relationship Id="rId83" Type="http://schemas.openxmlformats.org/officeDocument/2006/relationships/image" Target="../media/image176.png"/><Relationship Id="rId88" Type="http://schemas.openxmlformats.org/officeDocument/2006/relationships/image" Target="../media/image181.png"/><Relationship Id="rId91" Type="http://schemas.openxmlformats.org/officeDocument/2006/relationships/image" Target="../media/image1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57" Type="http://schemas.openxmlformats.org/officeDocument/2006/relationships/image" Target="../media/image150.png"/><Relationship Id="rId10" Type="http://schemas.openxmlformats.org/officeDocument/2006/relationships/image" Target="../media/image103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45.png"/><Relationship Id="rId60" Type="http://schemas.openxmlformats.org/officeDocument/2006/relationships/image" Target="../media/image153.png"/><Relationship Id="rId65" Type="http://schemas.openxmlformats.org/officeDocument/2006/relationships/image" Target="../media/image158.png"/><Relationship Id="rId73" Type="http://schemas.openxmlformats.org/officeDocument/2006/relationships/image" Target="../media/image166.png"/><Relationship Id="rId78" Type="http://schemas.openxmlformats.org/officeDocument/2006/relationships/image" Target="../media/image171.png"/><Relationship Id="rId81" Type="http://schemas.openxmlformats.org/officeDocument/2006/relationships/image" Target="../media/image174.png"/><Relationship Id="rId86" Type="http://schemas.openxmlformats.org/officeDocument/2006/relationships/image" Target="../media/image179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9" Type="http://schemas.openxmlformats.org/officeDocument/2006/relationships/image" Target="../media/image263.png"/><Relationship Id="rId21" Type="http://schemas.openxmlformats.org/officeDocument/2006/relationships/image" Target="../media/image245.png"/><Relationship Id="rId34" Type="http://schemas.openxmlformats.org/officeDocument/2006/relationships/image" Target="../media/image258.png"/><Relationship Id="rId42" Type="http://schemas.openxmlformats.org/officeDocument/2006/relationships/image" Target="../media/image266.png"/><Relationship Id="rId47" Type="http://schemas.openxmlformats.org/officeDocument/2006/relationships/image" Target="../media/image271.png"/><Relationship Id="rId50" Type="http://schemas.openxmlformats.org/officeDocument/2006/relationships/image" Target="../media/image274.png"/><Relationship Id="rId55" Type="http://schemas.openxmlformats.org/officeDocument/2006/relationships/image" Target="../media/image279.png"/><Relationship Id="rId63" Type="http://schemas.openxmlformats.org/officeDocument/2006/relationships/image" Target="../media/image287.png"/><Relationship Id="rId68" Type="http://schemas.openxmlformats.org/officeDocument/2006/relationships/image" Target="../media/image292.png"/><Relationship Id="rId76" Type="http://schemas.openxmlformats.org/officeDocument/2006/relationships/image" Target="../media/image300.png"/><Relationship Id="rId7" Type="http://schemas.openxmlformats.org/officeDocument/2006/relationships/image" Target="../media/image231.png"/><Relationship Id="rId71" Type="http://schemas.openxmlformats.org/officeDocument/2006/relationships/image" Target="../media/image295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9" Type="http://schemas.openxmlformats.org/officeDocument/2006/relationships/image" Target="../media/image253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32" Type="http://schemas.openxmlformats.org/officeDocument/2006/relationships/image" Target="../media/image256.png"/><Relationship Id="rId37" Type="http://schemas.openxmlformats.org/officeDocument/2006/relationships/image" Target="../media/image261.png"/><Relationship Id="rId40" Type="http://schemas.openxmlformats.org/officeDocument/2006/relationships/image" Target="../media/image264.png"/><Relationship Id="rId45" Type="http://schemas.openxmlformats.org/officeDocument/2006/relationships/image" Target="../media/image269.png"/><Relationship Id="rId53" Type="http://schemas.openxmlformats.org/officeDocument/2006/relationships/image" Target="../media/image277.png"/><Relationship Id="rId58" Type="http://schemas.openxmlformats.org/officeDocument/2006/relationships/image" Target="../media/image282.png"/><Relationship Id="rId66" Type="http://schemas.openxmlformats.org/officeDocument/2006/relationships/image" Target="../media/image290.png"/><Relationship Id="rId74" Type="http://schemas.openxmlformats.org/officeDocument/2006/relationships/image" Target="../media/image298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36" Type="http://schemas.openxmlformats.org/officeDocument/2006/relationships/image" Target="../media/image260.png"/><Relationship Id="rId49" Type="http://schemas.openxmlformats.org/officeDocument/2006/relationships/image" Target="../media/image273.png"/><Relationship Id="rId57" Type="http://schemas.openxmlformats.org/officeDocument/2006/relationships/image" Target="../media/image281.png"/><Relationship Id="rId61" Type="http://schemas.openxmlformats.org/officeDocument/2006/relationships/image" Target="../media/image285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31" Type="http://schemas.openxmlformats.org/officeDocument/2006/relationships/image" Target="../media/image255.png"/><Relationship Id="rId44" Type="http://schemas.openxmlformats.org/officeDocument/2006/relationships/image" Target="../media/image268.png"/><Relationship Id="rId52" Type="http://schemas.openxmlformats.org/officeDocument/2006/relationships/image" Target="../media/image276.png"/><Relationship Id="rId60" Type="http://schemas.openxmlformats.org/officeDocument/2006/relationships/image" Target="../media/image284.png"/><Relationship Id="rId65" Type="http://schemas.openxmlformats.org/officeDocument/2006/relationships/image" Target="../media/image289.png"/><Relationship Id="rId73" Type="http://schemas.openxmlformats.org/officeDocument/2006/relationships/image" Target="../media/image297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Relationship Id="rId30" Type="http://schemas.openxmlformats.org/officeDocument/2006/relationships/image" Target="../media/image254.png"/><Relationship Id="rId35" Type="http://schemas.openxmlformats.org/officeDocument/2006/relationships/image" Target="../media/image259.png"/><Relationship Id="rId43" Type="http://schemas.openxmlformats.org/officeDocument/2006/relationships/image" Target="../media/image267.png"/><Relationship Id="rId48" Type="http://schemas.openxmlformats.org/officeDocument/2006/relationships/image" Target="../media/image272.png"/><Relationship Id="rId56" Type="http://schemas.openxmlformats.org/officeDocument/2006/relationships/image" Target="../media/image280.png"/><Relationship Id="rId64" Type="http://schemas.openxmlformats.org/officeDocument/2006/relationships/image" Target="../media/image288.png"/><Relationship Id="rId69" Type="http://schemas.openxmlformats.org/officeDocument/2006/relationships/image" Target="../media/image293.png"/><Relationship Id="rId8" Type="http://schemas.openxmlformats.org/officeDocument/2006/relationships/image" Target="../media/image232.png"/><Relationship Id="rId51" Type="http://schemas.openxmlformats.org/officeDocument/2006/relationships/image" Target="../media/image275.png"/><Relationship Id="rId72" Type="http://schemas.openxmlformats.org/officeDocument/2006/relationships/image" Target="../media/image296.png"/><Relationship Id="rId3" Type="http://schemas.openxmlformats.org/officeDocument/2006/relationships/image" Target="../media/image227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33" Type="http://schemas.openxmlformats.org/officeDocument/2006/relationships/image" Target="../media/image257.png"/><Relationship Id="rId38" Type="http://schemas.openxmlformats.org/officeDocument/2006/relationships/image" Target="../media/image262.png"/><Relationship Id="rId46" Type="http://schemas.openxmlformats.org/officeDocument/2006/relationships/image" Target="../media/image270.png"/><Relationship Id="rId59" Type="http://schemas.openxmlformats.org/officeDocument/2006/relationships/image" Target="../media/image283.png"/><Relationship Id="rId67" Type="http://schemas.openxmlformats.org/officeDocument/2006/relationships/image" Target="../media/image291.png"/><Relationship Id="rId20" Type="http://schemas.openxmlformats.org/officeDocument/2006/relationships/image" Target="../media/image244.png"/><Relationship Id="rId41" Type="http://schemas.openxmlformats.org/officeDocument/2006/relationships/image" Target="../media/image265.png"/><Relationship Id="rId54" Type="http://schemas.openxmlformats.org/officeDocument/2006/relationships/image" Target="../media/image278.png"/><Relationship Id="rId62" Type="http://schemas.openxmlformats.org/officeDocument/2006/relationships/image" Target="../media/image286.png"/><Relationship Id="rId70" Type="http://schemas.openxmlformats.org/officeDocument/2006/relationships/image" Target="../media/image294.png"/><Relationship Id="rId75" Type="http://schemas.openxmlformats.org/officeDocument/2006/relationships/image" Target="../media/image2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5.png"/><Relationship Id="rId11" Type="http://schemas.openxmlformats.org/officeDocument/2006/relationships/image" Target="../media/image310.png"/><Relationship Id="rId5" Type="http://schemas.openxmlformats.org/officeDocument/2006/relationships/image" Target="../media/image304.png"/><Relationship Id="rId10" Type="http://schemas.openxmlformats.org/officeDocument/2006/relationships/image" Target="../media/image309.png"/><Relationship Id="rId4" Type="http://schemas.openxmlformats.org/officeDocument/2006/relationships/image" Target="../media/image303.png"/><Relationship Id="rId9" Type="http://schemas.openxmlformats.org/officeDocument/2006/relationships/image" Target="../media/image3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4.png"/><Relationship Id="rId4" Type="http://schemas.openxmlformats.org/officeDocument/2006/relationships/image" Target="../media/image3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image" Target="../media/image324.png"/><Relationship Id="rId7" Type="http://schemas.openxmlformats.org/officeDocument/2006/relationships/image" Target="../media/image3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7.png"/><Relationship Id="rId5" Type="http://schemas.openxmlformats.org/officeDocument/2006/relationships/image" Target="../media/image326.png"/><Relationship Id="rId4" Type="http://schemas.openxmlformats.org/officeDocument/2006/relationships/image" Target="../media/image3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1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6.png"/><Relationship Id="rId4" Type="http://schemas.openxmlformats.org/officeDocument/2006/relationships/image" Target="../media/image3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365.png"/><Relationship Id="rId26" Type="http://schemas.openxmlformats.org/officeDocument/2006/relationships/image" Target="../media/image373.png"/><Relationship Id="rId39" Type="http://schemas.openxmlformats.org/officeDocument/2006/relationships/image" Target="../media/image386.png"/><Relationship Id="rId21" Type="http://schemas.openxmlformats.org/officeDocument/2006/relationships/image" Target="../media/image368.png"/><Relationship Id="rId34" Type="http://schemas.openxmlformats.org/officeDocument/2006/relationships/image" Target="../media/image381.png"/><Relationship Id="rId42" Type="http://schemas.openxmlformats.org/officeDocument/2006/relationships/image" Target="../media/image389.png"/><Relationship Id="rId47" Type="http://schemas.openxmlformats.org/officeDocument/2006/relationships/image" Target="../media/image394.png"/><Relationship Id="rId50" Type="http://schemas.openxmlformats.org/officeDocument/2006/relationships/image" Target="../media/image397.png"/><Relationship Id="rId55" Type="http://schemas.openxmlformats.org/officeDocument/2006/relationships/image" Target="../media/image402.png"/><Relationship Id="rId63" Type="http://schemas.openxmlformats.org/officeDocument/2006/relationships/image" Target="../media/image410.png"/><Relationship Id="rId68" Type="http://schemas.openxmlformats.org/officeDocument/2006/relationships/image" Target="../media/image415.png"/><Relationship Id="rId76" Type="http://schemas.openxmlformats.org/officeDocument/2006/relationships/image" Target="../media/image423.png"/><Relationship Id="rId7" Type="http://schemas.openxmlformats.org/officeDocument/2006/relationships/image" Target="../media/image354.png"/><Relationship Id="rId71" Type="http://schemas.openxmlformats.org/officeDocument/2006/relationships/image" Target="../media/image418.png"/><Relationship Id="rId2" Type="http://schemas.openxmlformats.org/officeDocument/2006/relationships/image" Target="../media/image349.png"/><Relationship Id="rId16" Type="http://schemas.openxmlformats.org/officeDocument/2006/relationships/image" Target="../media/image363.png"/><Relationship Id="rId29" Type="http://schemas.openxmlformats.org/officeDocument/2006/relationships/image" Target="../media/image376.png"/><Relationship Id="rId11" Type="http://schemas.openxmlformats.org/officeDocument/2006/relationships/image" Target="../media/image358.png"/><Relationship Id="rId24" Type="http://schemas.openxmlformats.org/officeDocument/2006/relationships/image" Target="../media/image371.png"/><Relationship Id="rId32" Type="http://schemas.openxmlformats.org/officeDocument/2006/relationships/image" Target="../media/image379.png"/><Relationship Id="rId37" Type="http://schemas.openxmlformats.org/officeDocument/2006/relationships/image" Target="../media/image384.png"/><Relationship Id="rId40" Type="http://schemas.openxmlformats.org/officeDocument/2006/relationships/image" Target="../media/image387.png"/><Relationship Id="rId45" Type="http://schemas.openxmlformats.org/officeDocument/2006/relationships/image" Target="../media/image392.png"/><Relationship Id="rId53" Type="http://schemas.openxmlformats.org/officeDocument/2006/relationships/image" Target="../media/image400.png"/><Relationship Id="rId58" Type="http://schemas.openxmlformats.org/officeDocument/2006/relationships/image" Target="../media/image405.png"/><Relationship Id="rId66" Type="http://schemas.openxmlformats.org/officeDocument/2006/relationships/image" Target="../media/image413.png"/><Relationship Id="rId74" Type="http://schemas.openxmlformats.org/officeDocument/2006/relationships/image" Target="../media/image421.png"/><Relationship Id="rId5" Type="http://schemas.openxmlformats.org/officeDocument/2006/relationships/image" Target="../media/image352.png"/><Relationship Id="rId15" Type="http://schemas.openxmlformats.org/officeDocument/2006/relationships/image" Target="../media/image362.png"/><Relationship Id="rId23" Type="http://schemas.openxmlformats.org/officeDocument/2006/relationships/image" Target="../media/image370.png"/><Relationship Id="rId28" Type="http://schemas.openxmlformats.org/officeDocument/2006/relationships/image" Target="../media/image375.png"/><Relationship Id="rId36" Type="http://schemas.openxmlformats.org/officeDocument/2006/relationships/image" Target="../media/image383.png"/><Relationship Id="rId49" Type="http://schemas.openxmlformats.org/officeDocument/2006/relationships/image" Target="../media/image396.png"/><Relationship Id="rId57" Type="http://schemas.openxmlformats.org/officeDocument/2006/relationships/image" Target="../media/image404.png"/><Relationship Id="rId61" Type="http://schemas.openxmlformats.org/officeDocument/2006/relationships/image" Target="../media/image408.png"/><Relationship Id="rId10" Type="http://schemas.openxmlformats.org/officeDocument/2006/relationships/image" Target="../media/image357.png"/><Relationship Id="rId19" Type="http://schemas.openxmlformats.org/officeDocument/2006/relationships/image" Target="../media/image366.png"/><Relationship Id="rId31" Type="http://schemas.openxmlformats.org/officeDocument/2006/relationships/image" Target="../media/image378.png"/><Relationship Id="rId44" Type="http://schemas.openxmlformats.org/officeDocument/2006/relationships/image" Target="../media/image391.png"/><Relationship Id="rId52" Type="http://schemas.openxmlformats.org/officeDocument/2006/relationships/image" Target="../media/image399.png"/><Relationship Id="rId60" Type="http://schemas.openxmlformats.org/officeDocument/2006/relationships/image" Target="../media/image407.png"/><Relationship Id="rId65" Type="http://schemas.openxmlformats.org/officeDocument/2006/relationships/image" Target="../media/image412.png"/><Relationship Id="rId73" Type="http://schemas.openxmlformats.org/officeDocument/2006/relationships/image" Target="../media/image420.png"/><Relationship Id="rId4" Type="http://schemas.openxmlformats.org/officeDocument/2006/relationships/image" Target="../media/image351.png"/><Relationship Id="rId9" Type="http://schemas.openxmlformats.org/officeDocument/2006/relationships/image" Target="../media/image356.png"/><Relationship Id="rId14" Type="http://schemas.openxmlformats.org/officeDocument/2006/relationships/image" Target="../media/image361.png"/><Relationship Id="rId22" Type="http://schemas.openxmlformats.org/officeDocument/2006/relationships/image" Target="../media/image369.png"/><Relationship Id="rId27" Type="http://schemas.openxmlformats.org/officeDocument/2006/relationships/image" Target="../media/image374.png"/><Relationship Id="rId30" Type="http://schemas.openxmlformats.org/officeDocument/2006/relationships/image" Target="../media/image377.png"/><Relationship Id="rId35" Type="http://schemas.openxmlformats.org/officeDocument/2006/relationships/image" Target="../media/image382.png"/><Relationship Id="rId43" Type="http://schemas.openxmlformats.org/officeDocument/2006/relationships/image" Target="../media/image390.png"/><Relationship Id="rId48" Type="http://schemas.openxmlformats.org/officeDocument/2006/relationships/image" Target="../media/image395.png"/><Relationship Id="rId56" Type="http://schemas.openxmlformats.org/officeDocument/2006/relationships/image" Target="../media/image403.png"/><Relationship Id="rId64" Type="http://schemas.openxmlformats.org/officeDocument/2006/relationships/image" Target="../media/image411.png"/><Relationship Id="rId69" Type="http://schemas.openxmlformats.org/officeDocument/2006/relationships/image" Target="../media/image416.png"/><Relationship Id="rId77" Type="http://schemas.openxmlformats.org/officeDocument/2006/relationships/image" Target="../media/image424.png"/><Relationship Id="rId8" Type="http://schemas.openxmlformats.org/officeDocument/2006/relationships/image" Target="../media/image355.png"/><Relationship Id="rId51" Type="http://schemas.openxmlformats.org/officeDocument/2006/relationships/image" Target="../media/image398.png"/><Relationship Id="rId72" Type="http://schemas.openxmlformats.org/officeDocument/2006/relationships/image" Target="../media/image419.png"/><Relationship Id="rId3" Type="http://schemas.openxmlformats.org/officeDocument/2006/relationships/image" Target="../media/image350.png"/><Relationship Id="rId12" Type="http://schemas.openxmlformats.org/officeDocument/2006/relationships/image" Target="../media/image359.png"/><Relationship Id="rId17" Type="http://schemas.openxmlformats.org/officeDocument/2006/relationships/image" Target="../media/image364.png"/><Relationship Id="rId25" Type="http://schemas.openxmlformats.org/officeDocument/2006/relationships/image" Target="../media/image372.png"/><Relationship Id="rId33" Type="http://schemas.openxmlformats.org/officeDocument/2006/relationships/image" Target="../media/image380.png"/><Relationship Id="rId38" Type="http://schemas.openxmlformats.org/officeDocument/2006/relationships/image" Target="../media/image385.png"/><Relationship Id="rId46" Type="http://schemas.openxmlformats.org/officeDocument/2006/relationships/image" Target="../media/image393.png"/><Relationship Id="rId59" Type="http://schemas.openxmlformats.org/officeDocument/2006/relationships/image" Target="../media/image406.png"/><Relationship Id="rId67" Type="http://schemas.openxmlformats.org/officeDocument/2006/relationships/image" Target="../media/image414.png"/><Relationship Id="rId20" Type="http://schemas.openxmlformats.org/officeDocument/2006/relationships/image" Target="../media/image367.png"/><Relationship Id="rId41" Type="http://schemas.openxmlformats.org/officeDocument/2006/relationships/image" Target="../media/image388.png"/><Relationship Id="rId54" Type="http://schemas.openxmlformats.org/officeDocument/2006/relationships/image" Target="../media/image401.png"/><Relationship Id="rId62" Type="http://schemas.openxmlformats.org/officeDocument/2006/relationships/image" Target="../media/image409.png"/><Relationship Id="rId70" Type="http://schemas.openxmlformats.org/officeDocument/2006/relationships/image" Target="../media/image417.png"/><Relationship Id="rId75" Type="http://schemas.openxmlformats.org/officeDocument/2006/relationships/image" Target="../media/image4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3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png"/><Relationship Id="rId18" Type="http://schemas.openxmlformats.org/officeDocument/2006/relationships/image" Target="../media/image441.png"/><Relationship Id="rId26" Type="http://schemas.openxmlformats.org/officeDocument/2006/relationships/image" Target="../media/image449.png"/><Relationship Id="rId39" Type="http://schemas.openxmlformats.org/officeDocument/2006/relationships/image" Target="../media/image462.png"/><Relationship Id="rId3" Type="http://schemas.openxmlformats.org/officeDocument/2006/relationships/image" Target="../media/image426.png"/><Relationship Id="rId21" Type="http://schemas.openxmlformats.org/officeDocument/2006/relationships/image" Target="../media/image444.png"/><Relationship Id="rId34" Type="http://schemas.openxmlformats.org/officeDocument/2006/relationships/image" Target="../media/image457.png"/><Relationship Id="rId42" Type="http://schemas.openxmlformats.org/officeDocument/2006/relationships/image" Target="../media/image465.png"/><Relationship Id="rId47" Type="http://schemas.openxmlformats.org/officeDocument/2006/relationships/image" Target="../media/image470.png"/><Relationship Id="rId50" Type="http://schemas.openxmlformats.org/officeDocument/2006/relationships/image" Target="../media/image473.png"/><Relationship Id="rId7" Type="http://schemas.openxmlformats.org/officeDocument/2006/relationships/image" Target="../media/image430.png"/><Relationship Id="rId12" Type="http://schemas.openxmlformats.org/officeDocument/2006/relationships/image" Target="../media/image435.png"/><Relationship Id="rId17" Type="http://schemas.openxmlformats.org/officeDocument/2006/relationships/image" Target="../media/image440.png"/><Relationship Id="rId25" Type="http://schemas.openxmlformats.org/officeDocument/2006/relationships/image" Target="../media/image448.png"/><Relationship Id="rId33" Type="http://schemas.openxmlformats.org/officeDocument/2006/relationships/image" Target="../media/image456.png"/><Relationship Id="rId38" Type="http://schemas.openxmlformats.org/officeDocument/2006/relationships/image" Target="../media/image461.png"/><Relationship Id="rId46" Type="http://schemas.openxmlformats.org/officeDocument/2006/relationships/image" Target="../media/image469.png"/><Relationship Id="rId2" Type="http://schemas.openxmlformats.org/officeDocument/2006/relationships/image" Target="../media/image425.png"/><Relationship Id="rId16" Type="http://schemas.openxmlformats.org/officeDocument/2006/relationships/image" Target="../media/image439.png"/><Relationship Id="rId20" Type="http://schemas.openxmlformats.org/officeDocument/2006/relationships/image" Target="../media/image443.png"/><Relationship Id="rId29" Type="http://schemas.openxmlformats.org/officeDocument/2006/relationships/image" Target="../media/image452.png"/><Relationship Id="rId41" Type="http://schemas.openxmlformats.org/officeDocument/2006/relationships/image" Target="../media/image4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9.png"/><Relationship Id="rId11" Type="http://schemas.openxmlformats.org/officeDocument/2006/relationships/image" Target="../media/image434.png"/><Relationship Id="rId24" Type="http://schemas.openxmlformats.org/officeDocument/2006/relationships/image" Target="../media/image447.png"/><Relationship Id="rId32" Type="http://schemas.openxmlformats.org/officeDocument/2006/relationships/image" Target="../media/image455.png"/><Relationship Id="rId37" Type="http://schemas.openxmlformats.org/officeDocument/2006/relationships/image" Target="../media/image460.png"/><Relationship Id="rId40" Type="http://schemas.openxmlformats.org/officeDocument/2006/relationships/image" Target="../media/image463.png"/><Relationship Id="rId45" Type="http://schemas.openxmlformats.org/officeDocument/2006/relationships/image" Target="../media/image468.png"/><Relationship Id="rId5" Type="http://schemas.openxmlformats.org/officeDocument/2006/relationships/image" Target="../media/image428.png"/><Relationship Id="rId15" Type="http://schemas.openxmlformats.org/officeDocument/2006/relationships/image" Target="../media/image438.png"/><Relationship Id="rId23" Type="http://schemas.openxmlformats.org/officeDocument/2006/relationships/image" Target="../media/image446.png"/><Relationship Id="rId28" Type="http://schemas.openxmlformats.org/officeDocument/2006/relationships/image" Target="../media/image451.png"/><Relationship Id="rId36" Type="http://schemas.openxmlformats.org/officeDocument/2006/relationships/image" Target="../media/image459.png"/><Relationship Id="rId49" Type="http://schemas.openxmlformats.org/officeDocument/2006/relationships/image" Target="../media/image472.png"/><Relationship Id="rId10" Type="http://schemas.openxmlformats.org/officeDocument/2006/relationships/image" Target="../media/image433.png"/><Relationship Id="rId19" Type="http://schemas.openxmlformats.org/officeDocument/2006/relationships/image" Target="../media/image442.png"/><Relationship Id="rId31" Type="http://schemas.openxmlformats.org/officeDocument/2006/relationships/image" Target="../media/image454.png"/><Relationship Id="rId44" Type="http://schemas.openxmlformats.org/officeDocument/2006/relationships/image" Target="../media/image467.png"/><Relationship Id="rId4" Type="http://schemas.openxmlformats.org/officeDocument/2006/relationships/image" Target="../media/image427.png"/><Relationship Id="rId9" Type="http://schemas.openxmlformats.org/officeDocument/2006/relationships/image" Target="../media/image432.png"/><Relationship Id="rId14" Type="http://schemas.openxmlformats.org/officeDocument/2006/relationships/image" Target="../media/image437.png"/><Relationship Id="rId22" Type="http://schemas.openxmlformats.org/officeDocument/2006/relationships/image" Target="../media/image445.png"/><Relationship Id="rId27" Type="http://schemas.openxmlformats.org/officeDocument/2006/relationships/image" Target="../media/image450.png"/><Relationship Id="rId30" Type="http://schemas.openxmlformats.org/officeDocument/2006/relationships/image" Target="../media/image453.png"/><Relationship Id="rId35" Type="http://schemas.openxmlformats.org/officeDocument/2006/relationships/image" Target="../media/image458.png"/><Relationship Id="rId43" Type="http://schemas.openxmlformats.org/officeDocument/2006/relationships/image" Target="../media/image466.png"/><Relationship Id="rId48" Type="http://schemas.openxmlformats.org/officeDocument/2006/relationships/image" Target="../media/image471.png"/><Relationship Id="rId8" Type="http://schemas.openxmlformats.org/officeDocument/2006/relationships/image" Target="../media/image4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4.png"/><Relationship Id="rId4" Type="http://schemas.openxmlformats.org/officeDocument/2006/relationships/image" Target="../media/image48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502891" cy="266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/>
              <a:t>contd…</a:t>
            </a:r>
            <a:endParaRPr/>
          </a:p>
        </p:txBody>
      </p:sp>
      <p:pic>
        <p:nvPicPr>
          <p:cNvPr id="163" name="Google Shape;163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20528" y="990960"/>
            <a:ext cx="690018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1492" y="5045969"/>
            <a:ext cx="8053532" cy="143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pic>
        <p:nvPicPr>
          <p:cNvPr id="171" name="Google Shape;17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6545" y="1690688"/>
            <a:ext cx="8638909" cy="4987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6096001" y="1801091"/>
            <a:ext cx="3870036" cy="3657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 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set of points: {(-2 , -1) , (1 , 1) , (3 , 2)}</a:t>
            </a:r>
            <a:endParaRPr/>
          </a:p>
          <a:p>
            <a:pPr marL="268288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for the given data points.</a:t>
            </a:r>
            <a:endParaRPr/>
          </a:p>
          <a:p>
            <a:pPr marL="268288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Plot the given points and the regression line in the same rectangular system of axes.</a:t>
            </a:r>
            <a:r>
              <a:rPr lang="en-US" sz="3600"/>
              <a:t> </a:t>
            </a:r>
            <a:endParaRPr/>
          </a:p>
          <a:p>
            <a:pPr marL="268288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Find the value of y for x=0.</a:t>
            </a:r>
            <a:r>
              <a:rPr lang="en-US" sz="3600"/>
              <a:t/>
            </a:r>
            <a:br>
              <a:rPr lang="en-US" sz="3600"/>
            </a:br>
            <a:endParaRPr sz="36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755" y="483082"/>
            <a:ext cx="66638" cy="957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545" y="650762"/>
            <a:ext cx="121642" cy="87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272" y="811276"/>
            <a:ext cx="49931" cy="843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8769" y="983788"/>
            <a:ext cx="41080" cy="732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5395" y="470091"/>
            <a:ext cx="60894" cy="92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32863" y="655884"/>
            <a:ext cx="83077" cy="86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66090" y="824453"/>
            <a:ext cx="52368" cy="819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74244" y="982108"/>
            <a:ext cx="48984" cy="870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0566" y="475994"/>
            <a:ext cx="69136" cy="844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442494" y="509878"/>
            <a:ext cx="44390" cy="36652"/>
          </a:xfrm>
          <a:custGeom>
            <a:avLst/>
            <a:gdLst/>
            <a:ahLst/>
            <a:cxnLst/>
            <a:rect l="l" t="t" r="r" b="b"/>
            <a:pathLst>
              <a:path w="69214" h="57150">
                <a:moveTo>
                  <a:pt x="165" y="50165"/>
                </a:moveTo>
                <a:lnTo>
                  <a:pt x="139" y="49987"/>
                </a:lnTo>
                <a:lnTo>
                  <a:pt x="139" y="50165"/>
                </a:lnTo>
                <a:close/>
              </a:path>
              <a:path w="69214" h="57150">
                <a:moveTo>
                  <a:pt x="63004" y="43129"/>
                </a:moveTo>
                <a:lnTo>
                  <a:pt x="62484" y="35191"/>
                </a:lnTo>
                <a:lnTo>
                  <a:pt x="59055" y="32194"/>
                </a:lnTo>
                <a:lnTo>
                  <a:pt x="35750" y="33705"/>
                </a:lnTo>
                <a:lnTo>
                  <a:pt x="31026" y="33832"/>
                </a:lnTo>
                <a:lnTo>
                  <a:pt x="0" y="47688"/>
                </a:lnTo>
                <a:lnTo>
                  <a:pt x="25" y="48933"/>
                </a:lnTo>
                <a:lnTo>
                  <a:pt x="139" y="49987"/>
                </a:lnTo>
                <a:lnTo>
                  <a:pt x="139" y="49707"/>
                </a:lnTo>
                <a:lnTo>
                  <a:pt x="165" y="50165"/>
                </a:lnTo>
                <a:lnTo>
                  <a:pt x="139" y="53682"/>
                </a:lnTo>
                <a:lnTo>
                  <a:pt x="3365" y="56908"/>
                </a:lnTo>
                <a:lnTo>
                  <a:pt x="11315" y="56908"/>
                </a:lnTo>
                <a:lnTo>
                  <a:pt x="14541" y="53682"/>
                </a:lnTo>
                <a:lnTo>
                  <a:pt x="14541" y="52374"/>
                </a:lnTo>
                <a:lnTo>
                  <a:pt x="14541" y="51663"/>
                </a:lnTo>
                <a:lnTo>
                  <a:pt x="15176" y="51384"/>
                </a:lnTo>
                <a:lnTo>
                  <a:pt x="20167" y="49860"/>
                </a:lnTo>
                <a:lnTo>
                  <a:pt x="25387" y="48933"/>
                </a:lnTo>
                <a:lnTo>
                  <a:pt x="29349" y="48475"/>
                </a:lnTo>
                <a:lnTo>
                  <a:pt x="31000" y="48272"/>
                </a:lnTo>
                <a:lnTo>
                  <a:pt x="31851" y="48221"/>
                </a:lnTo>
                <a:lnTo>
                  <a:pt x="36372" y="48094"/>
                </a:lnTo>
                <a:lnTo>
                  <a:pt x="43002" y="47688"/>
                </a:lnTo>
                <a:lnTo>
                  <a:pt x="59994" y="46558"/>
                </a:lnTo>
                <a:lnTo>
                  <a:pt x="63004" y="43129"/>
                </a:lnTo>
                <a:close/>
              </a:path>
              <a:path w="69214" h="57150">
                <a:moveTo>
                  <a:pt x="68846" y="18796"/>
                </a:moveTo>
                <a:lnTo>
                  <a:pt x="66929" y="14643"/>
                </a:lnTo>
                <a:lnTo>
                  <a:pt x="66611" y="13703"/>
                </a:lnTo>
                <a:lnTo>
                  <a:pt x="65354" y="9715"/>
                </a:lnTo>
                <a:lnTo>
                  <a:pt x="65125" y="9055"/>
                </a:lnTo>
                <a:lnTo>
                  <a:pt x="63436" y="5397"/>
                </a:lnTo>
                <a:lnTo>
                  <a:pt x="62039" y="3505"/>
                </a:lnTo>
                <a:lnTo>
                  <a:pt x="58127" y="1003"/>
                </a:lnTo>
                <a:lnTo>
                  <a:pt x="56553" y="0"/>
                </a:lnTo>
                <a:lnTo>
                  <a:pt x="54305" y="0"/>
                </a:lnTo>
                <a:lnTo>
                  <a:pt x="47155" y="1003"/>
                </a:lnTo>
                <a:lnTo>
                  <a:pt x="40843" y="977"/>
                </a:lnTo>
                <a:lnTo>
                  <a:pt x="3035" y="9715"/>
                </a:lnTo>
                <a:lnTo>
                  <a:pt x="1981" y="15100"/>
                </a:lnTo>
                <a:lnTo>
                  <a:pt x="2692" y="19900"/>
                </a:lnTo>
                <a:lnTo>
                  <a:pt x="3035" y="24053"/>
                </a:lnTo>
                <a:lnTo>
                  <a:pt x="6527" y="27000"/>
                </a:lnTo>
                <a:lnTo>
                  <a:pt x="14452" y="26327"/>
                </a:lnTo>
                <a:lnTo>
                  <a:pt x="17386" y="22847"/>
                </a:lnTo>
                <a:lnTo>
                  <a:pt x="17043" y="18796"/>
                </a:lnTo>
                <a:lnTo>
                  <a:pt x="16941" y="17767"/>
                </a:lnTo>
                <a:lnTo>
                  <a:pt x="16852" y="17246"/>
                </a:lnTo>
                <a:lnTo>
                  <a:pt x="16675" y="16090"/>
                </a:lnTo>
                <a:lnTo>
                  <a:pt x="16560" y="15100"/>
                </a:lnTo>
                <a:lnTo>
                  <a:pt x="16852" y="17246"/>
                </a:lnTo>
                <a:lnTo>
                  <a:pt x="20713" y="16522"/>
                </a:lnTo>
                <a:lnTo>
                  <a:pt x="28524" y="15519"/>
                </a:lnTo>
                <a:lnTo>
                  <a:pt x="30149" y="15455"/>
                </a:lnTo>
                <a:lnTo>
                  <a:pt x="43878" y="15405"/>
                </a:lnTo>
                <a:lnTo>
                  <a:pt x="45834" y="15405"/>
                </a:lnTo>
                <a:lnTo>
                  <a:pt x="48006" y="15405"/>
                </a:lnTo>
                <a:lnTo>
                  <a:pt x="48310" y="15379"/>
                </a:lnTo>
                <a:lnTo>
                  <a:pt x="49085" y="15303"/>
                </a:lnTo>
                <a:lnTo>
                  <a:pt x="50457" y="15100"/>
                </a:lnTo>
                <a:lnTo>
                  <a:pt x="51892" y="14897"/>
                </a:lnTo>
                <a:lnTo>
                  <a:pt x="53149" y="18897"/>
                </a:lnTo>
                <a:lnTo>
                  <a:pt x="53492" y="19900"/>
                </a:lnTo>
                <a:lnTo>
                  <a:pt x="55765" y="24828"/>
                </a:lnTo>
                <a:lnTo>
                  <a:pt x="60045" y="26403"/>
                </a:lnTo>
                <a:lnTo>
                  <a:pt x="67271" y="23075"/>
                </a:lnTo>
                <a:lnTo>
                  <a:pt x="68846" y="18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3719" y="471054"/>
            <a:ext cx="90090" cy="1797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98159" y="492404"/>
            <a:ext cx="181634" cy="1300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29906" y="479902"/>
            <a:ext cx="115369" cy="19429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08373" y="819439"/>
            <a:ext cx="280776" cy="86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24897" y="853589"/>
            <a:ext cx="171507" cy="4158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41909" y="823917"/>
            <a:ext cx="116348" cy="8125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63368" y="1360412"/>
            <a:ext cx="238442" cy="849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63082" y="1532827"/>
            <a:ext cx="274047" cy="788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85890" y="1705623"/>
            <a:ext cx="227572" cy="787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96127" y="1867932"/>
            <a:ext cx="239532" cy="843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28007" y="1349541"/>
            <a:ext cx="240957" cy="26316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50781" y="1705995"/>
            <a:ext cx="204380" cy="7809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80121" y="1873387"/>
            <a:ext cx="177999" cy="76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482663" y="1351976"/>
            <a:ext cx="548393" cy="10499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596835" y="1529136"/>
            <a:ext cx="245047" cy="8466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09849" y="1700826"/>
            <a:ext cx="150042" cy="686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75254" y="1882482"/>
            <a:ext cx="278337" cy="8229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94885" y="2044834"/>
            <a:ext cx="268148" cy="8244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311595" y="2564942"/>
            <a:ext cx="541492" cy="8432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952376" y="2590768"/>
            <a:ext cx="73711" cy="38688"/>
          </a:xfrm>
          <a:custGeom>
            <a:avLst/>
            <a:gdLst/>
            <a:ahLst/>
            <a:cxnLst/>
            <a:rect l="l" t="t" r="r" b="b"/>
            <a:pathLst>
              <a:path w="114935" h="60325">
                <a:moveTo>
                  <a:pt x="39408" y="39039"/>
                </a:moveTo>
                <a:lnTo>
                  <a:pt x="36004" y="31851"/>
                </a:lnTo>
                <a:lnTo>
                  <a:pt x="31711" y="30327"/>
                </a:lnTo>
                <a:lnTo>
                  <a:pt x="27279" y="32435"/>
                </a:lnTo>
                <a:lnTo>
                  <a:pt x="27965" y="28295"/>
                </a:lnTo>
                <a:lnTo>
                  <a:pt x="29870" y="20231"/>
                </a:lnTo>
                <a:lnTo>
                  <a:pt x="30137" y="18567"/>
                </a:lnTo>
                <a:lnTo>
                  <a:pt x="30137" y="16789"/>
                </a:lnTo>
                <a:lnTo>
                  <a:pt x="30022" y="15570"/>
                </a:lnTo>
                <a:lnTo>
                  <a:pt x="32067" y="13919"/>
                </a:lnTo>
                <a:lnTo>
                  <a:pt x="32905" y="6007"/>
                </a:lnTo>
                <a:lnTo>
                  <a:pt x="30035" y="2463"/>
                </a:lnTo>
                <a:lnTo>
                  <a:pt x="29781" y="2438"/>
                </a:lnTo>
                <a:lnTo>
                  <a:pt x="29781" y="13169"/>
                </a:lnTo>
                <a:lnTo>
                  <a:pt x="29400" y="11798"/>
                </a:lnTo>
                <a:lnTo>
                  <a:pt x="28422" y="9283"/>
                </a:lnTo>
                <a:lnTo>
                  <a:pt x="28524" y="9499"/>
                </a:lnTo>
                <a:lnTo>
                  <a:pt x="29400" y="11798"/>
                </a:lnTo>
                <a:lnTo>
                  <a:pt x="29781" y="13169"/>
                </a:lnTo>
                <a:lnTo>
                  <a:pt x="29781" y="2438"/>
                </a:lnTo>
                <a:lnTo>
                  <a:pt x="27101" y="2159"/>
                </a:lnTo>
                <a:lnTo>
                  <a:pt x="27101" y="6362"/>
                </a:lnTo>
                <a:lnTo>
                  <a:pt x="27101" y="8382"/>
                </a:lnTo>
                <a:lnTo>
                  <a:pt x="27101" y="9499"/>
                </a:lnTo>
                <a:lnTo>
                  <a:pt x="27051" y="7353"/>
                </a:lnTo>
                <a:lnTo>
                  <a:pt x="27101" y="8382"/>
                </a:lnTo>
                <a:lnTo>
                  <a:pt x="27025" y="6210"/>
                </a:lnTo>
                <a:lnTo>
                  <a:pt x="27101" y="6362"/>
                </a:lnTo>
                <a:lnTo>
                  <a:pt x="27101" y="2159"/>
                </a:lnTo>
                <a:lnTo>
                  <a:pt x="25552" y="1993"/>
                </a:lnTo>
                <a:lnTo>
                  <a:pt x="23876" y="317"/>
                </a:lnTo>
                <a:lnTo>
                  <a:pt x="21869" y="317"/>
                </a:lnTo>
                <a:lnTo>
                  <a:pt x="23558" y="1257"/>
                </a:lnTo>
                <a:lnTo>
                  <a:pt x="21297" y="0"/>
                </a:lnTo>
                <a:lnTo>
                  <a:pt x="20231" y="317"/>
                </a:lnTo>
                <a:lnTo>
                  <a:pt x="16484" y="317"/>
                </a:lnTo>
                <a:lnTo>
                  <a:pt x="16484" y="13792"/>
                </a:lnTo>
                <a:lnTo>
                  <a:pt x="15481" y="13131"/>
                </a:lnTo>
                <a:lnTo>
                  <a:pt x="16484" y="13792"/>
                </a:lnTo>
                <a:lnTo>
                  <a:pt x="16484" y="317"/>
                </a:lnTo>
                <a:lnTo>
                  <a:pt x="15925" y="317"/>
                </a:lnTo>
                <a:lnTo>
                  <a:pt x="12700" y="3530"/>
                </a:lnTo>
                <a:lnTo>
                  <a:pt x="12700" y="5524"/>
                </a:lnTo>
                <a:lnTo>
                  <a:pt x="12814" y="9283"/>
                </a:lnTo>
                <a:lnTo>
                  <a:pt x="12700" y="8216"/>
                </a:lnTo>
                <a:lnTo>
                  <a:pt x="12700" y="11493"/>
                </a:lnTo>
                <a:lnTo>
                  <a:pt x="14376" y="13169"/>
                </a:lnTo>
                <a:lnTo>
                  <a:pt x="15087" y="14719"/>
                </a:lnTo>
                <a:lnTo>
                  <a:pt x="15519" y="15824"/>
                </a:lnTo>
                <a:lnTo>
                  <a:pt x="15608" y="16154"/>
                </a:lnTo>
                <a:lnTo>
                  <a:pt x="15697" y="17106"/>
                </a:lnTo>
                <a:lnTo>
                  <a:pt x="15455" y="18567"/>
                </a:lnTo>
                <a:lnTo>
                  <a:pt x="14071" y="24434"/>
                </a:lnTo>
                <a:lnTo>
                  <a:pt x="13830" y="25501"/>
                </a:lnTo>
                <a:lnTo>
                  <a:pt x="12954" y="30810"/>
                </a:lnTo>
                <a:lnTo>
                  <a:pt x="15608" y="34518"/>
                </a:lnTo>
                <a:lnTo>
                  <a:pt x="20408" y="35318"/>
                </a:lnTo>
                <a:lnTo>
                  <a:pt x="6705" y="40868"/>
                </a:lnTo>
                <a:lnTo>
                  <a:pt x="4368" y="41973"/>
                </a:lnTo>
                <a:lnTo>
                  <a:pt x="0" y="48895"/>
                </a:lnTo>
                <a:lnTo>
                  <a:pt x="279" y="51854"/>
                </a:lnTo>
                <a:lnTo>
                  <a:pt x="2374" y="56883"/>
                </a:lnTo>
                <a:lnTo>
                  <a:pt x="3962" y="58534"/>
                </a:lnTo>
                <a:lnTo>
                  <a:pt x="8255" y="60299"/>
                </a:lnTo>
                <a:lnTo>
                  <a:pt x="9017" y="60299"/>
                </a:lnTo>
                <a:lnTo>
                  <a:pt x="13766" y="59994"/>
                </a:lnTo>
                <a:lnTo>
                  <a:pt x="17995" y="59994"/>
                </a:lnTo>
                <a:lnTo>
                  <a:pt x="21094" y="56883"/>
                </a:lnTo>
                <a:lnTo>
                  <a:pt x="21221" y="54063"/>
                </a:lnTo>
                <a:lnTo>
                  <a:pt x="21221" y="50520"/>
                </a:lnTo>
                <a:lnTo>
                  <a:pt x="29883" y="47015"/>
                </a:lnTo>
                <a:lnTo>
                  <a:pt x="31978" y="46139"/>
                </a:lnTo>
                <a:lnTo>
                  <a:pt x="33121" y="45593"/>
                </a:lnTo>
                <a:lnTo>
                  <a:pt x="37884" y="43332"/>
                </a:lnTo>
                <a:lnTo>
                  <a:pt x="39408" y="39039"/>
                </a:lnTo>
                <a:close/>
              </a:path>
              <a:path w="114935" h="60325">
                <a:moveTo>
                  <a:pt x="114566" y="25730"/>
                </a:moveTo>
                <a:lnTo>
                  <a:pt x="114020" y="17792"/>
                </a:lnTo>
                <a:lnTo>
                  <a:pt x="110578" y="14808"/>
                </a:lnTo>
                <a:lnTo>
                  <a:pt x="105181" y="15176"/>
                </a:lnTo>
                <a:lnTo>
                  <a:pt x="103771" y="15201"/>
                </a:lnTo>
                <a:lnTo>
                  <a:pt x="80238" y="25565"/>
                </a:lnTo>
                <a:lnTo>
                  <a:pt x="80314" y="28270"/>
                </a:lnTo>
                <a:lnTo>
                  <a:pt x="80619" y="32956"/>
                </a:lnTo>
                <a:lnTo>
                  <a:pt x="80645" y="37922"/>
                </a:lnTo>
                <a:lnTo>
                  <a:pt x="83870" y="41148"/>
                </a:lnTo>
                <a:lnTo>
                  <a:pt x="91821" y="41148"/>
                </a:lnTo>
                <a:lnTo>
                  <a:pt x="95046" y="37922"/>
                </a:lnTo>
                <a:lnTo>
                  <a:pt x="95046" y="32956"/>
                </a:lnTo>
                <a:lnTo>
                  <a:pt x="94856" y="29883"/>
                </a:lnTo>
                <a:lnTo>
                  <a:pt x="94843" y="29743"/>
                </a:lnTo>
                <a:lnTo>
                  <a:pt x="95656" y="29679"/>
                </a:lnTo>
                <a:lnTo>
                  <a:pt x="104203" y="29603"/>
                </a:lnTo>
                <a:lnTo>
                  <a:pt x="105778" y="29565"/>
                </a:lnTo>
                <a:lnTo>
                  <a:pt x="111569" y="29171"/>
                </a:lnTo>
                <a:lnTo>
                  <a:pt x="112966" y="27559"/>
                </a:lnTo>
                <a:lnTo>
                  <a:pt x="114566" y="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151398" y="2570245"/>
            <a:ext cx="125735" cy="1678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336665" y="2513945"/>
            <a:ext cx="127609" cy="27311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522741" y="2536799"/>
            <a:ext cx="376490" cy="12574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957246" y="2547787"/>
            <a:ext cx="362362" cy="14000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182071" y="1342244"/>
            <a:ext cx="327954" cy="11016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573861" y="1357262"/>
            <a:ext cx="300375" cy="12017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367637" y="1534099"/>
            <a:ext cx="166725" cy="7630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362612" y="1695468"/>
            <a:ext cx="142808" cy="7600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322332" y="1874014"/>
            <a:ext cx="305938" cy="9466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365685" y="2042879"/>
            <a:ext cx="231156" cy="7936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247114" y="3070565"/>
            <a:ext cx="523138" cy="11088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814643" y="3062685"/>
            <a:ext cx="362370" cy="14093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209719" y="3444756"/>
            <a:ext cx="498340" cy="73655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818759" y="3464919"/>
            <a:ext cx="43575" cy="39502"/>
          </a:xfrm>
          <a:custGeom>
            <a:avLst/>
            <a:gdLst/>
            <a:ahLst/>
            <a:cxnLst/>
            <a:rect l="l" t="t" r="r" b="b"/>
            <a:pathLst>
              <a:path w="67944" h="61595">
                <a:moveTo>
                  <a:pt x="533" y="52387"/>
                </a:moveTo>
                <a:lnTo>
                  <a:pt x="508" y="52527"/>
                </a:lnTo>
                <a:lnTo>
                  <a:pt x="533" y="52387"/>
                </a:lnTo>
                <a:close/>
              </a:path>
              <a:path w="67944" h="61595">
                <a:moveTo>
                  <a:pt x="64731" y="8140"/>
                </a:moveTo>
                <a:lnTo>
                  <a:pt x="62484" y="4165"/>
                </a:lnTo>
                <a:lnTo>
                  <a:pt x="57937" y="2895"/>
                </a:lnTo>
                <a:lnTo>
                  <a:pt x="52412" y="1092"/>
                </a:lnTo>
                <a:lnTo>
                  <a:pt x="50774" y="635"/>
                </a:lnTo>
                <a:lnTo>
                  <a:pt x="47980" y="254"/>
                </a:lnTo>
                <a:lnTo>
                  <a:pt x="46202" y="0"/>
                </a:lnTo>
                <a:lnTo>
                  <a:pt x="44538" y="0"/>
                </a:lnTo>
                <a:lnTo>
                  <a:pt x="38976" y="254"/>
                </a:lnTo>
                <a:lnTo>
                  <a:pt x="32016" y="203"/>
                </a:lnTo>
                <a:lnTo>
                  <a:pt x="30594" y="203"/>
                </a:lnTo>
                <a:lnTo>
                  <a:pt x="23342" y="406"/>
                </a:lnTo>
                <a:lnTo>
                  <a:pt x="21717" y="546"/>
                </a:lnTo>
                <a:lnTo>
                  <a:pt x="14770" y="1638"/>
                </a:lnTo>
                <a:lnTo>
                  <a:pt x="14770" y="14376"/>
                </a:lnTo>
                <a:lnTo>
                  <a:pt x="14770" y="14516"/>
                </a:lnTo>
                <a:lnTo>
                  <a:pt x="14732" y="14744"/>
                </a:lnTo>
                <a:lnTo>
                  <a:pt x="14770" y="14376"/>
                </a:lnTo>
                <a:lnTo>
                  <a:pt x="14770" y="1638"/>
                </a:lnTo>
                <a:lnTo>
                  <a:pt x="190" y="12255"/>
                </a:lnTo>
                <a:lnTo>
                  <a:pt x="292" y="14465"/>
                </a:lnTo>
                <a:lnTo>
                  <a:pt x="495" y="16344"/>
                </a:lnTo>
                <a:lnTo>
                  <a:pt x="495" y="20294"/>
                </a:lnTo>
                <a:lnTo>
                  <a:pt x="3721" y="23520"/>
                </a:lnTo>
                <a:lnTo>
                  <a:pt x="11671" y="23520"/>
                </a:lnTo>
                <a:lnTo>
                  <a:pt x="14897" y="20294"/>
                </a:lnTo>
                <a:lnTo>
                  <a:pt x="14897" y="17081"/>
                </a:lnTo>
                <a:lnTo>
                  <a:pt x="14897" y="16459"/>
                </a:lnTo>
                <a:lnTo>
                  <a:pt x="14782" y="14617"/>
                </a:lnTo>
                <a:lnTo>
                  <a:pt x="14897" y="16459"/>
                </a:lnTo>
                <a:lnTo>
                  <a:pt x="18338" y="15659"/>
                </a:lnTo>
                <a:lnTo>
                  <a:pt x="23304" y="14871"/>
                </a:lnTo>
                <a:lnTo>
                  <a:pt x="24384" y="14782"/>
                </a:lnTo>
                <a:lnTo>
                  <a:pt x="30772" y="14605"/>
                </a:lnTo>
                <a:lnTo>
                  <a:pt x="37376" y="14655"/>
                </a:lnTo>
                <a:lnTo>
                  <a:pt x="39268" y="14655"/>
                </a:lnTo>
                <a:lnTo>
                  <a:pt x="40373" y="14605"/>
                </a:lnTo>
                <a:lnTo>
                  <a:pt x="44323" y="14427"/>
                </a:lnTo>
                <a:lnTo>
                  <a:pt x="45402" y="14427"/>
                </a:lnTo>
                <a:lnTo>
                  <a:pt x="47663" y="14744"/>
                </a:lnTo>
                <a:lnTo>
                  <a:pt x="48755" y="15049"/>
                </a:lnTo>
                <a:lnTo>
                  <a:pt x="53797" y="16687"/>
                </a:lnTo>
                <a:lnTo>
                  <a:pt x="58610" y="18034"/>
                </a:lnTo>
                <a:lnTo>
                  <a:pt x="62585" y="15798"/>
                </a:lnTo>
                <a:lnTo>
                  <a:pt x="62966" y="14427"/>
                </a:lnTo>
                <a:lnTo>
                  <a:pt x="64731" y="8140"/>
                </a:lnTo>
                <a:close/>
              </a:path>
              <a:path w="67944" h="61595">
                <a:moveTo>
                  <a:pt x="67729" y="42075"/>
                </a:moveTo>
                <a:lnTo>
                  <a:pt x="64503" y="38849"/>
                </a:lnTo>
                <a:lnTo>
                  <a:pt x="37566" y="38811"/>
                </a:lnTo>
                <a:lnTo>
                  <a:pt x="28930" y="38950"/>
                </a:lnTo>
                <a:lnTo>
                  <a:pt x="520" y="51066"/>
                </a:lnTo>
                <a:lnTo>
                  <a:pt x="533" y="52387"/>
                </a:lnTo>
                <a:lnTo>
                  <a:pt x="609" y="51955"/>
                </a:lnTo>
                <a:lnTo>
                  <a:pt x="533" y="52527"/>
                </a:lnTo>
                <a:lnTo>
                  <a:pt x="88" y="54876"/>
                </a:lnTo>
                <a:lnTo>
                  <a:pt x="0" y="56007"/>
                </a:lnTo>
                <a:lnTo>
                  <a:pt x="2514" y="59601"/>
                </a:lnTo>
                <a:lnTo>
                  <a:pt x="10337" y="61010"/>
                </a:lnTo>
                <a:lnTo>
                  <a:pt x="14084" y="58394"/>
                </a:lnTo>
                <a:lnTo>
                  <a:pt x="14490" y="56095"/>
                </a:lnTo>
                <a:lnTo>
                  <a:pt x="14592" y="55511"/>
                </a:lnTo>
                <a:lnTo>
                  <a:pt x="16992" y="54876"/>
                </a:lnTo>
                <a:lnTo>
                  <a:pt x="38938" y="53200"/>
                </a:lnTo>
                <a:lnTo>
                  <a:pt x="43992" y="53251"/>
                </a:lnTo>
                <a:lnTo>
                  <a:pt x="64503" y="53251"/>
                </a:lnTo>
                <a:lnTo>
                  <a:pt x="65595" y="52146"/>
                </a:lnTo>
                <a:lnTo>
                  <a:pt x="65798" y="51955"/>
                </a:lnTo>
                <a:lnTo>
                  <a:pt x="67729" y="50025"/>
                </a:lnTo>
                <a:lnTo>
                  <a:pt x="67729" y="42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6" name="object 46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998686" y="3433356"/>
            <a:ext cx="119741" cy="17701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179914" y="3382802"/>
            <a:ext cx="124584" cy="259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368015" y="3365272"/>
            <a:ext cx="451199" cy="17272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835725" y="3800690"/>
            <a:ext cx="73134" cy="3252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102340" y="3775015"/>
            <a:ext cx="276188" cy="19395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489678" y="3805306"/>
            <a:ext cx="71179" cy="4506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633373" y="3782064"/>
            <a:ext cx="190492" cy="8326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298893" y="4120373"/>
            <a:ext cx="278802" cy="131913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4708941" y="4168662"/>
            <a:ext cx="46833" cy="31765"/>
          </a:xfrm>
          <a:custGeom>
            <a:avLst/>
            <a:gdLst/>
            <a:ahLst/>
            <a:cxnLst/>
            <a:rect l="l" t="t" r="r" b="b"/>
            <a:pathLst>
              <a:path w="73025" h="49529">
                <a:moveTo>
                  <a:pt x="63017" y="13081"/>
                </a:moveTo>
                <a:lnTo>
                  <a:pt x="61531" y="8775"/>
                </a:lnTo>
                <a:lnTo>
                  <a:pt x="59944" y="8001"/>
                </a:lnTo>
                <a:lnTo>
                  <a:pt x="57010" y="6578"/>
                </a:lnTo>
                <a:lnTo>
                  <a:pt x="49453" y="2336"/>
                </a:lnTo>
                <a:lnTo>
                  <a:pt x="47332" y="1308"/>
                </a:lnTo>
                <a:lnTo>
                  <a:pt x="41846" y="50"/>
                </a:lnTo>
                <a:lnTo>
                  <a:pt x="39801" y="0"/>
                </a:lnTo>
                <a:lnTo>
                  <a:pt x="34620" y="419"/>
                </a:lnTo>
                <a:lnTo>
                  <a:pt x="32410" y="469"/>
                </a:lnTo>
                <a:lnTo>
                  <a:pt x="24447" y="876"/>
                </a:lnTo>
                <a:lnTo>
                  <a:pt x="19189" y="952"/>
                </a:lnTo>
                <a:lnTo>
                  <a:pt x="17678" y="1028"/>
                </a:lnTo>
                <a:lnTo>
                  <a:pt x="16205" y="1231"/>
                </a:lnTo>
                <a:lnTo>
                  <a:pt x="16205" y="9385"/>
                </a:lnTo>
                <a:lnTo>
                  <a:pt x="14389" y="9385"/>
                </a:lnTo>
                <a:lnTo>
                  <a:pt x="14274" y="9728"/>
                </a:lnTo>
                <a:lnTo>
                  <a:pt x="14338" y="9918"/>
                </a:lnTo>
                <a:lnTo>
                  <a:pt x="14516" y="12077"/>
                </a:lnTo>
                <a:lnTo>
                  <a:pt x="14338" y="12687"/>
                </a:lnTo>
                <a:lnTo>
                  <a:pt x="14274" y="9728"/>
                </a:lnTo>
                <a:lnTo>
                  <a:pt x="14122" y="9245"/>
                </a:lnTo>
                <a:lnTo>
                  <a:pt x="14274" y="9245"/>
                </a:lnTo>
                <a:lnTo>
                  <a:pt x="16078" y="9245"/>
                </a:lnTo>
                <a:lnTo>
                  <a:pt x="16205" y="9385"/>
                </a:lnTo>
                <a:lnTo>
                  <a:pt x="16205" y="1231"/>
                </a:lnTo>
                <a:lnTo>
                  <a:pt x="12992" y="1651"/>
                </a:lnTo>
                <a:lnTo>
                  <a:pt x="12877" y="16243"/>
                </a:lnTo>
                <a:lnTo>
                  <a:pt x="11696" y="16484"/>
                </a:lnTo>
                <a:lnTo>
                  <a:pt x="11264" y="16586"/>
                </a:lnTo>
                <a:lnTo>
                  <a:pt x="11696" y="16471"/>
                </a:lnTo>
                <a:lnTo>
                  <a:pt x="12877" y="16243"/>
                </a:lnTo>
                <a:lnTo>
                  <a:pt x="12877" y="1676"/>
                </a:lnTo>
                <a:lnTo>
                  <a:pt x="11620" y="1866"/>
                </a:lnTo>
                <a:lnTo>
                  <a:pt x="11620" y="8001"/>
                </a:lnTo>
                <a:lnTo>
                  <a:pt x="10845" y="8001"/>
                </a:lnTo>
                <a:lnTo>
                  <a:pt x="9652" y="8089"/>
                </a:lnTo>
                <a:lnTo>
                  <a:pt x="10375" y="7950"/>
                </a:lnTo>
                <a:lnTo>
                  <a:pt x="11518" y="7950"/>
                </a:lnTo>
                <a:lnTo>
                  <a:pt x="11620" y="1866"/>
                </a:lnTo>
                <a:lnTo>
                  <a:pt x="0" y="11226"/>
                </a:lnTo>
                <a:lnTo>
                  <a:pt x="114" y="12700"/>
                </a:lnTo>
                <a:lnTo>
                  <a:pt x="241" y="13131"/>
                </a:lnTo>
                <a:lnTo>
                  <a:pt x="1435" y="16713"/>
                </a:lnTo>
                <a:lnTo>
                  <a:pt x="4102" y="20345"/>
                </a:lnTo>
                <a:lnTo>
                  <a:pt x="8712" y="22644"/>
                </a:lnTo>
                <a:lnTo>
                  <a:pt x="10134" y="22644"/>
                </a:lnTo>
                <a:lnTo>
                  <a:pt x="11417" y="22402"/>
                </a:lnTo>
                <a:lnTo>
                  <a:pt x="14833" y="22402"/>
                </a:lnTo>
                <a:lnTo>
                  <a:pt x="18059" y="19177"/>
                </a:lnTo>
                <a:lnTo>
                  <a:pt x="18059" y="16586"/>
                </a:lnTo>
                <a:lnTo>
                  <a:pt x="18059" y="15506"/>
                </a:lnTo>
                <a:lnTo>
                  <a:pt x="18859" y="15392"/>
                </a:lnTo>
                <a:lnTo>
                  <a:pt x="19977" y="15341"/>
                </a:lnTo>
                <a:lnTo>
                  <a:pt x="24917" y="15265"/>
                </a:lnTo>
                <a:lnTo>
                  <a:pt x="32931" y="14859"/>
                </a:lnTo>
                <a:lnTo>
                  <a:pt x="35331" y="14808"/>
                </a:lnTo>
                <a:lnTo>
                  <a:pt x="39598" y="14465"/>
                </a:lnTo>
                <a:lnTo>
                  <a:pt x="40373" y="14478"/>
                </a:lnTo>
                <a:lnTo>
                  <a:pt x="42227" y="14909"/>
                </a:lnTo>
                <a:lnTo>
                  <a:pt x="43700" y="15621"/>
                </a:lnTo>
                <a:lnTo>
                  <a:pt x="49364" y="18821"/>
                </a:lnTo>
                <a:lnTo>
                  <a:pt x="50355" y="19354"/>
                </a:lnTo>
                <a:lnTo>
                  <a:pt x="55232" y="21729"/>
                </a:lnTo>
                <a:lnTo>
                  <a:pt x="59537" y="20231"/>
                </a:lnTo>
                <a:lnTo>
                  <a:pt x="62344" y="14465"/>
                </a:lnTo>
                <a:lnTo>
                  <a:pt x="63017" y="13081"/>
                </a:lnTo>
                <a:close/>
              </a:path>
              <a:path w="73025" h="49529">
                <a:moveTo>
                  <a:pt x="72504" y="36322"/>
                </a:moveTo>
                <a:lnTo>
                  <a:pt x="72136" y="35013"/>
                </a:lnTo>
                <a:lnTo>
                  <a:pt x="70332" y="28676"/>
                </a:lnTo>
                <a:lnTo>
                  <a:pt x="66357" y="26454"/>
                </a:lnTo>
                <a:lnTo>
                  <a:pt x="59994" y="28257"/>
                </a:lnTo>
                <a:lnTo>
                  <a:pt x="43865" y="33324"/>
                </a:lnTo>
                <a:lnTo>
                  <a:pt x="40055" y="34404"/>
                </a:lnTo>
                <a:lnTo>
                  <a:pt x="35712" y="35013"/>
                </a:lnTo>
                <a:lnTo>
                  <a:pt x="34861" y="35013"/>
                </a:lnTo>
                <a:lnTo>
                  <a:pt x="31026" y="34785"/>
                </a:lnTo>
                <a:lnTo>
                  <a:pt x="30581" y="34759"/>
                </a:lnTo>
                <a:lnTo>
                  <a:pt x="23266" y="34785"/>
                </a:lnTo>
                <a:lnTo>
                  <a:pt x="20231" y="34759"/>
                </a:lnTo>
                <a:lnTo>
                  <a:pt x="20231" y="38468"/>
                </a:lnTo>
                <a:lnTo>
                  <a:pt x="20091" y="38989"/>
                </a:lnTo>
                <a:lnTo>
                  <a:pt x="20154" y="38366"/>
                </a:lnTo>
                <a:lnTo>
                  <a:pt x="20231" y="34759"/>
                </a:lnTo>
                <a:lnTo>
                  <a:pt x="18046" y="34721"/>
                </a:lnTo>
                <a:lnTo>
                  <a:pt x="17957" y="34569"/>
                </a:lnTo>
                <a:lnTo>
                  <a:pt x="16700" y="32410"/>
                </a:lnTo>
                <a:lnTo>
                  <a:pt x="16649" y="42176"/>
                </a:lnTo>
                <a:lnTo>
                  <a:pt x="16535" y="42506"/>
                </a:lnTo>
                <a:lnTo>
                  <a:pt x="16637" y="42100"/>
                </a:lnTo>
                <a:lnTo>
                  <a:pt x="16649" y="32334"/>
                </a:lnTo>
                <a:lnTo>
                  <a:pt x="16230" y="31597"/>
                </a:lnTo>
                <a:lnTo>
                  <a:pt x="11823" y="30429"/>
                </a:lnTo>
                <a:lnTo>
                  <a:pt x="8420" y="32410"/>
                </a:lnTo>
                <a:lnTo>
                  <a:pt x="2387" y="42545"/>
                </a:lnTo>
                <a:lnTo>
                  <a:pt x="3454" y="44932"/>
                </a:lnTo>
                <a:lnTo>
                  <a:pt x="23164" y="49187"/>
                </a:lnTo>
                <a:lnTo>
                  <a:pt x="30505" y="49174"/>
                </a:lnTo>
                <a:lnTo>
                  <a:pt x="34823" y="49441"/>
                </a:lnTo>
                <a:lnTo>
                  <a:pt x="36512" y="49441"/>
                </a:lnTo>
                <a:lnTo>
                  <a:pt x="38582" y="49149"/>
                </a:lnTo>
                <a:lnTo>
                  <a:pt x="43205" y="48514"/>
                </a:lnTo>
                <a:lnTo>
                  <a:pt x="47231" y="47371"/>
                </a:lnTo>
                <a:lnTo>
                  <a:pt x="53124" y="45516"/>
                </a:lnTo>
                <a:lnTo>
                  <a:pt x="53606" y="45364"/>
                </a:lnTo>
                <a:lnTo>
                  <a:pt x="64173" y="42037"/>
                </a:lnTo>
                <a:lnTo>
                  <a:pt x="70281" y="40297"/>
                </a:lnTo>
                <a:lnTo>
                  <a:pt x="72504" y="36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5" name="object 5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946447" y="4119137"/>
            <a:ext cx="535169" cy="12635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036809" y="4307108"/>
            <a:ext cx="397744" cy="7548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218361" y="3087142"/>
            <a:ext cx="77220" cy="7349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347706" y="3079225"/>
            <a:ext cx="448301" cy="136003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5909613" y="3097877"/>
            <a:ext cx="50091" cy="40724"/>
          </a:xfrm>
          <a:custGeom>
            <a:avLst/>
            <a:gdLst/>
            <a:ahLst/>
            <a:cxnLst/>
            <a:rect l="l" t="t" r="r" b="b"/>
            <a:pathLst>
              <a:path w="78104" h="63500">
                <a:moveTo>
                  <a:pt x="63563" y="23456"/>
                </a:moveTo>
                <a:lnTo>
                  <a:pt x="63144" y="19558"/>
                </a:lnTo>
                <a:lnTo>
                  <a:pt x="63131" y="14617"/>
                </a:lnTo>
                <a:lnTo>
                  <a:pt x="63144" y="12458"/>
                </a:lnTo>
                <a:lnTo>
                  <a:pt x="62966" y="10782"/>
                </a:lnTo>
                <a:lnTo>
                  <a:pt x="54279" y="127"/>
                </a:lnTo>
                <a:lnTo>
                  <a:pt x="47193" y="152"/>
                </a:lnTo>
                <a:lnTo>
                  <a:pt x="46545" y="114"/>
                </a:lnTo>
                <a:lnTo>
                  <a:pt x="45364" y="25"/>
                </a:lnTo>
                <a:lnTo>
                  <a:pt x="43916" y="0"/>
                </a:lnTo>
                <a:lnTo>
                  <a:pt x="38557" y="114"/>
                </a:lnTo>
                <a:lnTo>
                  <a:pt x="30683" y="76"/>
                </a:lnTo>
                <a:lnTo>
                  <a:pt x="24079" y="190"/>
                </a:lnTo>
                <a:lnTo>
                  <a:pt x="22275" y="292"/>
                </a:lnTo>
                <a:lnTo>
                  <a:pt x="19786" y="635"/>
                </a:lnTo>
                <a:lnTo>
                  <a:pt x="16979" y="990"/>
                </a:lnTo>
                <a:lnTo>
                  <a:pt x="16979" y="12407"/>
                </a:lnTo>
                <a:lnTo>
                  <a:pt x="16878" y="12268"/>
                </a:lnTo>
                <a:lnTo>
                  <a:pt x="16789" y="13119"/>
                </a:lnTo>
                <a:lnTo>
                  <a:pt x="16751" y="12115"/>
                </a:lnTo>
                <a:lnTo>
                  <a:pt x="16878" y="12268"/>
                </a:lnTo>
                <a:lnTo>
                  <a:pt x="16878" y="11734"/>
                </a:lnTo>
                <a:lnTo>
                  <a:pt x="16979" y="12407"/>
                </a:lnTo>
                <a:lnTo>
                  <a:pt x="16979" y="990"/>
                </a:lnTo>
                <a:lnTo>
                  <a:pt x="16573" y="1028"/>
                </a:lnTo>
                <a:lnTo>
                  <a:pt x="9334" y="2032"/>
                </a:lnTo>
                <a:lnTo>
                  <a:pt x="6629" y="2755"/>
                </a:lnTo>
                <a:lnTo>
                  <a:pt x="2044" y="8509"/>
                </a:lnTo>
                <a:lnTo>
                  <a:pt x="2044" y="11264"/>
                </a:lnTo>
                <a:lnTo>
                  <a:pt x="2730" y="14401"/>
                </a:lnTo>
                <a:lnTo>
                  <a:pt x="3213" y="17030"/>
                </a:lnTo>
                <a:lnTo>
                  <a:pt x="3949" y="19189"/>
                </a:lnTo>
                <a:lnTo>
                  <a:pt x="6731" y="22618"/>
                </a:lnTo>
                <a:lnTo>
                  <a:pt x="7683" y="23215"/>
                </a:lnTo>
                <a:lnTo>
                  <a:pt x="9817" y="24295"/>
                </a:lnTo>
                <a:lnTo>
                  <a:pt x="13131" y="26403"/>
                </a:lnTo>
                <a:lnTo>
                  <a:pt x="17589" y="25400"/>
                </a:lnTo>
                <a:lnTo>
                  <a:pt x="18313" y="24269"/>
                </a:lnTo>
                <a:lnTo>
                  <a:pt x="21755" y="18846"/>
                </a:lnTo>
                <a:lnTo>
                  <a:pt x="21704" y="18059"/>
                </a:lnTo>
                <a:lnTo>
                  <a:pt x="21259" y="16027"/>
                </a:lnTo>
                <a:lnTo>
                  <a:pt x="21018" y="14986"/>
                </a:lnTo>
                <a:lnTo>
                  <a:pt x="23520" y="14655"/>
                </a:lnTo>
                <a:lnTo>
                  <a:pt x="24828" y="14579"/>
                </a:lnTo>
                <a:lnTo>
                  <a:pt x="32029" y="14478"/>
                </a:lnTo>
                <a:lnTo>
                  <a:pt x="37071" y="14516"/>
                </a:lnTo>
                <a:lnTo>
                  <a:pt x="40360" y="14478"/>
                </a:lnTo>
                <a:lnTo>
                  <a:pt x="43764" y="14401"/>
                </a:lnTo>
                <a:lnTo>
                  <a:pt x="44792" y="14414"/>
                </a:lnTo>
                <a:lnTo>
                  <a:pt x="46647" y="14554"/>
                </a:lnTo>
                <a:lnTo>
                  <a:pt x="48729" y="14554"/>
                </a:lnTo>
                <a:lnTo>
                  <a:pt x="48653" y="19558"/>
                </a:lnTo>
                <a:lnTo>
                  <a:pt x="49250" y="25019"/>
                </a:lnTo>
                <a:lnTo>
                  <a:pt x="52806" y="27876"/>
                </a:lnTo>
                <a:lnTo>
                  <a:pt x="60706" y="27012"/>
                </a:lnTo>
                <a:lnTo>
                  <a:pt x="63563" y="23456"/>
                </a:lnTo>
                <a:close/>
              </a:path>
              <a:path w="78104" h="63500">
                <a:moveTo>
                  <a:pt x="77863" y="38735"/>
                </a:moveTo>
                <a:lnTo>
                  <a:pt x="75539" y="31140"/>
                </a:lnTo>
                <a:lnTo>
                  <a:pt x="71513" y="28994"/>
                </a:lnTo>
                <a:lnTo>
                  <a:pt x="65100" y="30962"/>
                </a:lnTo>
                <a:lnTo>
                  <a:pt x="48285" y="36423"/>
                </a:lnTo>
                <a:lnTo>
                  <a:pt x="44272" y="37655"/>
                </a:lnTo>
                <a:lnTo>
                  <a:pt x="38620" y="38912"/>
                </a:lnTo>
                <a:lnTo>
                  <a:pt x="37376" y="39077"/>
                </a:lnTo>
                <a:lnTo>
                  <a:pt x="31711" y="39687"/>
                </a:lnTo>
                <a:lnTo>
                  <a:pt x="30670" y="39839"/>
                </a:lnTo>
                <a:lnTo>
                  <a:pt x="26111" y="40627"/>
                </a:lnTo>
                <a:lnTo>
                  <a:pt x="22923" y="41287"/>
                </a:lnTo>
                <a:lnTo>
                  <a:pt x="18503" y="42316"/>
                </a:lnTo>
                <a:lnTo>
                  <a:pt x="15786" y="42837"/>
                </a:lnTo>
                <a:lnTo>
                  <a:pt x="15786" y="51562"/>
                </a:lnTo>
                <a:lnTo>
                  <a:pt x="15786" y="51955"/>
                </a:lnTo>
                <a:lnTo>
                  <a:pt x="14744" y="50228"/>
                </a:lnTo>
                <a:lnTo>
                  <a:pt x="15417" y="50952"/>
                </a:lnTo>
                <a:lnTo>
                  <a:pt x="15786" y="51562"/>
                </a:lnTo>
                <a:lnTo>
                  <a:pt x="15786" y="42837"/>
                </a:lnTo>
                <a:lnTo>
                  <a:pt x="0" y="52565"/>
                </a:lnTo>
                <a:lnTo>
                  <a:pt x="508" y="54991"/>
                </a:lnTo>
                <a:lnTo>
                  <a:pt x="2159" y="57721"/>
                </a:lnTo>
                <a:lnTo>
                  <a:pt x="2451" y="58077"/>
                </a:lnTo>
                <a:lnTo>
                  <a:pt x="3086" y="58775"/>
                </a:lnTo>
                <a:lnTo>
                  <a:pt x="4927" y="61823"/>
                </a:lnTo>
                <a:lnTo>
                  <a:pt x="9359" y="62903"/>
                </a:lnTo>
                <a:lnTo>
                  <a:pt x="16129" y="58801"/>
                </a:lnTo>
                <a:lnTo>
                  <a:pt x="16243" y="58420"/>
                </a:lnTo>
                <a:lnTo>
                  <a:pt x="16294" y="58242"/>
                </a:lnTo>
                <a:lnTo>
                  <a:pt x="16510" y="57340"/>
                </a:lnTo>
                <a:lnTo>
                  <a:pt x="20662" y="56578"/>
                </a:lnTo>
                <a:lnTo>
                  <a:pt x="21539" y="56400"/>
                </a:lnTo>
                <a:lnTo>
                  <a:pt x="25958" y="55372"/>
                </a:lnTo>
                <a:lnTo>
                  <a:pt x="28879" y="54762"/>
                </a:lnTo>
                <a:lnTo>
                  <a:pt x="32816" y="54076"/>
                </a:lnTo>
                <a:lnTo>
                  <a:pt x="35737" y="53733"/>
                </a:lnTo>
                <a:lnTo>
                  <a:pt x="39395" y="53352"/>
                </a:lnTo>
                <a:lnTo>
                  <a:pt x="41071" y="53111"/>
                </a:lnTo>
                <a:lnTo>
                  <a:pt x="48044" y="51562"/>
                </a:lnTo>
                <a:lnTo>
                  <a:pt x="52235" y="50279"/>
                </a:lnTo>
                <a:lnTo>
                  <a:pt x="55714" y="49149"/>
                </a:lnTo>
                <a:lnTo>
                  <a:pt x="69418" y="44691"/>
                </a:lnTo>
                <a:lnTo>
                  <a:pt x="75730" y="42760"/>
                </a:lnTo>
                <a:lnTo>
                  <a:pt x="77863" y="38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0" name="object 6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062215" y="3073051"/>
            <a:ext cx="219191" cy="18338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396508" y="3105588"/>
            <a:ext cx="51716" cy="4154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533691" y="3061739"/>
            <a:ext cx="222601" cy="8720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716609" y="4148439"/>
            <a:ext cx="54895" cy="4113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946877" y="4117409"/>
            <a:ext cx="253880" cy="9961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987615" y="4271706"/>
            <a:ext cx="182393" cy="84301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6333757" y="4153048"/>
            <a:ext cx="52942" cy="35430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75730" y="20218"/>
                </a:moveTo>
                <a:lnTo>
                  <a:pt x="75057" y="15709"/>
                </a:lnTo>
                <a:lnTo>
                  <a:pt x="73456" y="14516"/>
                </a:lnTo>
                <a:lnTo>
                  <a:pt x="73304" y="14414"/>
                </a:lnTo>
                <a:lnTo>
                  <a:pt x="70815" y="12560"/>
                </a:lnTo>
                <a:lnTo>
                  <a:pt x="62826" y="5867"/>
                </a:lnTo>
                <a:lnTo>
                  <a:pt x="62598" y="5702"/>
                </a:lnTo>
                <a:lnTo>
                  <a:pt x="60617" y="4229"/>
                </a:lnTo>
                <a:lnTo>
                  <a:pt x="55295" y="1943"/>
                </a:lnTo>
                <a:lnTo>
                  <a:pt x="53263" y="1435"/>
                </a:lnTo>
                <a:lnTo>
                  <a:pt x="50101" y="1028"/>
                </a:lnTo>
                <a:lnTo>
                  <a:pt x="46621" y="736"/>
                </a:lnTo>
                <a:lnTo>
                  <a:pt x="44246" y="482"/>
                </a:lnTo>
                <a:lnTo>
                  <a:pt x="42291" y="355"/>
                </a:lnTo>
                <a:lnTo>
                  <a:pt x="38125" y="228"/>
                </a:lnTo>
                <a:lnTo>
                  <a:pt x="34417" y="152"/>
                </a:lnTo>
                <a:lnTo>
                  <a:pt x="32219" y="114"/>
                </a:lnTo>
                <a:lnTo>
                  <a:pt x="27432" y="152"/>
                </a:lnTo>
                <a:lnTo>
                  <a:pt x="26047" y="152"/>
                </a:lnTo>
                <a:lnTo>
                  <a:pt x="24066" y="139"/>
                </a:lnTo>
                <a:lnTo>
                  <a:pt x="20548" y="12"/>
                </a:lnTo>
                <a:lnTo>
                  <a:pt x="19532" y="0"/>
                </a:lnTo>
                <a:lnTo>
                  <a:pt x="3327" y="5702"/>
                </a:lnTo>
                <a:lnTo>
                  <a:pt x="330" y="8293"/>
                </a:lnTo>
                <a:lnTo>
                  <a:pt x="0" y="12839"/>
                </a:lnTo>
                <a:lnTo>
                  <a:pt x="5207" y="18859"/>
                </a:lnTo>
                <a:lnTo>
                  <a:pt x="9753" y="19189"/>
                </a:lnTo>
                <a:lnTo>
                  <a:pt x="13220" y="16192"/>
                </a:lnTo>
                <a:lnTo>
                  <a:pt x="13931" y="15455"/>
                </a:lnTo>
                <a:lnTo>
                  <a:pt x="14097" y="15278"/>
                </a:lnTo>
                <a:lnTo>
                  <a:pt x="14312" y="15189"/>
                </a:lnTo>
                <a:lnTo>
                  <a:pt x="16243" y="14770"/>
                </a:lnTo>
                <a:lnTo>
                  <a:pt x="19011" y="14465"/>
                </a:lnTo>
                <a:lnTo>
                  <a:pt x="19799" y="14414"/>
                </a:lnTo>
                <a:lnTo>
                  <a:pt x="20510" y="14414"/>
                </a:lnTo>
                <a:lnTo>
                  <a:pt x="24371" y="14554"/>
                </a:lnTo>
                <a:lnTo>
                  <a:pt x="33629" y="14554"/>
                </a:lnTo>
                <a:lnTo>
                  <a:pt x="39446" y="14668"/>
                </a:lnTo>
                <a:lnTo>
                  <a:pt x="41478" y="14744"/>
                </a:lnTo>
                <a:lnTo>
                  <a:pt x="43091" y="14846"/>
                </a:lnTo>
                <a:lnTo>
                  <a:pt x="45732" y="15125"/>
                </a:lnTo>
                <a:lnTo>
                  <a:pt x="48564" y="15354"/>
                </a:lnTo>
                <a:lnTo>
                  <a:pt x="60871" y="23037"/>
                </a:lnTo>
                <a:lnTo>
                  <a:pt x="61925" y="23888"/>
                </a:lnTo>
                <a:lnTo>
                  <a:pt x="66484" y="27279"/>
                </a:lnTo>
                <a:lnTo>
                  <a:pt x="70993" y="26606"/>
                </a:lnTo>
                <a:lnTo>
                  <a:pt x="75730" y="20218"/>
                </a:lnTo>
                <a:close/>
              </a:path>
              <a:path w="82550" h="55245">
                <a:moveTo>
                  <a:pt x="81965" y="43865"/>
                </a:moveTo>
                <a:lnTo>
                  <a:pt x="80822" y="35991"/>
                </a:lnTo>
                <a:lnTo>
                  <a:pt x="77165" y="33261"/>
                </a:lnTo>
                <a:lnTo>
                  <a:pt x="70827" y="34175"/>
                </a:lnTo>
                <a:lnTo>
                  <a:pt x="55219" y="36626"/>
                </a:lnTo>
                <a:lnTo>
                  <a:pt x="51473" y="37160"/>
                </a:lnTo>
                <a:lnTo>
                  <a:pt x="45758" y="37706"/>
                </a:lnTo>
                <a:lnTo>
                  <a:pt x="44310" y="37769"/>
                </a:lnTo>
                <a:lnTo>
                  <a:pt x="38811" y="37909"/>
                </a:lnTo>
                <a:lnTo>
                  <a:pt x="29438" y="38252"/>
                </a:lnTo>
                <a:lnTo>
                  <a:pt x="26339" y="38455"/>
                </a:lnTo>
                <a:lnTo>
                  <a:pt x="16573" y="39395"/>
                </a:lnTo>
                <a:lnTo>
                  <a:pt x="2857" y="40919"/>
                </a:lnTo>
                <a:lnTo>
                  <a:pt x="0" y="44475"/>
                </a:lnTo>
                <a:lnTo>
                  <a:pt x="863" y="52387"/>
                </a:lnTo>
                <a:lnTo>
                  <a:pt x="4419" y="55232"/>
                </a:lnTo>
                <a:lnTo>
                  <a:pt x="18186" y="53708"/>
                </a:lnTo>
                <a:lnTo>
                  <a:pt x="26276" y="52908"/>
                </a:lnTo>
                <a:lnTo>
                  <a:pt x="30175" y="52628"/>
                </a:lnTo>
                <a:lnTo>
                  <a:pt x="39992" y="52285"/>
                </a:lnTo>
                <a:lnTo>
                  <a:pt x="44970" y="52158"/>
                </a:lnTo>
                <a:lnTo>
                  <a:pt x="46710" y="52082"/>
                </a:lnTo>
                <a:lnTo>
                  <a:pt x="53251" y="51460"/>
                </a:lnTo>
                <a:lnTo>
                  <a:pt x="57111" y="50901"/>
                </a:lnTo>
                <a:lnTo>
                  <a:pt x="72961" y="48425"/>
                </a:lnTo>
                <a:lnTo>
                  <a:pt x="79235" y="47510"/>
                </a:lnTo>
                <a:lnTo>
                  <a:pt x="81965" y="43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7" name="object 6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6490315" y="4114650"/>
            <a:ext cx="205490" cy="80243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255715" y="4623531"/>
            <a:ext cx="558449" cy="10995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4919146" y="4645982"/>
            <a:ext cx="718787" cy="12400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5841355" y="4645458"/>
            <a:ext cx="541833" cy="122534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826411" y="4989863"/>
            <a:ext cx="50768" cy="80552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5930561" y="5022426"/>
            <a:ext cx="44390" cy="38281"/>
          </a:xfrm>
          <a:custGeom>
            <a:avLst/>
            <a:gdLst/>
            <a:ahLst/>
            <a:cxnLst/>
            <a:rect l="l" t="t" r="r" b="b"/>
            <a:pathLst>
              <a:path w="69214" h="59690">
                <a:moveTo>
                  <a:pt x="65493" y="12293"/>
                </a:moveTo>
                <a:lnTo>
                  <a:pt x="63246" y="8864"/>
                </a:lnTo>
                <a:lnTo>
                  <a:pt x="62928" y="8242"/>
                </a:lnTo>
                <a:lnTo>
                  <a:pt x="61125" y="4495"/>
                </a:lnTo>
                <a:lnTo>
                  <a:pt x="60147" y="3022"/>
                </a:lnTo>
                <a:lnTo>
                  <a:pt x="55765" y="660"/>
                </a:lnTo>
                <a:lnTo>
                  <a:pt x="54533" y="0"/>
                </a:lnTo>
                <a:lnTo>
                  <a:pt x="52819" y="0"/>
                </a:lnTo>
                <a:lnTo>
                  <a:pt x="47650" y="635"/>
                </a:lnTo>
                <a:lnTo>
                  <a:pt x="47345" y="660"/>
                </a:lnTo>
                <a:lnTo>
                  <a:pt x="19354" y="2159"/>
                </a:lnTo>
                <a:lnTo>
                  <a:pt x="16979" y="2514"/>
                </a:lnTo>
                <a:lnTo>
                  <a:pt x="16979" y="12077"/>
                </a:lnTo>
                <a:lnTo>
                  <a:pt x="16802" y="11404"/>
                </a:lnTo>
                <a:lnTo>
                  <a:pt x="16979" y="12077"/>
                </a:lnTo>
                <a:lnTo>
                  <a:pt x="16979" y="2514"/>
                </a:lnTo>
                <a:lnTo>
                  <a:pt x="16789" y="2540"/>
                </a:lnTo>
                <a:lnTo>
                  <a:pt x="16789" y="11366"/>
                </a:lnTo>
                <a:lnTo>
                  <a:pt x="16611" y="10668"/>
                </a:lnTo>
                <a:lnTo>
                  <a:pt x="16725" y="11087"/>
                </a:lnTo>
                <a:lnTo>
                  <a:pt x="16789" y="11366"/>
                </a:lnTo>
                <a:lnTo>
                  <a:pt x="16789" y="2540"/>
                </a:lnTo>
                <a:lnTo>
                  <a:pt x="8636" y="3708"/>
                </a:lnTo>
                <a:lnTo>
                  <a:pt x="6629" y="4203"/>
                </a:lnTo>
                <a:lnTo>
                  <a:pt x="2311" y="9588"/>
                </a:lnTo>
                <a:lnTo>
                  <a:pt x="2260" y="12547"/>
                </a:lnTo>
                <a:lnTo>
                  <a:pt x="3708" y="17995"/>
                </a:lnTo>
                <a:lnTo>
                  <a:pt x="4864" y="20154"/>
                </a:lnTo>
                <a:lnTo>
                  <a:pt x="9169" y="22580"/>
                </a:lnTo>
                <a:lnTo>
                  <a:pt x="10655" y="22847"/>
                </a:lnTo>
                <a:lnTo>
                  <a:pt x="12966" y="22847"/>
                </a:lnTo>
                <a:lnTo>
                  <a:pt x="14986" y="22631"/>
                </a:lnTo>
                <a:lnTo>
                  <a:pt x="18935" y="22631"/>
                </a:lnTo>
                <a:lnTo>
                  <a:pt x="22161" y="19418"/>
                </a:lnTo>
                <a:lnTo>
                  <a:pt x="22161" y="17576"/>
                </a:lnTo>
                <a:lnTo>
                  <a:pt x="22161" y="16294"/>
                </a:lnTo>
                <a:lnTo>
                  <a:pt x="41452" y="15024"/>
                </a:lnTo>
                <a:lnTo>
                  <a:pt x="46393" y="15062"/>
                </a:lnTo>
                <a:lnTo>
                  <a:pt x="48006" y="15062"/>
                </a:lnTo>
                <a:lnTo>
                  <a:pt x="48437" y="15024"/>
                </a:lnTo>
                <a:lnTo>
                  <a:pt x="50126" y="14846"/>
                </a:lnTo>
                <a:lnTo>
                  <a:pt x="49441" y="13449"/>
                </a:lnTo>
                <a:lnTo>
                  <a:pt x="50126" y="14846"/>
                </a:lnTo>
                <a:lnTo>
                  <a:pt x="50736" y="16065"/>
                </a:lnTo>
                <a:lnTo>
                  <a:pt x="53479" y="20218"/>
                </a:lnTo>
                <a:lnTo>
                  <a:pt x="57937" y="21145"/>
                </a:lnTo>
                <a:lnTo>
                  <a:pt x="64579" y="16764"/>
                </a:lnTo>
                <a:lnTo>
                  <a:pt x="65328" y="13157"/>
                </a:lnTo>
                <a:lnTo>
                  <a:pt x="65493" y="12293"/>
                </a:lnTo>
                <a:close/>
              </a:path>
              <a:path w="69214" h="59690">
                <a:moveTo>
                  <a:pt x="68681" y="36017"/>
                </a:moveTo>
                <a:lnTo>
                  <a:pt x="66382" y="28397"/>
                </a:lnTo>
                <a:lnTo>
                  <a:pt x="62369" y="26250"/>
                </a:lnTo>
                <a:lnTo>
                  <a:pt x="56197" y="28117"/>
                </a:lnTo>
                <a:lnTo>
                  <a:pt x="41008" y="33032"/>
                </a:lnTo>
                <a:lnTo>
                  <a:pt x="37414" y="34124"/>
                </a:lnTo>
                <a:lnTo>
                  <a:pt x="33020" y="35013"/>
                </a:lnTo>
                <a:lnTo>
                  <a:pt x="32143" y="35102"/>
                </a:lnTo>
                <a:lnTo>
                  <a:pt x="28384" y="35344"/>
                </a:lnTo>
                <a:lnTo>
                  <a:pt x="27546" y="35407"/>
                </a:lnTo>
                <a:lnTo>
                  <a:pt x="0" y="50406"/>
                </a:lnTo>
                <a:lnTo>
                  <a:pt x="101" y="51689"/>
                </a:lnTo>
                <a:lnTo>
                  <a:pt x="152" y="56235"/>
                </a:lnTo>
                <a:lnTo>
                  <a:pt x="3378" y="59461"/>
                </a:lnTo>
                <a:lnTo>
                  <a:pt x="11328" y="59461"/>
                </a:lnTo>
                <a:lnTo>
                  <a:pt x="14554" y="56235"/>
                </a:lnTo>
                <a:lnTo>
                  <a:pt x="14554" y="53149"/>
                </a:lnTo>
                <a:lnTo>
                  <a:pt x="14554" y="52527"/>
                </a:lnTo>
                <a:lnTo>
                  <a:pt x="16662" y="51930"/>
                </a:lnTo>
                <a:lnTo>
                  <a:pt x="22453" y="50609"/>
                </a:lnTo>
                <a:lnTo>
                  <a:pt x="23622" y="50419"/>
                </a:lnTo>
                <a:lnTo>
                  <a:pt x="29032" y="49733"/>
                </a:lnTo>
                <a:lnTo>
                  <a:pt x="33642" y="49441"/>
                </a:lnTo>
                <a:lnTo>
                  <a:pt x="35064" y="49288"/>
                </a:lnTo>
                <a:lnTo>
                  <a:pt x="41046" y="48082"/>
                </a:lnTo>
                <a:lnTo>
                  <a:pt x="44805" y="46939"/>
                </a:lnTo>
                <a:lnTo>
                  <a:pt x="60490" y="41859"/>
                </a:lnTo>
                <a:lnTo>
                  <a:pt x="66535" y="40030"/>
                </a:lnTo>
                <a:lnTo>
                  <a:pt x="68681" y="36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3" name="object 7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063709" y="4982943"/>
            <a:ext cx="234738" cy="7998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350366" y="4988483"/>
            <a:ext cx="274523" cy="7530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667890" y="4987938"/>
            <a:ext cx="316769" cy="76701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5984113" y="5186147"/>
            <a:ext cx="52942" cy="38281"/>
          </a:xfrm>
          <a:custGeom>
            <a:avLst/>
            <a:gdLst/>
            <a:ahLst/>
            <a:cxnLst/>
            <a:rect l="l" t="t" r="r" b="b"/>
            <a:pathLst>
              <a:path w="82550" h="59690">
                <a:moveTo>
                  <a:pt x="68834" y="7937"/>
                </a:moveTo>
                <a:lnTo>
                  <a:pt x="57569" y="0"/>
                </a:lnTo>
                <a:lnTo>
                  <a:pt x="56565" y="101"/>
                </a:lnTo>
                <a:lnTo>
                  <a:pt x="52793" y="584"/>
                </a:lnTo>
                <a:lnTo>
                  <a:pt x="52197" y="647"/>
                </a:lnTo>
                <a:lnTo>
                  <a:pt x="45707" y="571"/>
                </a:lnTo>
                <a:lnTo>
                  <a:pt x="44196" y="584"/>
                </a:lnTo>
                <a:lnTo>
                  <a:pt x="39573" y="774"/>
                </a:lnTo>
                <a:lnTo>
                  <a:pt x="5778" y="8978"/>
                </a:lnTo>
                <a:lnTo>
                  <a:pt x="1485" y="11036"/>
                </a:lnTo>
                <a:lnTo>
                  <a:pt x="101" y="14947"/>
                </a:lnTo>
                <a:lnTo>
                  <a:pt x="0" y="15405"/>
                </a:lnTo>
                <a:lnTo>
                  <a:pt x="3390" y="22517"/>
                </a:lnTo>
                <a:lnTo>
                  <a:pt x="7696" y="24028"/>
                </a:lnTo>
                <a:lnTo>
                  <a:pt x="11277" y="22313"/>
                </a:lnTo>
                <a:lnTo>
                  <a:pt x="12890" y="21526"/>
                </a:lnTo>
                <a:lnTo>
                  <a:pt x="17056" y="19354"/>
                </a:lnTo>
                <a:lnTo>
                  <a:pt x="18161" y="18834"/>
                </a:lnTo>
                <a:lnTo>
                  <a:pt x="44488" y="14986"/>
                </a:lnTo>
                <a:lnTo>
                  <a:pt x="46380" y="14986"/>
                </a:lnTo>
                <a:lnTo>
                  <a:pt x="50901" y="15049"/>
                </a:lnTo>
                <a:lnTo>
                  <a:pt x="51295" y="15049"/>
                </a:lnTo>
                <a:lnTo>
                  <a:pt x="50431" y="17957"/>
                </a:lnTo>
                <a:lnTo>
                  <a:pt x="52578" y="21958"/>
                </a:lnTo>
                <a:lnTo>
                  <a:pt x="60185" y="24269"/>
                </a:lnTo>
                <a:lnTo>
                  <a:pt x="64211" y="22123"/>
                </a:lnTo>
                <a:lnTo>
                  <a:pt x="65468" y="17945"/>
                </a:lnTo>
                <a:lnTo>
                  <a:pt x="66776" y="15049"/>
                </a:lnTo>
                <a:lnTo>
                  <a:pt x="67068" y="14401"/>
                </a:lnTo>
                <a:lnTo>
                  <a:pt x="67525" y="13309"/>
                </a:lnTo>
                <a:lnTo>
                  <a:pt x="68808" y="9080"/>
                </a:lnTo>
                <a:lnTo>
                  <a:pt x="68834" y="7937"/>
                </a:lnTo>
                <a:close/>
              </a:path>
              <a:path w="82550" h="59690">
                <a:moveTo>
                  <a:pt x="81978" y="47917"/>
                </a:moveTo>
                <a:lnTo>
                  <a:pt x="81114" y="40005"/>
                </a:lnTo>
                <a:lnTo>
                  <a:pt x="77558" y="37160"/>
                </a:lnTo>
                <a:lnTo>
                  <a:pt x="51066" y="40119"/>
                </a:lnTo>
                <a:lnTo>
                  <a:pt x="43027" y="40894"/>
                </a:lnTo>
                <a:lnTo>
                  <a:pt x="40017" y="41135"/>
                </a:lnTo>
                <a:lnTo>
                  <a:pt x="35598" y="41414"/>
                </a:lnTo>
                <a:lnTo>
                  <a:pt x="30314" y="41554"/>
                </a:lnTo>
                <a:lnTo>
                  <a:pt x="29070" y="41605"/>
                </a:lnTo>
                <a:lnTo>
                  <a:pt x="25933" y="41948"/>
                </a:lnTo>
                <a:lnTo>
                  <a:pt x="24625" y="42164"/>
                </a:lnTo>
                <a:lnTo>
                  <a:pt x="19888" y="43053"/>
                </a:lnTo>
                <a:lnTo>
                  <a:pt x="8458" y="45021"/>
                </a:lnTo>
                <a:lnTo>
                  <a:pt x="5829" y="48742"/>
                </a:lnTo>
                <a:lnTo>
                  <a:pt x="7175" y="56578"/>
                </a:lnTo>
                <a:lnTo>
                  <a:pt x="10896" y="59207"/>
                </a:lnTo>
                <a:lnTo>
                  <a:pt x="23583" y="57023"/>
                </a:lnTo>
                <a:lnTo>
                  <a:pt x="26962" y="56375"/>
                </a:lnTo>
                <a:lnTo>
                  <a:pt x="27952" y="56210"/>
                </a:lnTo>
                <a:lnTo>
                  <a:pt x="30086" y="55981"/>
                </a:lnTo>
                <a:lnTo>
                  <a:pt x="31064" y="55943"/>
                </a:lnTo>
                <a:lnTo>
                  <a:pt x="36258" y="55803"/>
                </a:lnTo>
                <a:lnTo>
                  <a:pt x="41097" y="55486"/>
                </a:lnTo>
                <a:lnTo>
                  <a:pt x="44246" y="55232"/>
                </a:lnTo>
                <a:lnTo>
                  <a:pt x="52552" y="54444"/>
                </a:lnTo>
                <a:lnTo>
                  <a:pt x="79121" y="51473"/>
                </a:lnTo>
                <a:lnTo>
                  <a:pt x="81978" y="47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7" name="object 7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138164" y="5157680"/>
            <a:ext cx="210680" cy="83214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6393419" y="5171952"/>
            <a:ext cx="373541" cy="79454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6016090" y="5352620"/>
            <a:ext cx="72490" cy="36245"/>
          </a:xfrm>
          <a:custGeom>
            <a:avLst/>
            <a:gdLst/>
            <a:ahLst/>
            <a:cxnLst/>
            <a:rect l="l" t="t" r="r" b="b"/>
            <a:pathLst>
              <a:path w="113029" h="56515">
                <a:moveTo>
                  <a:pt x="58026" y="13030"/>
                </a:moveTo>
                <a:lnTo>
                  <a:pt x="57505" y="8216"/>
                </a:lnTo>
                <a:lnTo>
                  <a:pt x="57086" y="4330"/>
                </a:lnTo>
                <a:lnTo>
                  <a:pt x="54241" y="2501"/>
                </a:lnTo>
                <a:lnTo>
                  <a:pt x="48348" y="546"/>
                </a:lnTo>
                <a:lnTo>
                  <a:pt x="46863" y="50"/>
                </a:lnTo>
                <a:lnTo>
                  <a:pt x="44424" y="0"/>
                </a:lnTo>
                <a:lnTo>
                  <a:pt x="36220" y="520"/>
                </a:lnTo>
                <a:lnTo>
                  <a:pt x="28625" y="508"/>
                </a:lnTo>
                <a:lnTo>
                  <a:pt x="27279" y="546"/>
                </a:lnTo>
                <a:lnTo>
                  <a:pt x="26784" y="546"/>
                </a:lnTo>
                <a:lnTo>
                  <a:pt x="22529" y="533"/>
                </a:lnTo>
                <a:lnTo>
                  <a:pt x="20891" y="609"/>
                </a:lnTo>
                <a:lnTo>
                  <a:pt x="17856" y="1193"/>
                </a:lnTo>
                <a:lnTo>
                  <a:pt x="17856" y="15849"/>
                </a:lnTo>
                <a:lnTo>
                  <a:pt x="15494" y="16395"/>
                </a:lnTo>
                <a:lnTo>
                  <a:pt x="17856" y="15849"/>
                </a:lnTo>
                <a:lnTo>
                  <a:pt x="17856" y="1193"/>
                </a:lnTo>
                <a:lnTo>
                  <a:pt x="15062" y="1714"/>
                </a:lnTo>
                <a:lnTo>
                  <a:pt x="7721" y="3390"/>
                </a:lnTo>
                <a:lnTo>
                  <a:pt x="4559" y="4648"/>
                </a:lnTo>
                <a:lnTo>
                  <a:pt x="0" y="12306"/>
                </a:lnTo>
                <a:lnTo>
                  <a:pt x="1016" y="16395"/>
                </a:lnTo>
                <a:lnTo>
                  <a:pt x="4635" y="22580"/>
                </a:lnTo>
                <a:lnTo>
                  <a:pt x="6921" y="24447"/>
                </a:lnTo>
                <a:lnTo>
                  <a:pt x="11518" y="26098"/>
                </a:lnTo>
                <a:lnTo>
                  <a:pt x="12687" y="26098"/>
                </a:lnTo>
                <a:lnTo>
                  <a:pt x="15722" y="25806"/>
                </a:lnTo>
                <a:lnTo>
                  <a:pt x="19735" y="25806"/>
                </a:lnTo>
                <a:lnTo>
                  <a:pt x="22961" y="22580"/>
                </a:lnTo>
                <a:lnTo>
                  <a:pt x="22961" y="16967"/>
                </a:lnTo>
                <a:lnTo>
                  <a:pt x="22961" y="14960"/>
                </a:lnTo>
                <a:lnTo>
                  <a:pt x="23380" y="14935"/>
                </a:lnTo>
                <a:lnTo>
                  <a:pt x="27609" y="14935"/>
                </a:lnTo>
                <a:lnTo>
                  <a:pt x="29654" y="14897"/>
                </a:lnTo>
                <a:lnTo>
                  <a:pt x="34569" y="14922"/>
                </a:lnTo>
                <a:lnTo>
                  <a:pt x="36563" y="14922"/>
                </a:lnTo>
                <a:lnTo>
                  <a:pt x="37033" y="14897"/>
                </a:lnTo>
                <a:lnTo>
                  <a:pt x="37325" y="14871"/>
                </a:lnTo>
                <a:lnTo>
                  <a:pt x="34658" y="17500"/>
                </a:lnTo>
                <a:lnTo>
                  <a:pt x="30784" y="21971"/>
                </a:lnTo>
                <a:lnTo>
                  <a:pt x="31115" y="26517"/>
                </a:lnTo>
                <a:lnTo>
                  <a:pt x="37122" y="31724"/>
                </a:lnTo>
                <a:lnTo>
                  <a:pt x="41668" y="31394"/>
                </a:lnTo>
                <a:lnTo>
                  <a:pt x="45161" y="27368"/>
                </a:lnTo>
                <a:lnTo>
                  <a:pt x="46177" y="26339"/>
                </a:lnTo>
                <a:lnTo>
                  <a:pt x="51460" y="21234"/>
                </a:lnTo>
                <a:lnTo>
                  <a:pt x="52628" y="20066"/>
                </a:lnTo>
                <a:lnTo>
                  <a:pt x="56654" y="15417"/>
                </a:lnTo>
                <a:lnTo>
                  <a:pt x="57010" y="14795"/>
                </a:lnTo>
                <a:lnTo>
                  <a:pt x="58026" y="13030"/>
                </a:lnTo>
                <a:close/>
              </a:path>
              <a:path w="113029" h="56515">
                <a:moveTo>
                  <a:pt x="112522" y="45974"/>
                </a:moveTo>
                <a:lnTo>
                  <a:pt x="111937" y="38036"/>
                </a:lnTo>
                <a:lnTo>
                  <a:pt x="108483" y="35064"/>
                </a:lnTo>
                <a:lnTo>
                  <a:pt x="58280" y="38836"/>
                </a:lnTo>
                <a:lnTo>
                  <a:pt x="50482" y="39268"/>
                </a:lnTo>
                <a:lnTo>
                  <a:pt x="41935" y="39433"/>
                </a:lnTo>
                <a:lnTo>
                  <a:pt x="37833" y="39624"/>
                </a:lnTo>
                <a:lnTo>
                  <a:pt x="29591" y="40259"/>
                </a:lnTo>
                <a:lnTo>
                  <a:pt x="26212" y="40449"/>
                </a:lnTo>
                <a:lnTo>
                  <a:pt x="20815" y="40665"/>
                </a:lnTo>
                <a:lnTo>
                  <a:pt x="17462" y="40868"/>
                </a:lnTo>
                <a:lnTo>
                  <a:pt x="4406" y="41960"/>
                </a:lnTo>
                <a:lnTo>
                  <a:pt x="1460" y="45440"/>
                </a:lnTo>
                <a:lnTo>
                  <a:pt x="2095" y="53365"/>
                </a:lnTo>
                <a:lnTo>
                  <a:pt x="5575" y="56311"/>
                </a:lnTo>
                <a:lnTo>
                  <a:pt x="18529" y="55232"/>
                </a:lnTo>
                <a:lnTo>
                  <a:pt x="21577" y="55041"/>
                </a:lnTo>
                <a:lnTo>
                  <a:pt x="27800" y="54787"/>
                </a:lnTo>
                <a:lnTo>
                  <a:pt x="31330" y="54571"/>
                </a:lnTo>
                <a:lnTo>
                  <a:pt x="38735" y="54000"/>
                </a:lnTo>
                <a:lnTo>
                  <a:pt x="41376" y="53860"/>
                </a:lnTo>
                <a:lnTo>
                  <a:pt x="51015" y="53657"/>
                </a:lnTo>
                <a:lnTo>
                  <a:pt x="59143" y="53200"/>
                </a:lnTo>
                <a:lnTo>
                  <a:pt x="109537" y="49428"/>
                </a:lnTo>
                <a:lnTo>
                  <a:pt x="112522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0" name="object 80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6173523" y="5331157"/>
            <a:ext cx="338006" cy="103547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4612381" y="5542040"/>
            <a:ext cx="61161" cy="99803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4730679" y="5554939"/>
            <a:ext cx="35838" cy="38281"/>
          </a:xfrm>
          <a:custGeom>
            <a:avLst/>
            <a:gdLst/>
            <a:ahLst/>
            <a:cxnLst/>
            <a:rect l="l" t="t" r="r" b="b"/>
            <a:pathLst>
              <a:path w="55880" h="59690">
                <a:moveTo>
                  <a:pt x="49961" y="49428"/>
                </a:moveTo>
                <a:lnTo>
                  <a:pt x="47853" y="45377"/>
                </a:lnTo>
                <a:lnTo>
                  <a:pt x="42824" y="43802"/>
                </a:lnTo>
                <a:lnTo>
                  <a:pt x="33642" y="40551"/>
                </a:lnTo>
                <a:lnTo>
                  <a:pt x="31280" y="39801"/>
                </a:lnTo>
                <a:lnTo>
                  <a:pt x="26352" y="39052"/>
                </a:lnTo>
                <a:lnTo>
                  <a:pt x="24714" y="39014"/>
                </a:lnTo>
                <a:lnTo>
                  <a:pt x="20205" y="39268"/>
                </a:lnTo>
                <a:lnTo>
                  <a:pt x="17729" y="39268"/>
                </a:lnTo>
                <a:lnTo>
                  <a:pt x="13576" y="39268"/>
                </a:lnTo>
                <a:lnTo>
                  <a:pt x="9601" y="39268"/>
                </a:lnTo>
                <a:lnTo>
                  <a:pt x="5626" y="39268"/>
                </a:lnTo>
                <a:lnTo>
                  <a:pt x="0" y="39268"/>
                </a:lnTo>
                <a:lnTo>
                  <a:pt x="0" y="53670"/>
                </a:lnTo>
                <a:lnTo>
                  <a:pt x="20586" y="53670"/>
                </a:lnTo>
                <a:lnTo>
                  <a:pt x="24599" y="53441"/>
                </a:lnTo>
                <a:lnTo>
                  <a:pt x="25323" y="53454"/>
                </a:lnTo>
                <a:lnTo>
                  <a:pt x="27825" y="53835"/>
                </a:lnTo>
                <a:lnTo>
                  <a:pt x="29794" y="54457"/>
                </a:lnTo>
                <a:lnTo>
                  <a:pt x="38277" y="57467"/>
                </a:lnTo>
                <a:lnTo>
                  <a:pt x="43548" y="59118"/>
                </a:lnTo>
                <a:lnTo>
                  <a:pt x="47586" y="57010"/>
                </a:lnTo>
                <a:lnTo>
                  <a:pt x="48704" y="53441"/>
                </a:lnTo>
                <a:lnTo>
                  <a:pt x="49961" y="49428"/>
                </a:lnTo>
                <a:close/>
              </a:path>
              <a:path w="55880" h="59690">
                <a:moveTo>
                  <a:pt x="55549" y="15697"/>
                </a:moveTo>
                <a:lnTo>
                  <a:pt x="55156" y="14427"/>
                </a:lnTo>
                <a:lnTo>
                  <a:pt x="54203" y="11341"/>
                </a:lnTo>
                <a:lnTo>
                  <a:pt x="49466" y="8839"/>
                </a:lnTo>
                <a:lnTo>
                  <a:pt x="40271" y="3225"/>
                </a:lnTo>
                <a:lnTo>
                  <a:pt x="39636" y="2895"/>
                </a:lnTo>
                <a:lnTo>
                  <a:pt x="37744" y="1892"/>
                </a:lnTo>
                <a:lnTo>
                  <a:pt x="33007" y="635"/>
                </a:lnTo>
                <a:lnTo>
                  <a:pt x="31953" y="431"/>
                </a:lnTo>
                <a:lnTo>
                  <a:pt x="30759" y="292"/>
                </a:lnTo>
                <a:lnTo>
                  <a:pt x="28486" y="0"/>
                </a:lnTo>
                <a:lnTo>
                  <a:pt x="26708" y="0"/>
                </a:lnTo>
                <a:lnTo>
                  <a:pt x="20574" y="292"/>
                </a:lnTo>
                <a:lnTo>
                  <a:pt x="10972" y="25"/>
                </a:lnTo>
                <a:lnTo>
                  <a:pt x="901" y="9550"/>
                </a:lnTo>
                <a:lnTo>
                  <a:pt x="1676" y="11226"/>
                </a:lnTo>
                <a:lnTo>
                  <a:pt x="3302" y="13208"/>
                </a:lnTo>
                <a:lnTo>
                  <a:pt x="3721" y="13601"/>
                </a:lnTo>
                <a:lnTo>
                  <a:pt x="5156" y="14732"/>
                </a:lnTo>
                <a:lnTo>
                  <a:pt x="6286" y="15519"/>
                </a:lnTo>
                <a:lnTo>
                  <a:pt x="9359" y="18059"/>
                </a:lnTo>
                <a:lnTo>
                  <a:pt x="13893" y="17614"/>
                </a:lnTo>
                <a:lnTo>
                  <a:pt x="16395" y="14579"/>
                </a:lnTo>
                <a:lnTo>
                  <a:pt x="20751" y="14693"/>
                </a:lnTo>
                <a:lnTo>
                  <a:pt x="26568" y="14427"/>
                </a:lnTo>
                <a:lnTo>
                  <a:pt x="27774" y="14427"/>
                </a:lnTo>
                <a:lnTo>
                  <a:pt x="41173" y="20662"/>
                </a:lnTo>
                <a:lnTo>
                  <a:pt x="42379" y="21386"/>
                </a:lnTo>
                <a:lnTo>
                  <a:pt x="47485" y="24079"/>
                </a:lnTo>
                <a:lnTo>
                  <a:pt x="51841" y="22733"/>
                </a:lnTo>
                <a:lnTo>
                  <a:pt x="55549" y="15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3" name="object 8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855395" y="5509428"/>
            <a:ext cx="302021" cy="78518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249931" y="5516159"/>
            <a:ext cx="67521" cy="75315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364961" y="5515519"/>
            <a:ext cx="321398" cy="7648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616527" y="5889369"/>
            <a:ext cx="54842" cy="8535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801915" y="5846559"/>
            <a:ext cx="288585" cy="8814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5212010" y="5877533"/>
            <a:ext cx="89498" cy="5292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345519" y="5880907"/>
            <a:ext cx="152249" cy="43104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6005973" y="5891541"/>
            <a:ext cx="158638" cy="10696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6289498" y="5849881"/>
            <a:ext cx="329024" cy="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334" y="473611"/>
            <a:ext cx="161693" cy="207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9234" y="471294"/>
            <a:ext cx="527844" cy="187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0347" y="466264"/>
            <a:ext cx="439865" cy="179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2287" y="859486"/>
            <a:ext cx="120719" cy="967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618427" y="862030"/>
            <a:ext cx="49277" cy="39910"/>
          </a:xfrm>
          <a:custGeom>
            <a:avLst/>
            <a:gdLst/>
            <a:ahLst/>
            <a:cxnLst/>
            <a:rect l="l" t="t" r="r" b="b"/>
            <a:pathLst>
              <a:path w="76834" h="62230">
                <a:moveTo>
                  <a:pt x="61074" y="23126"/>
                </a:moveTo>
                <a:lnTo>
                  <a:pt x="58928" y="18402"/>
                </a:lnTo>
                <a:lnTo>
                  <a:pt x="58483" y="17246"/>
                </a:lnTo>
                <a:lnTo>
                  <a:pt x="57556" y="14655"/>
                </a:lnTo>
                <a:lnTo>
                  <a:pt x="57099" y="13398"/>
                </a:lnTo>
                <a:lnTo>
                  <a:pt x="55765" y="9652"/>
                </a:lnTo>
                <a:lnTo>
                  <a:pt x="54610" y="6438"/>
                </a:lnTo>
                <a:lnTo>
                  <a:pt x="53632" y="4292"/>
                </a:lnTo>
                <a:lnTo>
                  <a:pt x="49682" y="1485"/>
                </a:lnTo>
                <a:lnTo>
                  <a:pt x="48945" y="1079"/>
                </a:lnTo>
                <a:lnTo>
                  <a:pt x="46761" y="241"/>
                </a:lnTo>
                <a:lnTo>
                  <a:pt x="46202" y="12"/>
                </a:lnTo>
                <a:lnTo>
                  <a:pt x="45034" y="0"/>
                </a:lnTo>
                <a:lnTo>
                  <a:pt x="44119" y="88"/>
                </a:lnTo>
                <a:lnTo>
                  <a:pt x="44119" y="14541"/>
                </a:lnTo>
                <a:lnTo>
                  <a:pt x="43141" y="14630"/>
                </a:lnTo>
                <a:lnTo>
                  <a:pt x="42545" y="14655"/>
                </a:lnTo>
                <a:lnTo>
                  <a:pt x="44119" y="14541"/>
                </a:lnTo>
                <a:lnTo>
                  <a:pt x="44119" y="88"/>
                </a:lnTo>
                <a:lnTo>
                  <a:pt x="42506" y="241"/>
                </a:lnTo>
                <a:lnTo>
                  <a:pt x="42379" y="241"/>
                </a:lnTo>
                <a:lnTo>
                  <a:pt x="42202" y="228"/>
                </a:lnTo>
                <a:lnTo>
                  <a:pt x="40894" y="165"/>
                </a:lnTo>
                <a:lnTo>
                  <a:pt x="34353" y="228"/>
                </a:lnTo>
                <a:lnTo>
                  <a:pt x="28130" y="139"/>
                </a:lnTo>
                <a:lnTo>
                  <a:pt x="26771" y="139"/>
                </a:lnTo>
                <a:lnTo>
                  <a:pt x="23723" y="279"/>
                </a:lnTo>
                <a:lnTo>
                  <a:pt x="19507" y="431"/>
                </a:lnTo>
                <a:lnTo>
                  <a:pt x="19507" y="9842"/>
                </a:lnTo>
                <a:lnTo>
                  <a:pt x="19456" y="10248"/>
                </a:lnTo>
                <a:lnTo>
                  <a:pt x="19392" y="9575"/>
                </a:lnTo>
                <a:lnTo>
                  <a:pt x="19481" y="9779"/>
                </a:lnTo>
                <a:lnTo>
                  <a:pt x="19481" y="9652"/>
                </a:lnTo>
                <a:lnTo>
                  <a:pt x="19507" y="9842"/>
                </a:lnTo>
                <a:lnTo>
                  <a:pt x="19507" y="431"/>
                </a:lnTo>
                <a:lnTo>
                  <a:pt x="12700" y="660"/>
                </a:lnTo>
                <a:lnTo>
                  <a:pt x="5080" y="9575"/>
                </a:lnTo>
                <a:lnTo>
                  <a:pt x="5003" y="11226"/>
                </a:lnTo>
                <a:lnTo>
                  <a:pt x="5232" y="12801"/>
                </a:lnTo>
                <a:lnTo>
                  <a:pt x="6489" y="16205"/>
                </a:lnTo>
                <a:lnTo>
                  <a:pt x="7175" y="17348"/>
                </a:lnTo>
                <a:lnTo>
                  <a:pt x="10388" y="22275"/>
                </a:lnTo>
                <a:lnTo>
                  <a:pt x="12776" y="26225"/>
                </a:lnTo>
                <a:lnTo>
                  <a:pt x="17195" y="27330"/>
                </a:lnTo>
                <a:lnTo>
                  <a:pt x="24003" y="23228"/>
                </a:lnTo>
                <a:lnTo>
                  <a:pt x="25107" y="18808"/>
                </a:lnTo>
                <a:lnTo>
                  <a:pt x="22923" y="15176"/>
                </a:lnTo>
                <a:lnTo>
                  <a:pt x="22631" y="14719"/>
                </a:lnTo>
                <a:lnTo>
                  <a:pt x="25539" y="14617"/>
                </a:lnTo>
                <a:lnTo>
                  <a:pt x="27051" y="14541"/>
                </a:lnTo>
                <a:lnTo>
                  <a:pt x="28181" y="14541"/>
                </a:lnTo>
                <a:lnTo>
                  <a:pt x="32778" y="14630"/>
                </a:lnTo>
                <a:lnTo>
                  <a:pt x="40779" y="14579"/>
                </a:lnTo>
                <a:lnTo>
                  <a:pt x="42164" y="14643"/>
                </a:lnTo>
                <a:lnTo>
                  <a:pt x="42595" y="15595"/>
                </a:lnTo>
                <a:lnTo>
                  <a:pt x="45593" y="23876"/>
                </a:lnTo>
                <a:lnTo>
                  <a:pt x="47980" y="29108"/>
                </a:lnTo>
                <a:lnTo>
                  <a:pt x="52247" y="30695"/>
                </a:lnTo>
                <a:lnTo>
                  <a:pt x="59486" y="27393"/>
                </a:lnTo>
                <a:lnTo>
                  <a:pt x="61074" y="23126"/>
                </a:lnTo>
                <a:close/>
              </a:path>
              <a:path w="76834" h="62230">
                <a:moveTo>
                  <a:pt x="76720" y="43548"/>
                </a:moveTo>
                <a:lnTo>
                  <a:pt x="74879" y="35814"/>
                </a:lnTo>
                <a:lnTo>
                  <a:pt x="70993" y="33426"/>
                </a:lnTo>
                <a:lnTo>
                  <a:pt x="36664" y="41783"/>
                </a:lnTo>
                <a:lnTo>
                  <a:pt x="30022" y="43103"/>
                </a:lnTo>
                <a:lnTo>
                  <a:pt x="22758" y="44170"/>
                </a:lnTo>
                <a:lnTo>
                  <a:pt x="18821" y="44869"/>
                </a:lnTo>
                <a:lnTo>
                  <a:pt x="15811" y="45453"/>
                </a:lnTo>
                <a:lnTo>
                  <a:pt x="12166" y="46228"/>
                </a:lnTo>
                <a:lnTo>
                  <a:pt x="12166" y="60934"/>
                </a:lnTo>
                <a:lnTo>
                  <a:pt x="9410" y="61556"/>
                </a:lnTo>
                <a:lnTo>
                  <a:pt x="11798" y="61010"/>
                </a:lnTo>
                <a:lnTo>
                  <a:pt x="12166" y="60934"/>
                </a:lnTo>
                <a:lnTo>
                  <a:pt x="12166" y="46228"/>
                </a:lnTo>
                <a:lnTo>
                  <a:pt x="7569" y="47193"/>
                </a:lnTo>
                <a:lnTo>
                  <a:pt x="6553" y="47459"/>
                </a:lnTo>
                <a:lnTo>
                  <a:pt x="6553" y="61912"/>
                </a:lnTo>
                <a:lnTo>
                  <a:pt x="5613" y="61760"/>
                </a:lnTo>
                <a:lnTo>
                  <a:pt x="6553" y="61912"/>
                </a:lnTo>
                <a:lnTo>
                  <a:pt x="6553" y="47459"/>
                </a:lnTo>
                <a:lnTo>
                  <a:pt x="5321" y="47764"/>
                </a:lnTo>
                <a:lnTo>
                  <a:pt x="5448" y="47713"/>
                </a:lnTo>
                <a:lnTo>
                  <a:pt x="6210" y="47523"/>
                </a:lnTo>
                <a:lnTo>
                  <a:pt x="3225" y="47523"/>
                </a:lnTo>
                <a:lnTo>
                  <a:pt x="0" y="50749"/>
                </a:lnTo>
                <a:lnTo>
                  <a:pt x="0" y="58699"/>
                </a:lnTo>
                <a:lnTo>
                  <a:pt x="3225" y="61925"/>
                </a:lnTo>
                <a:lnTo>
                  <a:pt x="6921" y="61925"/>
                </a:lnTo>
                <a:lnTo>
                  <a:pt x="7531" y="61937"/>
                </a:lnTo>
                <a:lnTo>
                  <a:pt x="7670" y="61925"/>
                </a:lnTo>
                <a:lnTo>
                  <a:pt x="11176" y="61912"/>
                </a:lnTo>
                <a:lnTo>
                  <a:pt x="11595" y="61506"/>
                </a:lnTo>
                <a:lnTo>
                  <a:pt x="10579" y="61633"/>
                </a:lnTo>
                <a:lnTo>
                  <a:pt x="11150" y="61556"/>
                </a:lnTo>
                <a:lnTo>
                  <a:pt x="11595" y="61506"/>
                </a:lnTo>
                <a:lnTo>
                  <a:pt x="15722" y="61061"/>
                </a:lnTo>
                <a:lnTo>
                  <a:pt x="16573" y="60007"/>
                </a:lnTo>
                <a:lnTo>
                  <a:pt x="18618" y="59575"/>
                </a:lnTo>
                <a:lnTo>
                  <a:pt x="21488" y="59029"/>
                </a:lnTo>
                <a:lnTo>
                  <a:pt x="25831" y="58267"/>
                </a:lnTo>
                <a:lnTo>
                  <a:pt x="31242" y="57492"/>
                </a:lnTo>
                <a:lnTo>
                  <a:pt x="32499" y="57289"/>
                </a:lnTo>
                <a:lnTo>
                  <a:pt x="39789" y="55841"/>
                </a:lnTo>
                <a:lnTo>
                  <a:pt x="74333" y="47434"/>
                </a:lnTo>
                <a:lnTo>
                  <a:pt x="74752" y="46748"/>
                </a:lnTo>
                <a:lnTo>
                  <a:pt x="76720" y="4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8070" y="841365"/>
            <a:ext cx="133553" cy="1189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7371" y="845228"/>
            <a:ext cx="60975" cy="58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5327" y="820113"/>
            <a:ext cx="248456" cy="1117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2637" y="1162410"/>
            <a:ext cx="202264" cy="922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27035" y="1162595"/>
            <a:ext cx="111879" cy="13739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98399" y="1209541"/>
            <a:ext cx="48869" cy="34616"/>
          </a:xfrm>
          <a:custGeom>
            <a:avLst/>
            <a:gdLst/>
            <a:ahLst/>
            <a:cxnLst/>
            <a:rect l="l" t="t" r="r" b="b"/>
            <a:pathLst>
              <a:path w="76200" h="53975">
                <a:moveTo>
                  <a:pt x="67754" y="17754"/>
                </a:moveTo>
                <a:lnTo>
                  <a:pt x="66941" y="14732"/>
                </a:lnTo>
                <a:lnTo>
                  <a:pt x="66573" y="13347"/>
                </a:lnTo>
                <a:lnTo>
                  <a:pt x="61645" y="10502"/>
                </a:lnTo>
                <a:lnTo>
                  <a:pt x="53708" y="5473"/>
                </a:lnTo>
                <a:lnTo>
                  <a:pt x="50596" y="3505"/>
                </a:lnTo>
                <a:lnTo>
                  <a:pt x="48044" y="2032"/>
                </a:lnTo>
                <a:lnTo>
                  <a:pt x="43332" y="546"/>
                </a:lnTo>
                <a:lnTo>
                  <a:pt x="41922" y="342"/>
                </a:lnTo>
                <a:lnTo>
                  <a:pt x="41351" y="342"/>
                </a:lnTo>
                <a:lnTo>
                  <a:pt x="38506" y="330"/>
                </a:lnTo>
                <a:lnTo>
                  <a:pt x="36385" y="241"/>
                </a:lnTo>
                <a:lnTo>
                  <a:pt x="34620" y="241"/>
                </a:lnTo>
                <a:lnTo>
                  <a:pt x="28359" y="342"/>
                </a:lnTo>
                <a:lnTo>
                  <a:pt x="22745" y="114"/>
                </a:lnTo>
                <a:lnTo>
                  <a:pt x="22745" y="8521"/>
                </a:lnTo>
                <a:lnTo>
                  <a:pt x="22593" y="10502"/>
                </a:lnTo>
                <a:lnTo>
                  <a:pt x="22694" y="8343"/>
                </a:lnTo>
                <a:lnTo>
                  <a:pt x="22745" y="8521"/>
                </a:lnTo>
                <a:lnTo>
                  <a:pt x="22745" y="114"/>
                </a:lnTo>
                <a:lnTo>
                  <a:pt x="21196" y="38"/>
                </a:lnTo>
                <a:lnTo>
                  <a:pt x="21094" y="14452"/>
                </a:lnTo>
                <a:lnTo>
                  <a:pt x="19621" y="14414"/>
                </a:lnTo>
                <a:lnTo>
                  <a:pt x="20980" y="14439"/>
                </a:lnTo>
                <a:lnTo>
                  <a:pt x="21094" y="38"/>
                </a:lnTo>
                <a:lnTo>
                  <a:pt x="19507" y="0"/>
                </a:lnTo>
                <a:lnTo>
                  <a:pt x="14033" y="254"/>
                </a:lnTo>
                <a:lnTo>
                  <a:pt x="11976" y="698"/>
                </a:lnTo>
                <a:lnTo>
                  <a:pt x="6769" y="7378"/>
                </a:lnTo>
                <a:lnTo>
                  <a:pt x="7708" y="10655"/>
                </a:lnTo>
                <a:lnTo>
                  <a:pt x="11277" y="16040"/>
                </a:lnTo>
                <a:lnTo>
                  <a:pt x="12293" y="16764"/>
                </a:lnTo>
                <a:lnTo>
                  <a:pt x="17272" y="19824"/>
                </a:lnTo>
                <a:lnTo>
                  <a:pt x="20878" y="22390"/>
                </a:lnTo>
                <a:lnTo>
                  <a:pt x="25374" y="21628"/>
                </a:lnTo>
                <a:lnTo>
                  <a:pt x="29946" y="15201"/>
                </a:lnTo>
                <a:lnTo>
                  <a:pt x="29908" y="14744"/>
                </a:lnTo>
                <a:lnTo>
                  <a:pt x="34505" y="14643"/>
                </a:lnTo>
                <a:lnTo>
                  <a:pt x="36156" y="14643"/>
                </a:lnTo>
                <a:lnTo>
                  <a:pt x="38493" y="14744"/>
                </a:lnTo>
                <a:lnTo>
                  <a:pt x="40462" y="14744"/>
                </a:lnTo>
                <a:lnTo>
                  <a:pt x="41948" y="15201"/>
                </a:lnTo>
                <a:lnTo>
                  <a:pt x="44348" y="16598"/>
                </a:lnTo>
                <a:lnTo>
                  <a:pt x="54267" y="22872"/>
                </a:lnTo>
                <a:lnTo>
                  <a:pt x="59372" y="25819"/>
                </a:lnTo>
                <a:lnTo>
                  <a:pt x="63779" y="24638"/>
                </a:lnTo>
                <a:lnTo>
                  <a:pt x="67754" y="17754"/>
                </a:lnTo>
                <a:close/>
              </a:path>
              <a:path w="76200" h="53975">
                <a:moveTo>
                  <a:pt x="76085" y="35306"/>
                </a:moveTo>
                <a:lnTo>
                  <a:pt x="74676" y="27470"/>
                </a:lnTo>
                <a:lnTo>
                  <a:pt x="70942" y="24879"/>
                </a:lnTo>
                <a:lnTo>
                  <a:pt x="38722" y="30721"/>
                </a:lnTo>
                <a:lnTo>
                  <a:pt x="30492" y="32118"/>
                </a:lnTo>
                <a:lnTo>
                  <a:pt x="23660" y="33172"/>
                </a:lnTo>
                <a:lnTo>
                  <a:pt x="18161" y="33807"/>
                </a:lnTo>
                <a:lnTo>
                  <a:pt x="16700" y="34010"/>
                </a:lnTo>
                <a:lnTo>
                  <a:pt x="12954" y="34810"/>
                </a:lnTo>
                <a:lnTo>
                  <a:pt x="12954" y="39979"/>
                </a:lnTo>
                <a:lnTo>
                  <a:pt x="12509" y="39801"/>
                </a:lnTo>
                <a:lnTo>
                  <a:pt x="12509" y="49682"/>
                </a:lnTo>
                <a:lnTo>
                  <a:pt x="12103" y="49809"/>
                </a:lnTo>
                <a:lnTo>
                  <a:pt x="12496" y="49682"/>
                </a:lnTo>
                <a:lnTo>
                  <a:pt x="12509" y="39801"/>
                </a:lnTo>
                <a:lnTo>
                  <a:pt x="10680" y="39039"/>
                </a:lnTo>
                <a:lnTo>
                  <a:pt x="12954" y="39979"/>
                </a:lnTo>
                <a:lnTo>
                  <a:pt x="12954" y="34810"/>
                </a:lnTo>
                <a:lnTo>
                  <a:pt x="0" y="42595"/>
                </a:lnTo>
                <a:lnTo>
                  <a:pt x="215" y="45351"/>
                </a:lnTo>
                <a:lnTo>
                  <a:pt x="2184" y="50076"/>
                </a:lnTo>
                <a:lnTo>
                  <a:pt x="3810" y="51777"/>
                </a:lnTo>
                <a:lnTo>
                  <a:pt x="7353" y="53238"/>
                </a:lnTo>
                <a:lnTo>
                  <a:pt x="8483" y="53378"/>
                </a:lnTo>
                <a:lnTo>
                  <a:pt x="10414" y="53378"/>
                </a:lnTo>
                <a:lnTo>
                  <a:pt x="12471" y="53238"/>
                </a:lnTo>
                <a:lnTo>
                  <a:pt x="16560" y="53238"/>
                </a:lnTo>
                <a:lnTo>
                  <a:pt x="19723" y="50076"/>
                </a:lnTo>
                <a:lnTo>
                  <a:pt x="19786" y="49809"/>
                </a:lnTo>
                <a:lnTo>
                  <a:pt x="19786" y="48133"/>
                </a:lnTo>
                <a:lnTo>
                  <a:pt x="25565" y="47447"/>
                </a:lnTo>
                <a:lnTo>
                  <a:pt x="32816" y="46329"/>
                </a:lnTo>
                <a:lnTo>
                  <a:pt x="41211" y="44907"/>
                </a:lnTo>
                <a:lnTo>
                  <a:pt x="73494" y="39039"/>
                </a:lnTo>
                <a:lnTo>
                  <a:pt x="73634" y="38836"/>
                </a:lnTo>
                <a:lnTo>
                  <a:pt x="76085" y="35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43340" y="1192875"/>
            <a:ext cx="169105" cy="5495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551042" y="1236369"/>
            <a:ext cx="14661" cy="55793"/>
          </a:xfrm>
          <a:custGeom>
            <a:avLst/>
            <a:gdLst/>
            <a:ahLst/>
            <a:cxnLst/>
            <a:rect l="l" t="t" r="r" b="b"/>
            <a:pathLst>
              <a:path w="22860" h="86994">
                <a:moveTo>
                  <a:pt x="13446" y="0"/>
                </a:moveTo>
                <a:lnTo>
                  <a:pt x="5576" y="18566"/>
                </a:lnTo>
                <a:lnTo>
                  <a:pt x="4083" y="26179"/>
                </a:lnTo>
                <a:lnTo>
                  <a:pt x="911" y="53538"/>
                </a:lnTo>
                <a:lnTo>
                  <a:pt x="476" y="57482"/>
                </a:lnTo>
                <a:lnTo>
                  <a:pt x="344" y="58847"/>
                </a:lnTo>
                <a:lnTo>
                  <a:pt x="229" y="69744"/>
                </a:lnTo>
                <a:lnTo>
                  <a:pt x="103" y="70730"/>
                </a:lnTo>
                <a:lnTo>
                  <a:pt x="6992" y="83455"/>
                </a:lnTo>
                <a:lnTo>
                  <a:pt x="9991" y="86647"/>
                </a:lnTo>
                <a:lnTo>
                  <a:pt x="14547" y="86786"/>
                </a:lnTo>
                <a:lnTo>
                  <a:pt x="20342" y="81339"/>
                </a:lnTo>
                <a:lnTo>
                  <a:pt x="20482" y="76782"/>
                </a:lnTo>
                <a:lnTo>
                  <a:pt x="17094" y="73178"/>
                </a:lnTo>
                <a:lnTo>
                  <a:pt x="16162" y="72339"/>
                </a:lnTo>
                <a:lnTo>
                  <a:pt x="14411" y="72339"/>
                </a:lnTo>
                <a:lnTo>
                  <a:pt x="14330" y="71271"/>
                </a:lnTo>
                <a:lnTo>
                  <a:pt x="13928" y="70252"/>
                </a:lnTo>
                <a:lnTo>
                  <a:pt x="14635" y="70252"/>
                </a:lnTo>
                <a:lnTo>
                  <a:pt x="14707" y="59947"/>
                </a:lnTo>
                <a:lnTo>
                  <a:pt x="15525" y="52290"/>
                </a:lnTo>
                <a:lnTo>
                  <a:pt x="16503" y="42586"/>
                </a:lnTo>
                <a:lnTo>
                  <a:pt x="17350" y="34897"/>
                </a:lnTo>
                <a:lnTo>
                  <a:pt x="17576" y="33018"/>
                </a:lnTo>
                <a:lnTo>
                  <a:pt x="18082" y="29734"/>
                </a:lnTo>
                <a:lnTo>
                  <a:pt x="18921" y="25262"/>
                </a:lnTo>
                <a:lnTo>
                  <a:pt x="11421" y="25262"/>
                </a:lnTo>
                <a:lnTo>
                  <a:pt x="8197" y="22039"/>
                </a:lnTo>
                <a:lnTo>
                  <a:pt x="8280" y="7787"/>
                </a:lnTo>
                <a:lnTo>
                  <a:pt x="22663" y="7787"/>
                </a:lnTo>
                <a:lnTo>
                  <a:pt x="22663" y="6353"/>
                </a:lnTo>
                <a:lnTo>
                  <a:pt x="22269" y="4679"/>
                </a:lnTo>
                <a:lnTo>
                  <a:pt x="17772" y="184"/>
                </a:lnTo>
                <a:lnTo>
                  <a:pt x="13446" y="0"/>
                </a:lnTo>
                <a:close/>
              </a:path>
              <a:path w="22860" h="86994">
                <a:moveTo>
                  <a:pt x="13928" y="70252"/>
                </a:moveTo>
                <a:lnTo>
                  <a:pt x="14330" y="71271"/>
                </a:lnTo>
                <a:lnTo>
                  <a:pt x="14411" y="72339"/>
                </a:lnTo>
                <a:lnTo>
                  <a:pt x="14593" y="70924"/>
                </a:lnTo>
                <a:lnTo>
                  <a:pt x="14377" y="70730"/>
                </a:lnTo>
                <a:lnTo>
                  <a:pt x="13928" y="70252"/>
                </a:lnTo>
                <a:close/>
              </a:path>
              <a:path w="22860" h="86994">
                <a:moveTo>
                  <a:pt x="14593" y="70924"/>
                </a:moveTo>
                <a:lnTo>
                  <a:pt x="14411" y="72339"/>
                </a:lnTo>
                <a:lnTo>
                  <a:pt x="16162" y="72339"/>
                </a:lnTo>
                <a:lnTo>
                  <a:pt x="14593" y="70924"/>
                </a:lnTo>
                <a:close/>
              </a:path>
              <a:path w="22860" h="86994">
                <a:moveTo>
                  <a:pt x="14635" y="70252"/>
                </a:moveTo>
                <a:lnTo>
                  <a:pt x="13928" y="70252"/>
                </a:lnTo>
                <a:lnTo>
                  <a:pt x="14377" y="70730"/>
                </a:lnTo>
                <a:lnTo>
                  <a:pt x="14593" y="70924"/>
                </a:lnTo>
                <a:lnTo>
                  <a:pt x="14635" y="70252"/>
                </a:lnTo>
                <a:close/>
              </a:path>
              <a:path w="22860" h="86994">
                <a:moveTo>
                  <a:pt x="8280" y="7787"/>
                </a:moveTo>
                <a:lnTo>
                  <a:pt x="8197" y="22039"/>
                </a:lnTo>
                <a:lnTo>
                  <a:pt x="11421" y="25262"/>
                </a:lnTo>
                <a:lnTo>
                  <a:pt x="18921" y="25262"/>
                </a:lnTo>
                <a:lnTo>
                  <a:pt x="19814" y="20728"/>
                </a:lnTo>
                <a:lnTo>
                  <a:pt x="20637" y="15801"/>
                </a:lnTo>
                <a:lnTo>
                  <a:pt x="16875" y="15801"/>
                </a:lnTo>
                <a:lnTo>
                  <a:pt x="12854" y="15631"/>
                </a:lnTo>
                <a:lnTo>
                  <a:pt x="8609" y="11385"/>
                </a:lnTo>
                <a:lnTo>
                  <a:pt x="8262" y="9886"/>
                </a:lnTo>
                <a:lnTo>
                  <a:pt x="8280" y="7787"/>
                </a:lnTo>
                <a:close/>
              </a:path>
              <a:path w="22860" h="86994">
                <a:moveTo>
                  <a:pt x="22597" y="20728"/>
                </a:moveTo>
                <a:lnTo>
                  <a:pt x="19815" y="20728"/>
                </a:lnTo>
                <a:lnTo>
                  <a:pt x="19734" y="21207"/>
                </a:lnTo>
                <a:lnTo>
                  <a:pt x="18921" y="25262"/>
                </a:lnTo>
                <a:lnTo>
                  <a:pt x="19373" y="25262"/>
                </a:lnTo>
                <a:lnTo>
                  <a:pt x="22597" y="22039"/>
                </a:lnTo>
                <a:lnTo>
                  <a:pt x="22597" y="20728"/>
                </a:lnTo>
                <a:close/>
              </a:path>
              <a:path w="22860" h="86994">
                <a:moveTo>
                  <a:pt x="19807" y="20772"/>
                </a:moveTo>
                <a:lnTo>
                  <a:pt x="19721" y="21207"/>
                </a:lnTo>
                <a:lnTo>
                  <a:pt x="19807" y="20772"/>
                </a:lnTo>
                <a:close/>
              </a:path>
              <a:path w="22860" h="86994">
                <a:moveTo>
                  <a:pt x="22597" y="12179"/>
                </a:moveTo>
                <a:lnTo>
                  <a:pt x="21301" y="12179"/>
                </a:lnTo>
                <a:lnTo>
                  <a:pt x="21199" y="12528"/>
                </a:lnTo>
                <a:lnTo>
                  <a:pt x="19807" y="20772"/>
                </a:lnTo>
                <a:lnTo>
                  <a:pt x="22597" y="20728"/>
                </a:lnTo>
                <a:lnTo>
                  <a:pt x="22597" y="12179"/>
                </a:lnTo>
                <a:close/>
              </a:path>
              <a:path w="22860" h="86994">
                <a:moveTo>
                  <a:pt x="22663" y="7787"/>
                </a:moveTo>
                <a:lnTo>
                  <a:pt x="8280" y="7787"/>
                </a:lnTo>
                <a:lnTo>
                  <a:pt x="8262" y="9886"/>
                </a:lnTo>
                <a:lnTo>
                  <a:pt x="8625" y="11402"/>
                </a:lnTo>
                <a:lnTo>
                  <a:pt x="12854" y="15631"/>
                </a:lnTo>
                <a:lnTo>
                  <a:pt x="16875" y="15801"/>
                </a:lnTo>
                <a:lnTo>
                  <a:pt x="21255" y="12217"/>
                </a:lnTo>
                <a:lnTo>
                  <a:pt x="21442" y="11402"/>
                </a:lnTo>
                <a:lnTo>
                  <a:pt x="22597" y="11402"/>
                </a:lnTo>
                <a:lnTo>
                  <a:pt x="22592" y="9469"/>
                </a:lnTo>
                <a:lnTo>
                  <a:pt x="22663" y="7787"/>
                </a:lnTo>
                <a:close/>
              </a:path>
              <a:path w="22860" h="86994">
                <a:moveTo>
                  <a:pt x="21255" y="12217"/>
                </a:moveTo>
                <a:lnTo>
                  <a:pt x="16875" y="15801"/>
                </a:lnTo>
                <a:lnTo>
                  <a:pt x="20637" y="15801"/>
                </a:lnTo>
                <a:lnTo>
                  <a:pt x="21183" y="12528"/>
                </a:lnTo>
                <a:lnTo>
                  <a:pt x="21255" y="12217"/>
                </a:lnTo>
                <a:close/>
              </a:path>
              <a:path w="22860" h="86994">
                <a:moveTo>
                  <a:pt x="21219" y="12422"/>
                </a:moveTo>
                <a:close/>
              </a:path>
              <a:path w="22860" h="86994">
                <a:moveTo>
                  <a:pt x="22597" y="11402"/>
                </a:moveTo>
                <a:lnTo>
                  <a:pt x="21442" y="11402"/>
                </a:lnTo>
                <a:lnTo>
                  <a:pt x="21259" y="12214"/>
                </a:lnTo>
                <a:lnTo>
                  <a:pt x="22597" y="12179"/>
                </a:lnTo>
                <a:lnTo>
                  <a:pt x="22597" y="11402"/>
                </a:lnTo>
                <a:close/>
              </a:path>
              <a:path w="22860" h="86994">
                <a:moveTo>
                  <a:pt x="22597" y="9420"/>
                </a:moveTo>
                <a:close/>
              </a:path>
              <a:path w="22860" h="86994">
                <a:moveTo>
                  <a:pt x="22611" y="9279"/>
                </a:moveTo>
                <a:lnTo>
                  <a:pt x="22597" y="9420"/>
                </a:lnTo>
                <a:lnTo>
                  <a:pt x="22611" y="9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15" name="object 15"/>
          <p:cNvSpPr/>
          <p:nvPr/>
        </p:nvSpPr>
        <p:spPr>
          <a:xfrm>
            <a:off x="5621560" y="1214151"/>
            <a:ext cx="42761" cy="35838"/>
          </a:xfrm>
          <a:custGeom>
            <a:avLst/>
            <a:gdLst/>
            <a:ahLst/>
            <a:cxnLst/>
            <a:rect l="l" t="t" r="r" b="b"/>
            <a:pathLst>
              <a:path w="66675" h="55880">
                <a:moveTo>
                  <a:pt x="62014" y="11772"/>
                </a:moveTo>
                <a:lnTo>
                  <a:pt x="62001" y="11417"/>
                </a:lnTo>
                <a:lnTo>
                  <a:pt x="60413" y="7543"/>
                </a:lnTo>
                <a:lnTo>
                  <a:pt x="60350" y="7404"/>
                </a:lnTo>
                <a:lnTo>
                  <a:pt x="55689" y="5448"/>
                </a:lnTo>
                <a:lnTo>
                  <a:pt x="47739" y="1714"/>
                </a:lnTo>
                <a:lnTo>
                  <a:pt x="45770" y="889"/>
                </a:lnTo>
                <a:lnTo>
                  <a:pt x="42506" y="228"/>
                </a:lnTo>
                <a:lnTo>
                  <a:pt x="41681" y="63"/>
                </a:lnTo>
                <a:lnTo>
                  <a:pt x="40386" y="0"/>
                </a:lnTo>
                <a:lnTo>
                  <a:pt x="37465" y="228"/>
                </a:lnTo>
                <a:lnTo>
                  <a:pt x="26035" y="215"/>
                </a:lnTo>
                <a:lnTo>
                  <a:pt x="21297" y="127"/>
                </a:lnTo>
                <a:lnTo>
                  <a:pt x="19672" y="127"/>
                </a:lnTo>
                <a:lnTo>
                  <a:pt x="14490" y="406"/>
                </a:lnTo>
                <a:lnTo>
                  <a:pt x="14490" y="9144"/>
                </a:lnTo>
                <a:lnTo>
                  <a:pt x="14465" y="10642"/>
                </a:lnTo>
                <a:lnTo>
                  <a:pt x="14427" y="9131"/>
                </a:lnTo>
                <a:lnTo>
                  <a:pt x="14376" y="8102"/>
                </a:lnTo>
                <a:lnTo>
                  <a:pt x="14490" y="9144"/>
                </a:lnTo>
                <a:lnTo>
                  <a:pt x="14490" y="406"/>
                </a:lnTo>
                <a:lnTo>
                  <a:pt x="0" y="7404"/>
                </a:lnTo>
                <a:lnTo>
                  <a:pt x="12" y="9067"/>
                </a:lnTo>
                <a:lnTo>
                  <a:pt x="127" y="10642"/>
                </a:lnTo>
                <a:lnTo>
                  <a:pt x="330" y="11417"/>
                </a:lnTo>
                <a:lnTo>
                  <a:pt x="457" y="11772"/>
                </a:lnTo>
                <a:lnTo>
                  <a:pt x="1130" y="14338"/>
                </a:lnTo>
                <a:lnTo>
                  <a:pt x="3314" y="18338"/>
                </a:lnTo>
                <a:lnTo>
                  <a:pt x="6781" y="21564"/>
                </a:lnTo>
                <a:lnTo>
                  <a:pt x="7861" y="22085"/>
                </a:lnTo>
                <a:lnTo>
                  <a:pt x="9829" y="22758"/>
                </a:lnTo>
                <a:lnTo>
                  <a:pt x="13335" y="24422"/>
                </a:lnTo>
                <a:lnTo>
                  <a:pt x="17627" y="22898"/>
                </a:lnTo>
                <a:lnTo>
                  <a:pt x="17716" y="22707"/>
                </a:lnTo>
                <a:lnTo>
                  <a:pt x="21043" y="15709"/>
                </a:lnTo>
                <a:lnTo>
                  <a:pt x="20828" y="15113"/>
                </a:lnTo>
                <a:lnTo>
                  <a:pt x="20624" y="14528"/>
                </a:lnTo>
                <a:lnTo>
                  <a:pt x="21374" y="14528"/>
                </a:lnTo>
                <a:lnTo>
                  <a:pt x="26555" y="14630"/>
                </a:lnTo>
                <a:lnTo>
                  <a:pt x="37947" y="14630"/>
                </a:lnTo>
                <a:lnTo>
                  <a:pt x="39293" y="14528"/>
                </a:lnTo>
                <a:lnTo>
                  <a:pt x="40220" y="14452"/>
                </a:lnTo>
                <a:lnTo>
                  <a:pt x="41287" y="14668"/>
                </a:lnTo>
                <a:lnTo>
                  <a:pt x="42900" y="15354"/>
                </a:lnTo>
                <a:lnTo>
                  <a:pt x="49860" y="18618"/>
                </a:lnTo>
                <a:lnTo>
                  <a:pt x="54787" y="20675"/>
                </a:lnTo>
                <a:lnTo>
                  <a:pt x="59004" y="18961"/>
                </a:lnTo>
                <a:lnTo>
                  <a:pt x="60896" y="14452"/>
                </a:lnTo>
                <a:lnTo>
                  <a:pt x="62014" y="11772"/>
                </a:lnTo>
                <a:close/>
              </a:path>
              <a:path w="66675" h="55880">
                <a:moveTo>
                  <a:pt x="66370" y="43815"/>
                </a:moveTo>
                <a:lnTo>
                  <a:pt x="65887" y="41465"/>
                </a:lnTo>
                <a:lnTo>
                  <a:pt x="65862" y="41325"/>
                </a:lnTo>
                <a:lnTo>
                  <a:pt x="64782" y="36017"/>
                </a:lnTo>
                <a:lnTo>
                  <a:pt x="60972" y="33502"/>
                </a:lnTo>
                <a:lnTo>
                  <a:pt x="22606" y="41325"/>
                </a:lnTo>
                <a:lnTo>
                  <a:pt x="7594" y="41325"/>
                </a:lnTo>
                <a:lnTo>
                  <a:pt x="4368" y="44538"/>
                </a:lnTo>
                <a:lnTo>
                  <a:pt x="4368" y="52501"/>
                </a:lnTo>
                <a:lnTo>
                  <a:pt x="7594" y="55727"/>
                </a:lnTo>
                <a:lnTo>
                  <a:pt x="23329" y="55727"/>
                </a:lnTo>
                <a:lnTo>
                  <a:pt x="24765" y="55575"/>
                </a:lnTo>
                <a:lnTo>
                  <a:pt x="63855" y="47612"/>
                </a:lnTo>
                <a:lnTo>
                  <a:pt x="66370" y="4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33532" y="1184328"/>
            <a:ext cx="58603" cy="654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0049" y="1190864"/>
            <a:ext cx="50135" cy="116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99836" y="1569923"/>
            <a:ext cx="57906" cy="44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69224" y="1532062"/>
            <a:ext cx="146637" cy="665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77072" y="1536128"/>
            <a:ext cx="58309" cy="591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94020" y="1525745"/>
            <a:ext cx="257449" cy="8981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557533" y="1550714"/>
            <a:ext cx="60272" cy="39502"/>
          </a:xfrm>
          <a:custGeom>
            <a:avLst/>
            <a:gdLst/>
            <a:ahLst/>
            <a:cxnLst/>
            <a:rect l="l" t="t" r="r" b="b"/>
            <a:pathLst>
              <a:path w="93980" h="61594">
                <a:moveTo>
                  <a:pt x="44742" y="1511"/>
                </a:moveTo>
                <a:lnTo>
                  <a:pt x="42951" y="114"/>
                </a:lnTo>
                <a:lnTo>
                  <a:pt x="39878" y="0"/>
                </a:lnTo>
                <a:lnTo>
                  <a:pt x="30454" y="1181"/>
                </a:lnTo>
                <a:lnTo>
                  <a:pt x="25996" y="1308"/>
                </a:lnTo>
                <a:lnTo>
                  <a:pt x="24422" y="1371"/>
                </a:lnTo>
                <a:lnTo>
                  <a:pt x="22606" y="1511"/>
                </a:lnTo>
                <a:lnTo>
                  <a:pt x="44742" y="1511"/>
                </a:lnTo>
                <a:close/>
              </a:path>
              <a:path w="93980" h="61594">
                <a:moveTo>
                  <a:pt x="51866" y="18897"/>
                </a:moveTo>
                <a:lnTo>
                  <a:pt x="50838" y="14795"/>
                </a:lnTo>
                <a:lnTo>
                  <a:pt x="50609" y="12344"/>
                </a:lnTo>
                <a:lnTo>
                  <a:pt x="50266" y="8407"/>
                </a:lnTo>
                <a:lnTo>
                  <a:pt x="50165" y="7442"/>
                </a:lnTo>
                <a:lnTo>
                  <a:pt x="49644" y="5359"/>
                </a:lnTo>
                <a:lnTo>
                  <a:pt x="44742" y="1511"/>
                </a:lnTo>
                <a:lnTo>
                  <a:pt x="2971" y="5765"/>
                </a:lnTo>
                <a:lnTo>
                  <a:pt x="0" y="11544"/>
                </a:lnTo>
                <a:lnTo>
                  <a:pt x="0" y="13627"/>
                </a:lnTo>
                <a:lnTo>
                  <a:pt x="1549" y="17678"/>
                </a:lnTo>
                <a:lnTo>
                  <a:pt x="3124" y="19608"/>
                </a:lnTo>
                <a:lnTo>
                  <a:pt x="7632" y="21805"/>
                </a:lnTo>
                <a:lnTo>
                  <a:pt x="8712" y="21869"/>
                </a:lnTo>
                <a:lnTo>
                  <a:pt x="14325" y="21856"/>
                </a:lnTo>
                <a:lnTo>
                  <a:pt x="18478" y="22110"/>
                </a:lnTo>
                <a:lnTo>
                  <a:pt x="18783" y="21844"/>
                </a:lnTo>
                <a:lnTo>
                  <a:pt x="21894" y="19100"/>
                </a:lnTo>
                <a:lnTo>
                  <a:pt x="22009" y="17297"/>
                </a:lnTo>
                <a:lnTo>
                  <a:pt x="22085" y="16027"/>
                </a:lnTo>
                <a:lnTo>
                  <a:pt x="24142" y="15824"/>
                </a:lnTo>
                <a:lnTo>
                  <a:pt x="25285" y="15748"/>
                </a:lnTo>
                <a:lnTo>
                  <a:pt x="31534" y="15557"/>
                </a:lnTo>
                <a:lnTo>
                  <a:pt x="36372" y="14947"/>
                </a:lnTo>
                <a:lnTo>
                  <a:pt x="36499" y="16319"/>
                </a:lnTo>
                <a:lnTo>
                  <a:pt x="36614" y="17233"/>
                </a:lnTo>
                <a:lnTo>
                  <a:pt x="37884" y="22364"/>
                </a:lnTo>
                <a:lnTo>
                  <a:pt x="41783" y="24714"/>
                </a:lnTo>
                <a:lnTo>
                  <a:pt x="49504" y="22809"/>
                </a:lnTo>
                <a:lnTo>
                  <a:pt x="51866" y="18897"/>
                </a:lnTo>
                <a:close/>
              </a:path>
              <a:path w="93980" h="61594">
                <a:moveTo>
                  <a:pt x="93764" y="41414"/>
                </a:moveTo>
                <a:lnTo>
                  <a:pt x="91732" y="33731"/>
                </a:lnTo>
                <a:lnTo>
                  <a:pt x="87795" y="31432"/>
                </a:lnTo>
                <a:lnTo>
                  <a:pt x="41198" y="43916"/>
                </a:lnTo>
                <a:lnTo>
                  <a:pt x="29438" y="46443"/>
                </a:lnTo>
                <a:lnTo>
                  <a:pt x="26339" y="46532"/>
                </a:lnTo>
                <a:lnTo>
                  <a:pt x="16383" y="45910"/>
                </a:lnTo>
                <a:lnTo>
                  <a:pt x="13017" y="48983"/>
                </a:lnTo>
                <a:lnTo>
                  <a:pt x="12674" y="56934"/>
                </a:lnTo>
                <a:lnTo>
                  <a:pt x="15748" y="60286"/>
                </a:lnTo>
                <a:lnTo>
                  <a:pt x="19723" y="60464"/>
                </a:lnTo>
                <a:lnTo>
                  <a:pt x="27482" y="61010"/>
                </a:lnTo>
                <a:lnTo>
                  <a:pt x="35077" y="60109"/>
                </a:lnTo>
                <a:lnTo>
                  <a:pt x="44538" y="57924"/>
                </a:lnTo>
                <a:lnTo>
                  <a:pt x="91478" y="45351"/>
                </a:lnTo>
                <a:lnTo>
                  <a:pt x="93764" y="41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690839" y="1526452"/>
            <a:ext cx="202857" cy="663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98250" y="1499829"/>
            <a:ext cx="127010" cy="50613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714666" y="1720136"/>
            <a:ext cx="57829" cy="39910"/>
          </a:xfrm>
          <a:custGeom>
            <a:avLst/>
            <a:gdLst/>
            <a:ahLst/>
            <a:cxnLst/>
            <a:rect l="l" t="t" r="r" b="b"/>
            <a:pathLst>
              <a:path w="90169" h="62230">
                <a:moveTo>
                  <a:pt x="75768" y="44856"/>
                </a:moveTo>
                <a:lnTo>
                  <a:pt x="73139" y="37350"/>
                </a:lnTo>
                <a:lnTo>
                  <a:pt x="69037" y="35369"/>
                </a:lnTo>
                <a:lnTo>
                  <a:pt x="62306" y="37731"/>
                </a:lnTo>
                <a:lnTo>
                  <a:pt x="43459" y="44996"/>
                </a:lnTo>
                <a:lnTo>
                  <a:pt x="38989" y="46570"/>
                </a:lnTo>
                <a:lnTo>
                  <a:pt x="33223" y="47675"/>
                </a:lnTo>
                <a:lnTo>
                  <a:pt x="31902" y="47739"/>
                </a:lnTo>
                <a:lnTo>
                  <a:pt x="26416" y="47625"/>
                </a:lnTo>
                <a:lnTo>
                  <a:pt x="22733" y="47701"/>
                </a:lnTo>
                <a:lnTo>
                  <a:pt x="22707" y="45732"/>
                </a:lnTo>
                <a:lnTo>
                  <a:pt x="20815" y="43865"/>
                </a:lnTo>
                <a:lnTo>
                  <a:pt x="20447" y="43497"/>
                </a:lnTo>
                <a:lnTo>
                  <a:pt x="17043" y="40157"/>
                </a:lnTo>
                <a:lnTo>
                  <a:pt x="14617" y="40182"/>
                </a:lnTo>
                <a:lnTo>
                  <a:pt x="14617" y="53962"/>
                </a:lnTo>
                <a:lnTo>
                  <a:pt x="14071" y="55753"/>
                </a:lnTo>
                <a:lnTo>
                  <a:pt x="13792" y="56629"/>
                </a:lnTo>
                <a:lnTo>
                  <a:pt x="14617" y="53962"/>
                </a:lnTo>
                <a:lnTo>
                  <a:pt x="14617" y="40182"/>
                </a:lnTo>
                <a:lnTo>
                  <a:pt x="12484" y="40182"/>
                </a:lnTo>
                <a:lnTo>
                  <a:pt x="9156" y="43599"/>
                </a:lnTo>
                <a:lnTo>
                  <a:pt x="5473" y="45351"/>
                </a:lnTo>
                <a:lnTo>
                  <a:pt x="0" y="56197"/>
                </a:lnTo>
                <a:lnTo>
                  <a:pt x="584" y="57823"/>
                </a:lnTo>
                <a:lnTo>
                  <a:pt x="4051" y="61480"/>
                </a:lnTo>
                <a:lnTo>
                  <a:pt x="5524" y="61785"/>
                </a:lnTo>
                <a:lnTo>
                  <a:pt x="9893" y="62052"/>
                </a:lnTo>
                <a:lnTo>
                  <a:pt x="16421" y="62052"/>
                </a:lnTo>
                <a:lnTo>
                  <a:pt x="19316" y="62115"/>
                </a:lnTo>
                <a:lnTo>
                  <a:pt x="22339" y="62115"/>
                </a:lnTo>
                <a:lnTo>
                  <a:pt x="26047" y="62039"/>
                </a:lnTo>
                <a:lnTo>
                  <a:pt x="26847" y="62039"/>
                </a:lnTo>
                <a:lnTo>
                  <a:pt x="32512" y="62153"/>
                </a:lnTo>
                <a:lnTo>
                  <a:pt x="34785" y="62052"/>
                </a:lnTo>
                <a:lnTo>
                  <a:pt x="34912" y="62026"/>
                </a:lnTo>
                <a:lnTo>
                  <a:pt x="42938" y="60477"/>
                </a:lnTo>
                <a:lnTo>
                  <a:pt x="47663" y="58813"/>
                </a:lnTo>
                <a:lnTo>
                  <a:pt x="49885" y="57950"/>
                </a:lnTo>
                <a:lnTo>
                  <a:pt x="62585" y="53035"/>
                </a:lnTo>
                <a:lnTo>
                  <a:pt x="67271" y="51244"/>
                </a:lnTo>
                <a:lnTo>
                  <a:pt x="73799" y="48958"/>
                </a:lnTo>
                <a:lnTo>
                  <a:pt x="74383" y="47739"/>
                </a:lnTo>
                <a:lnTo>
                  <a:pt x="75768" y="44856"/>
                </a:lnTo>
                <a:close/>
              </a:path>
              <a:path w="90169" h="62230">
                <a:moveTo>
                  <a:pt x="89585" y="13271"/>
                </a:moveTo>
                <a:lnTo>
                  <a:pt x="89560" y="12382"/>
                </a:lnTo>
                <a:lnTo>
                  <a:pt x="88773" y="8623"/>
                </a:lnTo>
                <a:lnTo>
                  <a:pt x="84937" y="6096"/>
                </a:lnTo>
                <a:lnTo>
                  <a:pt x="83731" y="5181"/>
                </a:lnTo>
                <a:lnTo>
                  <a:pt x="79794" y="2222"/>
                </a:lnTo>
                <a:lnTo>
                  <a:pt x="78384" y="1295"/>
                </a:lnTo>
                <a:lnTo>
                  <a:pt x="74942" y="266"/>
                </a:lnTo>
                <a:lnTo>
                  <a:pt x="74498" y="127"/>
                </a:lnTo>
                <a:lnTo>
                  <a:pt x="73152" y="0"/>
                </a:lnTo>
                <a:lnTo>
                  <a:pt x="71310" y="114"/>
                </a:lnTo>
                <a:lnTo>
                  <a:pt x="69977" y="266"/>
                </a:lnTo>
                <a:lnTo>
                  <a:pt x="55245" y="228"/>
                </a:lnTo>
                <a:lnTo>
                  <a:pt x="51498" y="190"/>
                </a:lnTo>
                <a:lnTo>
                  <a:pt x="49809" y="190"/>
                </a:lnTo>
                <a:lnTo>
                  <a:pt x="43840" y="419"/>
                </a:lnTo>
                <a:lnTo>
                  <a:pt x="40182" y="685"/>
                </a:lnTo>
                <a:lnTo>
                  <a:pt x="35420" y="1244"/>
                </a:lnTo>
                <a:lnTo>
                  <a:pt x="33972" y="1397"/>
                </a:lnTo>
                <a:lnTo>
                  <a:pt x="33972" y="9169"/>
                </a:lnTo>
                <a:lnTo>
                  <a:pt x="33858" y="8775"/>
                </a:lnTo>
                <a:lnTo>
                  <a:pt x="33972" y="9169"/>
                </a:lnTo>
                <a:lnTo>
                  <a:pt x="33972" y="1397"/>
                </a:lnTo>
                <a:lnTo>
                  <a:pt x="33807" y="1422"/>
                </a:lnTo>
                <a:lnTo>
                  <a:pt x="33807" y="8636"/>
                </a:lnTo>
                <a:lnTo>
                  <a:pt x="33578" y="7797"/>
                </a:lnTo>
                <a:lnTo>
                  <a:pt x="33794" y="8547"/>
                </a:lnTo>
                <a:lnTo>
                  <a:pt x="33807" y="1422"/>
                </a:lnTo>
                <a:lnTo>
                  <a:pt x="31102" y="1701"/>
                </a:lnTo>
                <a:lnTo>
                  <a:pt x="31102" y="16179"/>
                </a:lnTo>
                <a:lnTo>
                  <a:pt x="31102" y="1701"/>
                </a:lnTo>
                <a:lnTo>
                  <a:pt x="19558" y="9169"/>
                </a:lnTo>
                <a:lnTo>
                  <a:pt x="19685" y="11582"/>
                </a:lnTo>
                <a:lnTo>
                  <a:pt x="19888" y="12382"/>
                </a:lnTo>
                <a:lnTo>
                  <a:pt x="20015" y="12750"/>
                </a:lnTo>
                <a:lnTo>
                  <a:pt x="20574" y="14655"/>
                </a:lnTo>
                <a:lnTo>
                  <a:pt x="31343" y="19621"/>
                </a:lnTo>
                <a:lnTo>
                  <a:pt x="35293" y="20002"/>
                </a:lnTo>
                <a:lnTo>
                  <a:pt x="38811" y="17094"/>
                </a:lnTo>
                <a:lnTo>
                  <a:pt x="38887" y="16306"/>
                </a:lnTo>
                <a:lnTo>
                  <a:pt x="38976" y="15341"/>
                </a:lnTo>
                <a:lnTo>
                  <a:pt x="41490" y="15036"/>
                </a:lnTo>
                <a:lnTo>
                  <a:pt x="44754" y="14782"/>
                </a:lnTo>
                <a:lnTo>
                  <a:pt x="50038" y="14592"/>
                </a:lnTo>
                <a:lnTo>
                  <a:pt x="51562" y="14592"/>
                </a:lnTo>
                <a:lnTo>
                  <a:pt x="58115" y="14655"/>
                </a:lnTo>
                <a:lnTo>
                  <a:pt x="70548" y="14655"/>
                </a:lnTo>
                <a:lnTo>
                  <a:pt x="71424" y="14592"/>
                </a:lnTo>
                <a:lnTo>
                  <a:pt x="72097" y="14516"/>
                </a:lnTo>
                <a:lnTo>
                  <a:pt x="72872" y="15036"/>
                </a:lnTo>
                <a:lnTo>
                  <a:pt x="76669" y="17894"/>
                </a:lnTo>
                <a:lnTo>
                  <a:pt x="80873" y="20662"/>
                </a:lnTo>
                <a:lnTo>
                  <a:pt x="85344" y="19735"/>
                </a:lnTo>
                <a:lnTo>
                  <a:pt x="88798" y="14465"/>
                </a:lnTo>
                <a:lnTo>
                  <a:pt x="89585" y="13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08775" y="1711768"/>
            <a:ext cx="175050" cy="683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45035" y="1706879"/>
            <a:ext cx="57918" cy="654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31544" y="1707137"/>
            <a:ext cx="68743" cy="7781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484017" y="1718906"/>
            <a:ext cx="50091" cy="39502"/>
          </a:xfrm>
          <a:custGeom>
            <a:avLst/>
            <a:gdLst/>
            <a:ahLst/>
            <a:cxnLst/>
            <a:rect l="l" t="t" r="r" b="b"/>
            <a:pathLst>
              <a:path w="78105" h="61594">
                <a:moveTo>
                  <a:pt x="66586" y="14998"/>
                </a:moveTo>
                <a:lnTo>
                  <a:pt x="66001" y="14401"/>
                </a:lnTo>
                <a:lnTo>
                  <a:pt x="63906" y="12319"/>
                </a:lnTo>
                <a:lnTo>
                  <a:pt x="46012" y="520"/>
                </a:lnTo>
                <a:lnTo>
                  <a:pt x="44107" y="330"/>
                </a:lnTo>
                <a:lnTo>
                  <a:pt x="41744" y="228"/>
                </a:lnTo>
                <a:lnTo>
                  <a:pt x="30441" y="25"/>
                </a:lnTo>
                <a:lnTo>
                  <a:pt x="26936" y="0"/>
                </a:lnTo>
                <a:lnTo>
                  <a:pt x="25069" y="25"/>
                </a:lnTo>
                <a:lnTo>
                  <a:pt x="22504" y="114"/>
                </a:lnTo>
                <a:lnTo>
                  <a:pt x="17018" y="127"/>
                </a:lnTo>
                <a:lnTo>
                  <a:pt x="17018" y="14528"/>
                </a:lnTo>
                <a:lnTo>
                  <a:pt x="15760" y="14566"/>
                </a:lnTo>
                <a:lnTo>
                  <a:pt x="17018" y="14528"/>
                </a:lnTo>
                <a:lnTo>
                  <a:pt x="17018" y="127"/>
                </a:lnTo>
                <a:lnTo>
                  <a:pt x="16598" y="127"/>
                </a:lnTo>
                <a:lnTo>
                  <a:pt x="15113" y="165"/>
                </a:lnTo>
                <a:lnTo>
                  <a:pt x="4330" y="7772"/>
                </a:lnTo>
                <a:lnTo>
                  <a:pt x="4521" y="10236"/>
                </a:lnTo>
                <a:lnTo>
                  <a:pt x="4635" y="10655"/>
                </a:lnTo>
                <a:lnTo>
                  <a:pt x="5715" y="13817"/>
                </a:lnTo>
                <a:lnTo>
                  <a:pt x="6858" y="15252"/>
                </a:lnTo>
                <a:lnTo>
                  <a:pt x="11201" y="20434"/>
                </a:lnTo>
                <a:lnTo>
                  <a:pt x="13931" y="24003"/>
                </a:lnTo>
                <a:lnTo>
                  <a:pt x="18453" y="24599"/>
                </a:lnTo>
                <a:lnTo>
                  <a:pt x="24765" y="19773"/>
                </a:lnTo>
                <a:lnTo>
                  <a:pt x="25285" y="15875"/>
                </a:lnTo>
                <a:lnTo>
                  <a:pt x="25158" y="14986"/>
                </a:lnTo>
                <a:lnTo>
                  <a:pt x="24892" y="14630"/>
                </a:lnTo>
                <a:lnTo>
                  <a:pt x="24752" y="14439"/>
                </a:lnTo>
                <a:lnTo>
                  <a:pt x="27038" y="14401"/>
                </a:lnTo>
                <a:lnTo>
                  <a:pt x="41071" y="14617"/>
                </a:lnTo>
                <a:lnTo>
                  <a:pt x="43129" y="14706"/>
                </a:lnTo>
                <a:lnTo>
                  <a:pt x="45148" y="14909"/>
                </a:lnTo>
                <a:lnTo>
                  <a:pt x="46786" y="14998"/>
                </a:lnTo>
                <a:lnTo>
                  <a:pt x="46913" y="14998"/>
                </a:lnTo>
                <a:lnTo>
                  <a:pt x="66586" y="14998"/>
                </a:lnTo>
                <a:close/>
              </a:path>
              <a:path w="78105" h="61594">
                <a:moveTo>
                  <a:pt x="67475" y="15875"/>
                </a:moveTo>
                <a:lnTo>
                  <a:pt x="66598" y="15011"/>
                </a:lnTo>
                <a:lnTo>
                  <a:pt x="46977" y="15011"/>
                </a:lnTo>
                <a:lnTo>
                  <a:pt x="46799" y="15011"/>
                </a:lnTo>
                <a:lnTo>
                  <a:pt x="46990" y="15100"/>
                </a:lnTo>
                <a:lnTo>
                  <a:pt x="48260" y="16370"/>
                </a:lnTo>
                <a:lnTo>
                  <a:pt x="52641" y="21336"/>
                </a:lnTo>
                <a:lnTo>
                  <a:pt x="53441" y="22212"/>
                </a:lnTo>
                <a:lnTo>
                  <a:pt x="57302" y="26073"/>
                </a:lnTo>
                <a:lnTo>
                  <a:pt x="61861" y="26060"/>
                </a:lnTo>
                <a:lnTo>
                  <a:pt x="67475" y="20434"/>
                </a:lnTo>
                <a:lnTo>
                  <a:pt x="67475" y="15875"/>
                </a:lnTo>
                <a:close/>
              </a:path>
              <a:path w="78105" h="61594">
                <a:moveTo>
                  <a:pt x="77838" y="51092"/>
                </a:moveTo>
                <a:lnTo>
                  <a:pt x="77076" y="46609"/>
                </a:lnTo>
                <a:lnTo>
                  <a:pt x="76504" y="43256"/>
                </a:lnTo>
                <a:lnTo>
                  <a:pt x="72783" y="40614"/>
                </a:lnTo>
                <a:lnTo>
                  <a:pt x="66090" y="41757"/>
                </a:lnTo>
                <a:lnTo>
                  <a:pt x="48145" y="45085"/>
                </a:lnTo>
                <a:lnTo>
                  <a:pt x="43865" y="45808"/>
                </a:lnTo>
                <a:lnTo>
                  <a:pt x="37350" y="46469"/>
                </a:lnTo>
                <a:lnTo>
                  <a:pt x="35509" y="46545"/>
                </a:lnTo>
                <a:lnTo>
                  <a:pt x="25704" y="46609"/>
                </a:lnTo>
                <a:lnTo>
                  <a:pt x="19507" y="46570"/>
                </a:lnTo>
                <a:lnTo>
                  <a:pt x="14249" y="46621"/>
                </a:lnTo>
                <a:lnTo>
                  <a:pt x="14046" y="46456"/>
                </a:lnTo>
                <a:lnTo>
                  <a:pt x="13030" y="45694"/>
                </a:lnTo>
                <a:lnTo>
                  <a:pt x="10287" y="46075"/>
                </a:lnTo>
                <a:lnTo>
                  <a:pt x="10287" y="46659"/>
                </a:lnTo>
                <a:lnTo>
                  <a:pt x="10261" y="46786"/>
                </a:lnTo>
                <a:lnTo>
                  <a:pt x="10172" y="46659"/>
                </a:lnTo>
                <a:lnTo>
                  <a:pt x="10287" y="46075"/>
                </a:lnTo>
                <a:lnTo>
                  <a:pt x="10109" y="46101"/>
                </a:lnTo>
                <a:lnTo>
                  <a:pt x="10109" y="46570"/>
                </a:lnTo>
                <a:lnTo>
                  <a:pt x="9652" y="46570"/>
                </a:lnTo>
                <a:lnTo>
                  <a:pt x="10045" y="46456"/>
                </a:lnTo>
                <a:lnTo>
                  <a:pt x="10109" y="46101"/>
                </a:lnTo>
                <a:lnTo>
                  <a:pt x="9436" y="46189"/>
                </a:lnTo>
                <a:lnTo>
                  <a:pt x="9436" y="46634"/>
                </a:lnTo>
                <a:lnTo>
                  <a:pt x="9004" y="46647"/>
                </a:lnTo>
                <a:lnTo>
                  <a:pt x="9004" y="60731"/>
                </a:lnTo>
                <a:lnTo>
                  <a:pt x="8623" y="60807"/>
                </a:lnTo>
                <a:lnTo>
                  <a:pt x="9004" y="60731"/>
                </a:lnTo>
                <a:lnTo>
                  <a:pt x="9004" y="46647"/>
                </a:lnTo>
                <a:lnTo>
                  <a:pt x="7899" y="46634"/>
                </a:lnTo>
                <a:lnTo>
                  <a:pt x="9436" y="46634"/>
                </a:lnTo>
                <a:lnTo>
                  <a:pt x="9436" y="46189"/>
                </a:lnTo>
                <a:lnTo>
                  <a:pt x="5930" y="46672"/>
                </a:lnTo>
                <a:lnTo>
                  <a:pt x="6426" y="46570"/>
                </a:lnTo>
                <a:lnTo>
                  <a:pt x="3225" y="46570"/>
                </a:lnTo>
                <a:lnTo>
                  <a:pt x="0" y="49796"/>
                </a:lnTo>
                <a:lnTo>
                  <a:pt x="0" y="57759"/>
                </a:lnTo>
                <a:lnTo>
                  <a:pt x="3225" y="60972"/>
                </a:lnTo>
                <a:lnTo>
                  <a:pt x="4267" y="60972"/>
                </a:lnTo>
                <a:lnTo>
                  <a:pt x="4368" y="61112"/>
                </a:lnTo>
                <a:lnTo>
                  <a:pt x="4889" y="60972"/>
                </a:lnTo>
                <a:lnTo>
                  <a:pt x="6553" y="60972"/>
                </a:lnTo>
                <a:lnTo>
                  <a:pt x="7137" y="61023"/>
                </a:lnTo>
                <a:lnTo>
                  <a:pt x="8547" y="61048"/>
                </a:lnTo>
                <a:lnTo>
                  <a:pt x="11176" y="60972"/>
                </a:lnTo>
                <a:lnTo>
                  <a:pt x="27406" y="61010"/>
                </a:lnTo>
                <a:lnTo>
                  <a:pt x="36004" y="60934"/>
                </a:lnTo>
                <a:lnTo>
                  <a:pt x="38252" y="60858"/>
                </a:lnTo>
                <a:lnTo>
                  <a:pt x="45885" y="60083"/>
                </a:lnTo>
                <a:lnTo>
                  <a:pt x="50317" y="59321"/>
                </a:lnTo>
                <a:lnTo>
                  <a:pt x="68605" y="55930"/>
                </a:lnTo>
                <a:lnTo>
                  <a:pt x="75196" y="54813"/>
                </a:lnTo>
                <a:lnTo>
                  <a:pt x="77838" y="51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86449" y="1700148"/>
            <a:ext cx="136010" cy="7672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746505" y="1897947"/>
            <a:ext cx="50906" cy="32580"/>
          </a:xfrm>
          <a:custGeom>
            <a:avLst/>
            <a:gdLst/>
            <a:ahLst/>
            <a:cxnLst/>
            <a:rect l="l" t="t" r="r" b="b"/>
            <a:pathLst>
              <a:path w="79375" h="50800">
                <a:moveTo>
                  <a:pt x="79057" y="24066"/>
                </a:moveTo>
                <a:lnTo>
                  <a:pt x="75628" y="16891"/>
                </a:lnTo>
                <a:lnTo>
                  <a:pt x="71818" y="15570"/>
                </a:lnTo>
                <a:lnTo>
                  <a:pt x="72326" y="15189"/>
                </a:lnTo>
                <a:lnTo>
                  <a:pt x="72440" y="14414"/>
                </a:lnTo>
                <a:lnTo>
                  <a:pt x="73469" y="7315"/>
                </a:lnTo>
                <a:lnTo>
                  <a:pt x="70751" y="3657"/>
                </a:lnTo>
                <a:lnTo>
                  <a:pt x="63906" y="2641"/>
                </a:lnTo>
                <a:lnTo>
                  <a:pt x="54559" y="1143"/>
                </a:lnTo>
                <a:lnTo>
                  <a:pt x="51866" y="749"/>
                </a:lnTo>
                <a:lnTo>
                  <a:pt x="46342" y="241"/>
                </a:lnTo>
                <a:lnTo>
                  <a:pt x="44221" y="139"/>
                </a:lnTo>
                <a:lnTo>
                  <a:pt x="35598" y="0"/>
                </a:lnTo>
                <a:lnTo>
                  <a:pt x="27889" y="25"/>
                </a:lnTo>
                <a:lnTo>
                  <a:pt x="19799" y="25"/>
                </a:lnTo>
                <a:lnTo>
                  <a:pt x="13576" y="25"/>
                </a:lnTo>
                <a:lnTo>
                  <a:pt x="9601" y="25"/>
                </a:lnTo>
                <a:lnTo>
                  <a:pt x="5626" y="25"/>
                </a:lnTo>
                <a:lnTo>
                  <a:pt x="0" y="25"/>
                </a:lnTo>
                <a:lnTo>
                  <a:pt x="0" y="14427"/>
                </a:lnTo>
                <a:lnTo>
                  <a:pt x="37020" y="14427"/>
                </a:lnTo>
                <a:lnTo>
                  <a:pt x="43624" y="14528"/>
                </a:lnTo>
                <a:lnTo>
                  <a:pt x="45427" y="14617"/>
                </a:lnTo>
                <a:lnTo>
                  <a:pt x="50088" y="15049"/>
                </a:lnTo>
                <a:lnTo>
                  <a:pt x="52616" y="15417"/>
                </a:lnTo>
                <a:lnTo>
                  <a:pt x="63055" y="17094"/>
                </a:lnTo>
                <a:lnTo>
                  <a:pt x="66636" y="17614"/>
                </a:lnTo>
                <a:lnTo>
                  <a:pt x="65557" y="18135"/>
                </a:lnTo>
                <a:lnTo>
                  <a:pt x="51892" y="25107"/>
                </a:lnTo>
                <a:lnTo>
                  <a:pt x="48641" y="26657"/>
                </a:lnTo>
                <a:lnTo>
                  <a:pt x="44335" y="28155"/>
                </a:lnTo>
                <a:lnTo>
                  <a:pt x="43408" y="28359"/>
                </a:lnTo>
                <a:lnTo>
                  <a:pt x="39052" y="29133"/>
                </a:lnTo>
                <a:lnTo>
                  <a:pt x="38100" y="29324"/>
                </a:lnTo>
                <a:lnTo>
                  <a:pt x="35140" y="30111"/>
                </a:lnTo>
                <a:lnTo>
                  <a:pt x="28854" y="32016"/>
                </a:lnTo>
                <a:lnTo>
                  <a:pt x="22694" y="33820"/>
                </a:lnTo>
                <a:lnTo>
                  <a:pt x="21869" y="34023"/>
                </a:lnTo>
                <a:lnTo>
                  <a:pt x="19939" y="34455"/>
                </a:lnTo>
                <a:lnTo>
                  <a:pt x="18935" y="34607"/>
                </a:lnTo>
                <a:lnTo>
                  <a:pt x="13893" y="35331"/>
                </a:lnTo>
                <a:lnTo>
                  <a:pt x="9956" y="35953"/>
                </a:lnTo>
                <a:lnTo>
                  <a:pt x="7289" y="39636"/>
                </a:lnTo>
                <a:lnTo>
                  <a:pt x="8534" y="47498"/>
                </a:lnTo>
                <a:lnTo>
                  <a:pt x="12217" y="50177"/>
                </a:lnTo>
                <a:lnTo>
                  <a:pt x="16141" y="49555"/>
                </a:lnTo>
                <a:lnTo>
                  <a:pt x="21285" y="48818"/>
                </a:lnTo>
                <a:lnTo>
                  <a:pt x="39077" y="43967"/>
                </a:lnTo>
                <a:lnTo>
                  <a:pt x="41300" y="43370"/>
                </a:lnTo>
                <a:lnTo>
                  <a:pt x="43434" y="42976"/>
                </a:lnTo>
                <a:lnTo>
                  <a:pt x="46596" y="42430"/>
                </a:lnTo>
                <a:lnTo>
                  <a:pt x="48133" y="42087"/>
                </a:lnTo>
                <a:lnTo>
                  <a:pt x="54267" y="39954"/>
                </a:lnTo>
                <a:lnTo>
                  <a:pt x="57746" y="38290"/>
                </a:lnTo>
                <a:lnTo>
                  <a:pt x="71932" y="31051"/>
                </a:lnTo>
                <a:lnTo>
                  <a:pt x="77546" y="28359"/>
                </a:lnTo>
                <a:lnTo>
                  <a:pt x="79057" y="2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952096" y="1886714"/>
            <a:ext cx="166981" cy="6918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35342" y="1878068"/>
            <a:ext cx="83254" cy="6111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69087" y="1874460"/>
            <a:ext cx="47082" cy="7152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74846" y="1889106"/>
            <a:ext cx="40742" cy="3924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678611" y="1871916"/>
            <a:ext cx="173165" cy="8006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11842" y="2202410"/>
            <a:ext cx="233989" cy="9539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821430" y="2255133"/>
            <a:ext cx="65974" cy="37059"/>
          </a:xfrm>
          <a:custGeom>
            <a:avLst/>
            <a:gdLst/>
            <a:ahLst/>
            <a:cxnLst/>
            <a:rect l="l" t="t" r="r" b="b"/>
            <a:pathLst>
              <a:path w="102869" h="57785">
                <a:moveTo>
                  <a:pt x="70065" y="17703"/>
                </a:moveTo>
                <a:lnTo>
                  <a:pt x="70027" y="16827"/>
                </a:lnTo>
                <a:lnTo>
                  <a:pt x="67957" y="14579"/>
                </a:lnTo>
                <a:lnTo>
                  <a:pt x="66687" y="13208"/>
                </a:lnTo>
                <a:lnTo>
                  <a:pt x="65798" y="12065"/>
                </a:lnTo>
                <a:lnTo>
                  <a:pt x="63906" y="9575"/>
                </a:lnTo>
                <a:lnTo>
                  <a:pt x="60439" y="4978"/>
                </a:lnTo>
                <a:lnTo>
                  <a:pt x="58585" y="2984"/>
                </a:lnTo>
                <a:lnTo>
                  <a:pt x="53581" y="787"/>
                </a:lnTo>
                <a:lnTo>
                  <a:pt x="51790" y="0"/>
                </a:lnTo>
                <a:lnTo>
                  <a:pt x="49618" y="0"/>
                </a:lnTo>
                <a:lnTo>
                  <a:pt x="44183" y="736"/>
                </a:lnTo>
                <a:lnTo>
                  <a:pt x="43726" y="787"/>
                </a:lnTo>
                <a:lnTo>
                  <a:pt x="32473" y="787"/>
                </a:lnTo>
                <a:lnTo>
                  <a:pt x="26657" y="596"/>
                </a:lnTo>
                <a:lnTo>
                  <a:pt x="24917" y="596"/>
                </a:lnTo>
                <a:lnTo>
                  <a:pt x="17741" y="1270"/>
                </a:lnTo>
                <a:lnTo>
                  <a:pt x="14389" y="1689"/>
                </a:lnTo>
                <a:lnTo>
                  <a:pt x="14389" y="12446"/>
                </a:lnTo>
                <a:lnTo>
                  <a:pt x="14351" y="13500"/>
                </a:lnTo>
                <a:lnTo>
                  <a:pt x="14325" y="11760"/>
                </a:lnTo>
                <a:lnTo>
                  <a:pt x="14351" y="12077"/>
                </a:lnTo>
                <a:lnTo>
                  <a:pt x="14351" y="12446"/>
                </a:lnTo>
                <a:lnTo>
                  <a:pt x="14389" y="1689"/>
                </a:lnTo>
                <a:lnTo>
                  <a:pt x="8686" y="2400"/>
                </a:lnTo>
                <a:lnTo>
                  <a:pt x="5283" y="3175"/>
                </a:lnTo>
                <a:lnTo>
                  <a:pt x="736" y="7569"/>
                </a:lnTo>
                <a:lnTo>
                  <a:pt x="63" y="9575"/>
                </a:lnTo>
                <a:lnTo>
                  <a:pt x="0" y="13208"/>
                </a:lnTo>
                <a:lnTo>
                  <a:pt x="177" y="15621"/>
                </a:lnTo>
                <a:lnTo>
                  <a:pt x="977" y="17703"/>
                </a:lnTo>
                <a:lnTo>
                  <a:pt x="3594" y="21209"/>
                </a:lnTo>
                <a:lnTo>
                  <a:pt x="5638" y="22821"/>
                </a:lnTo>
                <a:lnTo>
                  <a:pt x="9626" y="24180"/>
                </a:lnTo>
                <a:lnTo>
                  <a:pt x="10655" y="24180"/>
                </a:lnTo>
                <a:lnTo>
                  <a:pt x="12725" y="23977"/>
                </a:lnTo>
                <a:lnTo>
                  <a:pt x="16598" y="23977"/>
                </a:lnTo>
                <a:lnTo>
                  <a:pt x="19824" y="20751"/>
                </a:lnTo>
                <a:lnTo>
                  <a:pt x="19824" y="16916"/>
                </a:lnTo>
                <a:lnTo>
                  <a:pt x="19824" y="15532"/>
                </a:lnTo>
                <a:lnTo>
                  <a:pt x="25463" y="14998"/>
                </a:lnTo>
                <a:lnTo>
                  <a:pt x="26733" y="14998"/>
                </a:lnTo>
                <a:lnTo>
                  <a:pt x="32245" y="15189"/>
                </a:lnTo>
                <a:lnTo>
                  <a:pt x="44577" y="15189"/>
                </a:lnTo>
                <a:lnTo>
                  <a:pt x="45491" y="15100"/>
                </a:lnTo>
                <a:lnTo>
                  <a:pt x="46189" y="14998"/>
                </a:lnTo>
                <a:lnTo>
                  <a:pt x="48945" y="14630"/>
                </a:lnTo>
                <a:lnTo>
                  <a:pt x="49288" y="14630"/>
                </a:lnTo>
                <a:lnTo>
                  <a:pt x="49568" y="14744"/>
                </a:lnTo>
                <a:lnTo>
                  <a:pt x="50761" y="16065"/>
                </a:lnTo>
                <a:lnTo>
                  <a:pt x="54864" y="21475"/>
                </a:lnTo>
                <a:lnTo>
                  <a:pt x="55676" y="22504"/>
                </a:lnTo>
                <a:lnTo>
                  <a:pt x="59512" y="26670"/>
                </a:lnTo>
                <a:lnTo>
                  <a:pt x="64071" y="26860"/>
                </a:lnTo>
                <a:lnTo>
                  <a:pt x="69900" y="21475"/>
                </a:lnTo>
                <a:lnTo>
                  <a:pt x="69951" y="20751"/>
                </a:lnTo>
                <a:lnTo>
                  <a:pt x="70065" y="17703"/>
                </a:lnTo>
                <a:close/>
              </a:path>
              <a:path w="102869" h="57785">
                <a:moveTo>
                  <a:pt x="102095" y="43180"/>
                </a:moveTo>
                <a:lnTo>
                  <a:pt x="36614" y="43180"/>
                </a:lnTo>
                <a:lnTo>
                  <a:pt x="34798" y="43180"/>
                </a:lnTo>
                <a:lnTo>
                  <a:pt x="29464" y="43180"/>
                </a:lnTo>
                <a:lnTo>
                  <a:pt x="29324" y="43091"/>
                </a:lnTo>
                <a:lnTo>
                  <a:pt x="26949" y="41554"/>
                </a:lnTo>
                <a:lnTo>
                  <a:pt x="26949" y="51841"/>
                </a:lnTo>
                <a:lnTo>
                  <a:pt x="26949" y="52031"/>
                </a:lnTo>
                <a:lnTo>
                  <a:pt x="26517" y="47764"/>
                </a:lnTo>
                <a:lnTo>
                  <a:pt x="26949" y="51841"/>
                </a:lnTo>
                <a:lnTo>
                  <a:pt x="26949" y="41554"/>
                </a:lnTo>
                <a:lnTo>
                  <a:pt x="26441" y="41211"/>
                </a:lnTo>
                <a:lnTo>
                  <a:pt x="23952" y="41744"/>
                </a:lnTo>
                <a:lnTo>
                  <a:pt x="23952" y="43180"/>
                </a:lnTo>
                <a:lnTo>
                  <a:pt x="23952" y="41744"/>
                </a:lnTo>
                <a:lnTo>
                  <a:pt x="22555" y="42037"/>
                </a:lnTo>
                <a:lnTo>
                  <a:pt x="21183" y="42278"/>
                </a:lnTo>
                <a:lnTo>
                  <a:pt x="21183" y="43281"/>
                </a:lnTo>
                <a:lnTo>
                  <a:pt x="20878" y="43256"/>
                </a:lnTo>
                <a:lnTo>
                  <a:pt x="21183" y="43281"/>
                </a:lnTo>
                <a:lnTo>
                  <a:pt x="21183" y="42278"/>
                </a:lnTo>
                <a:lnTo>
                  <a:pt x="18821" y="42684"/>
                </a:lnTo>
                <a:lnTo>
                  <a:pt x="18338" y="42786"/>
                </a:lnTo>
                <a:lnTo>
                  <a:pt x="17741" y="43091"/>
                </a:lnTo>
                <a:lnTo>
                  <a:pt x="15798" y="43091"/>
                </a:lnTo>
                <a:lnTo>
                  <a:pt x="12661" y="46240"/>
                </a:lnTo>
                <a:lnTo>
                  <a:pt x="12573" y="48260"/>
                </a:lnTo>
                <a:lnTo>
                  <a:pt x="12573" y="48552"/>
                </a:lnTo>
                <a:lnTo>
                  <a:pt x="12573" y="54267"/>
                </a:lnTo>
                <a:lnTo>
                  <a:pt x="15798" y="57492"/>
                </a:lnTo>
                <a:lnTo>
                  <a:pt x="18757" y="57492"/>
                </a:lnTo>
                <a:lnTo>
                  <a:pt x="19977" y="57632"/>
                </a:lnTo>
                <a:lnTo>
                  <a:pt x="20535" y="57658"/>
                </a:lnTo>
                <a:lnTo>
                  <a:pt x="21996" y="57658"/>
                </a:lnTo>
                <a:lnTo>
                  <a:pt x="26797" y="57492"/>
                </a:lnTo>
                <a:lnTo>
                  <a:pt x="34836" y="57581"/>
                </a:lnTo>
                <a:lnTo>
                  <a:pt x="36842" y="57581"/>
                </a:lnTo>
                <a:lnTo>
                  <a:pt x="47523" y="57188"/>
                </a:lnTo>
                <a:lnTo>
                  <a:pt x="92811" y="47675"/>
                </a:lnTo>
                <a:lnTo>
                  <a:pt x="100368" y="45935"/>
                </a:lnTo>
                <a:lnTo>
                  <a:pt x="102095" y="43180"/>
                </a:lnTo>
                <a:close/>
              </a:path>
              <a:path w="102869" h="57785">
                <a:moveTo>
                  <a:pt x="102781" y="42075"/>
                </a:moveTo>
                <a:lnTo>
                  <a:pt x="101003" y="34328"/>
                </a:lnTo>
                <a:lnTo>
                  <a:pt x="97129" y="31915"/>
                </a:lnTo>
                <a:lnTo>
                  <a:pt x="89471" y="33667"/>
                </a:lnTo>
                <a:lnTo>
                  <a:pt x="69824" y="38519"/>
                </a:lnTo>
                <a:lnTo>
                  <a:pt x="62992" y="40119"/>
                </a:lnTo>
                <a:lnTo>
                  <a:pt x="38646" y="43103"/>
                </a:lnTo>
                <a:lnTo>
                  <a:pt x="102133" y="43103"/>
                </a:lnTo>
                <a:lnTo>
                  <a:pt x="102781" y="42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39" name="object 39"/>
          <p:cNvGrpSpPr/>
          <p:nvPr/>
        </p:nvGrpSpPr>
        <p:grpSpPr>
          <a:xfrm>
            <a:off x="4936698" y="2216994"/>
            <a:ext cx="96110" cy="169007"/>
            <a:chOff x="1970598" y="3456869"/>
            <a:chExt cx="149860" cy="263525"/>
          </a:xfrm>
        </p:grpSpPr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70598" y="3456869"/>
              <a:ext cx="149703" cy="13014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96403" y="3609377"/>
              <a:ext cx="94477" cy="11095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88127" y="2185737"/>
            <a:ext cx="229542" cy="18568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404944" y="2167800"/>
            <a:ext cx="328941" cy="1331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790675" y="2146583"/>
            <a:ext cx="533242" cy="15044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377689" y="2227530"/>
            <a:ext cx="71751" cy="6416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493637" y="2202510"/>
            <a:ext cx="94746" cy="10203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637585" y="2174803"/>
            <a:ext cx="425174" cy="11995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537222" y="2544219"/>
            <a:ext cx="257901" cy="10418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75256" y="2593040"/>
            <a:ext cx="46075" cy="3475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986472" y="2559956"/>
            <a:ext cx="102322" cy="21341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5164844" y="2534417"/>
            <a:ext cx="63937" cy="171450"/>
          </a:xfrm>
          <a:custGeom>
            <a:avLst/>
            <a:gdLst/>
            <a:ahLst/>
            <a:cxnLst/>
            <a:rect l="l" t="t" r="r" b="b"/>
            <a:pathLst>
              <a:path w="99694" h="267335">
                <a:moveTo>
                  <a:pt x="27553" y="238721"/>
                </a:moveTo>
                <a:lnTo>
                  <a:pt x="11587" y="238721"/>
                </a:lnTo>
                <a:lnTo>
                  <a:pt x="9603" y="242341"/>
                </a:lnTo>
                <a:lnTo>
                  <a:pt x="6710" y="247971"/>
                </a:lnTo>
                <a:lnTo>
                  <a:pt x="6077" y="249091"/>
                </a:lnTo>
                <a:lnTo>
                  <a:pt x="5616" y="249809"/>
                </a:lnTo>
                <a:lnTo>
                  <a:pt x="4597" y="250964"/>
                </a:lnTo>
                <a:lnTo>
                  <a:pt x="3085" y="252616"/>
                </a:lnTo>
                <a:lnTo>
                  <a:pt x="1938" y="254030"/>
                </a:lnTo>
                <a:lnTo>
                  <a:pt x="1488" y="254704"/>
                </a:lnTo>
                <a:lnTo>
                  <a:pt x="373" y="257103"/>
                </a:lnTo>
                <a:lnTo>
                  <a:pt x="373" y="260789"/>
                </a:lnTo>
                <a:lnTo>
                  <a:pt x="2488" y="265043"/>
                </a:lnTo>
                <a:lnTo>
                  <a:pt x="4556" y="266091"/>
                </a:lnTo>
                <a:lnTo>
                  <a:pt x="7893" y="266717"/>
                </a:lnTo>
                <a:lnTo>
                  <a:pt x="8843" y="266760"/>
                </a:lnTo>
                <a:lnTo>
                  <a:pt x="11299" y="266668"/>
                </a:lnTo>
                <a:lnTo>
                  <a:pt x="12937" y="266432"/>
                </a:lnTo>
                <a:lnTo>
                  <a:pt x="13489" y="266298"/>
                </a:lnTo>
                <a:lnTo>
                  <a:pt x="11550" y="266298"/>
                </a:lnTo>
                <a:lnTo>
                  <a:pt x="14774" y="263075"/>
                </a:lnTo>
                <a:lnTo>
                  <a:pt x="14774" y="262261"/>
                </a:lnTo>
                <a:lnTo>
                  <a:pt x="13774" y="262248"/>
                </a:lnTo>
                <a:lnTo>
                  <a:pt x="13982" y="261988"/>
                </a:lnTo>
                <a:lnTo>
                  <a:pt x="14774" y="260288"/>
                </a:lnTo>
                <a:lnTo>
                  <a:pt x="14774" y="257409"/>
                </a:lnTo>
                <a:lnTo>
                  <a:pt x="9277" y="252333"/>
                </a:lnTo>
                <a:lnTo>
                  <a:pt x="9775" y="252314"/>
                </a:lnTo>
                <a:lnTo>
                  <a:pt x="10482" y="252213"/>
                </a:lnTo>
                <a:lnTo>
                  <a:pt x="11159" y="252050"/>
                </a:lnTo>
                <a:lnTo>
                  <a:pt x="11579" y="251830"/>
                </a:lnTo>
                <a:lnTo>
                  <a:pt x="14564" y="250076"/>
                </a:lnTo>
                <a:lnTo>
                  <a:pt x="15342" y="249646"/>
                </a:lnTo>
                <a:lnTo>
                  <a:pt x="16737" y="248977"/>
                </a:lnTo>
                <a:lnTo>
                  <a:pt x="23741" y="245842"/>
                </a:lnTo>
                <a:lnTo>
                  <a:pt x="24234" y="245606"/>
                </a:lnTo>
                <a:lnTo>
                  <a:pt x="25111" y="243996"/>
                </a:lnTo>
                <a:lnTo>
                  <a:pt x="25995" y="242244"/>
                </a:lnTo>
                <a:lnTo>
                  <a:pt x="27553" y="238721"/>
                </a:lnTo>
                <a:close/>
              </a:path>
              <a:path w="99694" h="267335">
                <a:moveTo>
                  <a:pt x="373" y="260789"/>
                </a:moveTo>
                <a:lnTo>
                  <a:pt x="373" y="263075"/>
                </a:lnTo>
                <a:lnTo>
                  <a:pt x="3596" y="266298"/>
                </a:lnTo>
                <a:lnTo>
                  <a:pt x="5659" y="266298"/>
                </a:lnTo>
                <a:lnTo>
                  <a:pt x="4556" y="266091"/>
                </a:lnTo>
                <a:lnTo>
                  <a:pt x="2488" y="265043"/>
                </a:lnTo>
                <a:lnTo>
                  <a:pt x="373" y="260789"/>
                </a:lnTo>
                <a:close/>
              </a:path>
              <a:path w="99694" h="267335">
                <a:moveTo>
                  <a:pt x="54947" y="245710"/>
                </a:moveTo>
                <a:lnTo>
                  <a:pt x="24178" y="245710"/>
                </a:lnTo>
                <a:lnTo>
                  <a:pt x="22322" y="249091"/>
                </a:lnTo>
                <a:lnTo>
                  <a:pt x="19219" y="255122"/>
                </a:lnTo>
                <a:lnTo>
                  <a:pt x="18628" y="256195"/>
                </a:lnTo>
                <a:lnTo>
                  <a:pt x="17230" y="258375"/>
                </a:lnTo>
                <a:lnTo>
                  <a:pt x="16593" y="259163"/>
                </a:lnTo>
                <a:lnTo>
                  <a:pt x="14774" y="261155"/>
                </a:lnTo>
                <a:lnTo>
                  <a:pt x="14774" y="263075"/>
                </a:lnTo>
                <a:lnTo>
                  <a:pt x="11550" y="266298"/>
                </a:lnTo>
                <a:lnTo>
                  <a:pt x="13489" y="266298"/>
                </a:lnTo>
                <a:lnTo>
                  <a:pt x="16567" y="265554"/>
                </a:lnTo>
                <a:lnTo>
                  <a:pt x="17330" y="265155"/>
                </a:lnTo>
                <a:lnTo>
                  <a:pt x="21543" y="262677"/>
                </a:lnTo>
                <a:lnTo>
                  <a:pt x="22019" y="262415"/>
                </a:lnTo>
                <a:lnTo>
                  <a:pt x="24504" y="261258"/>
                </a:lnTo>
                <a:lnTo>
                  <a:pt x="28529" y="259490"/>
                </a:lnTo>
                <a:lnTo>
                  <a:pt x="31723" y="257996"/>
                </a:lnTo>
                <a:lnTo>
                  <a:pt x="33548" y="257103"/>
                </a:lnTo>
                <a:lnTo>
                  <a:pt x="41179" y="253050"/>
                </a:lnTo>
                <a:lnTo>
                  <a:pt x="43141" y="252050"/>
                </a:lnTo>
                <a:lnTo>
                  <a:pt x="48750" y="249646"/>
                </a:lnTo>
                <a:lnTo>
                  <a:pt x="50482" y="248784"/>
                </a:lnTo>
                <a:lnTo>
                  <a:pt x="53098" y="247039"/>
                </a:lnTo>
                <a:lnTo>
                  <a:pt x="54947" y="245710"/>
                </a:lnTo>
                <a:close/>
              </a:path>
              <a:path w="99694" h="267335">
                <a:moveTo>
                  <a:pt x="14774" y="261155"/>
                </a:moveTo>
                <a:lnTo>
                  <a:pt x="13788" y="262261"/>
                </a:lnTo>
                <a:lnTo>
                  <a:pt x="14774" y="262261"/>
                </a:lnTo>
                <a:lnTo>
                  <a:pt x="14774" y="261155"/>
                </a:lnTo>
                <a:close/>
              </a:path>
              <a:path w="99694" h="267335">
                <a:moveTo>
                  <a:pt x="13878" y="262134"/>
                </a:moveTo>
                <a:close/>
              </a:path>
              <a:path w="99694" h="267335">
                <a:moveTo>
                  <a:pt x="14774" y="260288"/>
                </a:moveTo>
                <a:lnTo>
                  <a:pt x="13982" y="261988"/>
                </a:lnTo>
                <a:lnTo>
                  <a:pt x="14679" y="261258"/>
                </a:lnTo>
                <a:lnTo>
                  <a:pt x="14774" y="260288"/>
                </a:lnTo>
                <a:close/>
              </a:path>
              <a:path w="99694" h="267335">
                <a:moveTo>
                  <a:pt x="20882" y="251898"/>
                </a:moveTo>
                <a:lnTo>
                  <a:pt x="11550" y="251898"/>
                </a:lnTo>
                <a:lnTo>
                  <a:pt x="14774" y="255122"/>
                </a:lnTo>
                <a:lnTo>
                  <a:pt x="14836" y="257535"/>
                </a:lnTo>
                <a:lnTo>
                  <a:pt x="15065" y="257996"/>
                </a:lnTo>
                <a:lnTo>
                  <a:pt x="15011" y="259099"/>
                </a:lnTo>
                <a:lnTo>
                  <a:pt x="14774" y="261155"/>
                </a:lnTo>
                <a:lnTo>
                  <a:pt x="16646" y="259099"/>
                </a:lnTo>
                <a:lnTo>
                  <a:pt x="17230" y="258375"/>
                </a:lnTo>
                <a:lnTo>
                  <a:pt x="18628" y="256195"/>
                </a:lnTo>
                <a:lnTo>
                  <a:pt x="19441" y="254704"/>
                </a:lnTo>
                <a:lnTo>
                  <a:pt x="20882" y="251898"/>
                </a:lnTo>
                <a:close/>
              </a:path>
              <a:path w="99694" h="267335">
                <a:moveTo>
                  <a:pt x="373" y="257103"/>
                </a:moveTo>
                <a:lnTo>
                  <a:pt x="231" y="257409"/>
                </a:lnTo>
                <a:lnTo>
                  <a:pt x="112" y="257996"/>
                </a:lnTo>
                <a:lnTo>
                  <a:pt x="0" y="260037"/>
                </a:lnTo>
                <a:lnTo>
                  <a:pt x="373" y="260789"/>
                </a:lnTo>
                <a:lnTo>
                  <a:pt x="373" y="257103"/>
                </a:lnTo>
                <a:close/>
              </a:path>
              <a:path w="99694" h="267335">
                <a:moveTo>
                  <a:pt x="14774" y="257409"/>
                </a:moveTo>
                <a:lnTo>
                  <a:pt x="14774" y="260288"/>
                </a:lnTo>
                <a:lnTo>
                  <a:pt x="14890" y="260037"/>
                </a:lnTo>
                <a:lnTo>
                  <a:pt x="15011" y="259099"/>
                </a:lnTo>
                <a:lnTo>
                  <a:pt x="15065" y="257996"/>
                </a:lnTo>
                <a:lnTo>
                  <a:pt x="14774" y="257409"/>
                </a:lnTo>
                <a:close/>
              </a:path>
              <a:path w="99694" h="267335">
                <a:moveTo>
                  <a:pt x="24234" y="245606"/>
                </a:moveTo>
                <a:lnTo>
                  <a:pt x="23732" y="245846"/>
                </a:lnTo>
                <a:lnTo>
                  <a:pt x="16737" y="248977"/>
                </a:lnTo>
                <a:lnTo>
                  <a:pt x="15297" y="249671"/>
                </a:lnTo>
                <a:lnTo>
                  <a:pt x="14564" y="250076"/>
                </a:lnTo>
                <a:lnTo>
                  <a:pt x="11579" y="251830"/>
                </a:lnTo>
                <a:lnTo>
                  <a:pt x="11133" y="252056"/>
                </a:lnTo>
                <a:lnTo>
                  <a:pt x="10482" y="252213"/>
                </a:lnTo>
                <a:lnTo>
                  <a:pt x="9775" y="252314"/>
                </a:lnTo>
                <a:lnTo>
                  <a:pt x="9277" y="252333"/>
                </a:lnTo>
                <a:lnTo>
                  <a:pt x="10149" y="252503"/>
                </a:lnTo>
                <a:lnTo>
                  <a:pt x="10515" y="252616"/>
                </a:lnTo>
                <a:lnTo>
                  <a:pt x="12235" y="253488"/>
                </a:lnTo>
                <a:lnTo>
                  <a:pt x="13299" y="254440"/>
                </a:lnTo>
                <a:lnTo>
                  <a:pt x="14774" y="257409"/>
                </a:lnTo>
                <a:lnTo>
                  <a:pt x="14774" y="255122"/>
                </a:lnTo>
                <a:lnTo>
                  <a:pt x="11550" y="251898"/>
                </a:lnTo>
                <a:lnTo>
                  <a:pt x="20882" y="251898"/>
                </a:lnTo>
                <a:lnTo>
                  <a:pt x="22491" y="248784"/>
                </a:lnTo>
                <a:lnTo>
                  <a:pt x="24234" y="245606"/>
                </a:lnTo>
                <a:close/>
              </a:path>
              <a:path w="99694" h="267335">
                <a:moveTo>
                  <a:pt x="3736" y="251898"/>
                </a:moveTo>
                <a:lnTo>
                  <a:pt x="3596" y="251898"/>
                </a:lnTo>
                <a:lnTo>
                  <a:pt x="373" y="255122"/>
                </a:lnTo>
                <a:lnTo>
                  <a:pt x="373" y="257103"/>
                </a:lnTo>
                <a:lnTo>
                  <a:pt x="1488" y="254704"/>
                </a:lnTo>
                <a:lnTo>
                  <a:pt x="1938" y="254030"/>
                </a:lnTo>
                <a:lnTo>
                  <a:pt x="3736" y="251898"/>
                </a:lnTo>
                <a:close/>
              </a:path>
              <a:path w="99694" h="267335">
                <a:moveTo>
                  <a:pt x="75878" y="208268"/>
                </a:moveTo>
                <a:lnTo>
                  <a:pt x="70171" y="213222"/>
                </a:lnTo>
                <a:lnTo>
                  <a:pt x="67910" y="215267"/>
                </a:lnTo>
                <a:lnTo>
                  <a:pt x="52875" y="229043"/>
                </a:lnTo>
                <a:lnTo>
                  <a:pt x="48728" y="232643"/>
                </a:lnTo>
                <a:lnTo>
                  <a:pt x="43406" y="236194"/>
                </a:lnTo>
                <a:lnTo>
                  <a:pt x="42303" y="236743"/>
                </a:lnTo>
                <a:lnTo>
                  <a:pt x="37844" y="238640"/>
                </a:lnTo>
                <a:lnTo>
                  <a:pt x="36968" y="239033"/>
                </a:lnTo>
                <a:lnTo>
                  <a:pt x="33503" y="240817"/>
                </a:lnTo>
                <a:lnTo>
                  <a:pt x="26952" y="244302"/>
                </a:lnTo>
                <a:lnTo>
                  <a:pt x="24234" y="245606"/>
                </a:lnTo>
                <a:lnTo>
                  <a:pt x="24103" y="245846"/>
                </a:lnTo>
                <a:lnTo>
                  <a:pt x="24178" y="245710"/>
                </a:lnTo>
                <a:lnTo>
                  <a:pt x="54947" y="245710"/>
                </a:lnTo>
                <a:lnTo>
                  <a:pt x="56544" y="244563"/>
                </a:lnTo>
                <a:lnTo>
                  <a:pt x="60517" y="241328"/>
                </a:lnTo>
                <a:lnTo>
                  <a:pt x="66457" y="236086"/>
                </a:lnTo>
                <a:lnTo>
                  <a:pt x="79743" y="223982"/>
                </a:lnTo>
                <a:lnTo>
                  <a:pt x="85318" y="219142"/>
                </a:lnTo>
                <a:lnTo>
                  <a:pt x="85592" y="215267"/>
                </a:lnTo>
                <a:lnTo>
                  <a:pt x="85617" y="214570"/>
                </a:lnTo>
                <a:lnTo>
                  <a:pt x="80425" y="208589"/>
                </a:lnTo>
                <a:lnTo>
                  <a:pt x="75878" y="208268"/>
                </a:lnTo>
                <a:close/>
              </a:path>
              <a:path w="99694" h="267335">
                <a:moveTo>
                  <a:pt x="74519" y="0"/>
                </a:moveTo>
                <a:lnTo>
                  <a:pt x="39746" y="26375"/>
                </a:lnTo>
                <a:lnTo>
                  <a:pt x="27740" y="67771"/>
                </a:lnTo>
                <a:lnTo>
                  <a:pt x="24159" y="113629"/>
                </a:lnTo>
                <a:lnTo>
                  <a:pt x="23906" y="140737"/>
                </a:lnTo>
                <a:lnTo>
                  <a:pt x="24000" y="177813"/>
                </a:lnTo>
                <a:lnTo>
                  <a:pt x="23733" y="186837"/>
                </a:lnTo>
                <a:lnTo>
                  <a:pt x="16201" y="228199"/>
                </a:lnTo>
                <a:lnTo>
                  <a:pt x="11506" y="238869"/>
                </a:lnTo>
                <a:lnTo>
                  <a:pt x="11587" y="238721"/>
                </a:lnTo>
                <a:lnTo>
                  <a:pt x="27553" y="238721"/>
                </a:lnTo>
                <a:lnTo>
                  <a:pt x="28414" y="236743"/>
                </a:lnTo>
                <a:lnTo>
                  <a:pt x="37837" y="192490"/>
                </a:lnTo>
                <a:lnTo>
                  <a:pt x="38407" y="177813"/>
                </a:lnTo>
                <a:lnTo>
                  <a:pt x="38280" y="136613"/>
                </a:lnTo>
                <a:lnTo>
                  <a:pt x="38203" y="124658"/>
                </a:lnTo>
                <a:lnTo>
                  <a:pt x="38424" y="116883"/>
                </a:lnTo>
                <a:lnTo>
                  <a:pt x="38619" y="112925"/>
                </a:lnTo>
                <a:lnTo>
                  <a:pt x="39892" y="92293"/>
                </a:lnTo>
                <a:lnTo>
                  <a:pt x="40350" y="84482"/>
                </a:lnTo>
                <a:lnTo>
                  <a:pt x="47338" y="46950"/>
                </a:lnTo>
                <a:lnTo>
                  <a:pt x="69838" y="15049"/>
                </a:lnTo>
                <a:lnTo>
                  <a:pt x="74781" y="14467"/>
                </a:lnTo>
                <a:lnTo>
                  <a:pt x="84721" y="14467"/>
                </a:lnTo>
                <a:lnTo>
                  <a:pt x="84710" y="12433"/>
                </a:lnTo>
                <a:lnTo>
                  <a:pt x="99123" y="12433"/>
                </a:lnTo>
                <a:lnTo>
                  <a:pt x="99146" y="11432"/>
                </a:lnTo>
                <a:lnTo>
                  <a:pt x="79810" y="205"/>
                </a:lnTo>
                <a:lnTo>
                  <a:pt x="74519" y="0"/>
                </a:lnTo>
                <a:close/>
              </a:path>
              <a:path w="99694" h="267335">
                <a:moveTo>
                  <a:pt x="84799" y="15617"/>
                </a:moveTo>
                <a:lnTo>
                  <a:pt x="84796" y="18656"/>
                </a:lnTo>
                <a:lnTo>
                  <a:pt x="84667" y="23379"/>
                </a:lnTo>
                <a:lnTo>
                  <a:pt x="84030" y="34240"/>
                </a:lnTo>
                <a:lnTo>
                  <a:pt x="87072" y="37635"/>
                </a:lnTo>
                <a:lnTo>
                  <a:pt x="99225" y="16111"/>
                </a:lnTo>
                <a:lnTo>
                  <a:pt x="86915" y="16111"/>
                </a:lnTo>
                <a:lnTo>
                  <a:pt x="86254" y="15909"/>
                </a:lnTo>
                <a:lnTo>
                  <a:pt x="85526" y="15746"/>
                </a:lnTo>
                <a:lnTo>
                  <a:pt x="84799" y="15617"/>
                </a:lnTo>
                <a:close/>
              </a:path>
              <a:path w="99694" h="267335">
                <a:moveTo>
                  <a:pt x="84691" y="13019"/>
                </a:moveTo>
                <a:lnTo>
                  <a:pt x="84679" y="13855"/>
                </a:lnTo>
                <a:lnTo>
                  <a:pt x="84799" y="15617"/>
                </a:lnTo>
                <a:lnTo>
                  <a:pt x="85526" y="15746"/>
                </a:lnTo>
                <a:lnTo>
                  <a:pt x="86457" y="15963"/>
                </a:lnTo>
                <a:lnTo>
                  <a:pt x="86915" y="16111"/>
                </a:lnTo>
                <a:lnTo>
                  <a:pt x="86621" y="15963"/>
                </a:lnTo>
                <a:lnTo>
                  <a:pt x="84813" y="13855"/>
                </a:lnTo>
                <a:lnTo>
                  <a:pt x="84691" y="13019"/>
                </a:lnTo>
                <a:close/>
              </a:path>
              <a:path w="99694" h="267335">
                <a:moveTo>
                  <a:pt x="99123" y="12433"/>
                </a:moveTo>
                <a:lnTo>
                  <a:pt x="84710" y="12433"/>
                </a:lnTo>
                <a:lnTo>
                  <a:pt x="84813" y="13855"/>
                </a:lnTo>
                <a:lnTo>
                  <a:pt x="86621" y="15963"/>
                </a:lnTo>
                <a:lnTo>
                  <a:pt x="86915" y="16111"/>
                </a:lnTo>
                <a:lnTo>
                  <a:pt x="99225" y="16111"/>
                </a:lnTo>
                <a:lnTo>
                  <a:pt x="99108" y="13707"/>
                </a:lnTo>
                <a:lnTo>
                  <a:pt x="99123" y="12433"/>
                </a:lnTo>
                <a:close/>
              </a:path>
              <a:path w="99694" h="267335">
                <a:moveTo>
                  <a:pt x="84721" y="14467"/>
                </a:moveTo>
                <a:lnTo>
                  <a:pt x="74781" y="14467"/>
                </a:lnTo>
                <a:lnTo>
                  <a:pt x="78747" y="14622"/>
                </a:lnTo>
                <a:lnTo>
                  <a:pt x="84799" y="15617"/>
                </a:lnTo>
                <a:lnTo>
                  <a:pt x="84721" y="14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2" name="object 5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307291" y="2563124"/>
            <a:ext cx="233166" cy="7205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597128" y="2572048"/>
            <a:ext cx="69631" cy="6720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720288" y="2565812"/>
            <a:ext cx="251640" cy="7534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068565" y="2558774"/>
            <a:ext cx="368916" cy="8054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517328" y="2538586"/>
            <a:ext cx="43129" cy="10267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576752" y="2888443"/>
            <a:ext cx="238663" cy="105363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4937275" y="2937325"/>
            <a:ext cx="52942" cy="38281"/>
          </a:xfrm>
          <a:custGeom>
            <a:avLst/>
            <a:gdLst/>
            <a:ahLst/>
            <a:cxnLst/>
            <a:rect l="l" t="t" r="r" b="b"/>
            <a:pathLst>
              <a:path w="82550" h="59689">
                <a:moveTo>
                  <a:pt x="61087" y="20485"/>
                </a:moveTo>
                <a:lnTo>
                  <a:pt x="60693" y="15938"/>
                </a:lnTo>
                <a:lnTo>
                  <a:pt x="59016" y="14528"/>
                </a:lnTo>
                <a:lnTo>
                  <a:pt x="58826" y="14363"/>
                </a:lnTo>
                <a:lnTo>
                  <a:pt x="56578" y="12471"/>
                </a:lnTo>
                <a:lnTo>
                  <a:pt x="55587" y="11544"/>
                </a:lnTo>
                <a:lnTo>
                  <a:pt x="47447" y="3771"/>
                </a:lnTo>
                <a:lnTo>
                  <a:pt x="45402" y="2044"/>
                </a:lnTo>
                <a:lnTo>
                  <a:pt x="40944" y="419"/>
                </a:lnTo>
                <a:lnTo>
                  <a:pt x="40195" y="139"/>
                </a:lnTo>
                <a:lnTo>
                  <a:pt x="38455" y="0"/>
                </a:lnTo>
                <a:lnTo>
                  <a:pt x="35382" y="406"/>
                </a:lnTo>
                <a:lnTo>
                  <a:pt x="28829" y="368"/>
                </a:lnTo>
                <a:lnTo>
                  <a:pt x="25819" y="419"/>
                </a:lnTo>
                <a:lnTo>
                  <a:pt x="21361" y="393"/>
                </a:lnTo>
                <a:lnTo>
                  <a:pt x="19545" y="520"/>
                </a:lnTo>
                <a:lnTo>
                  <a:pt x="0" y="14516"/>
                </a:lnTo>
                <a:lnTo>
                  <a:pt x="419" y="18821"/>
                </a:lnTo>
                <a:lnTo>
                  <a:pt x="381" y="22174"/>
                </a:lnTo>
                <a:lnTo>
                  <a:pt x="279" y="24155"/>
                </a:lnTo>
                <a:lnTo>
                  <a:pt x="3314" y="27546"/>
                </a:lnTo>
                <a:lnTo>
                  <a:pt x="11252" y="27978"/>
                </a:lnTo>
                <a:lnTo>
                  <a:pt x="14655" y="24942"/>
                </a:lnTo>
                <a:lnTo>
                  <a:pt x="14871" y="20967"/>
                </a:lnTo>
                <a:lnTo>
                  <a:pt x="14884" y="18821"/>
                </a:lnTo>
                <a:lnTo>
                  <a:pt x="14706" y="16903"/>
                </a:lnTo>
                <a:lnTo>
                  <a:pt x="14655" y="16433"/>
                </a:lnTo>
                <a:lnTo>
                  <a:pt x="14566" y="15303"/>
                </a:lnTo>
                <a:lnTo>
                  <a:pt x="14579" y="15062"/>
                </a:lnTo>
                <a:lnTo>
                  <a:pt x="14655" y="16433"/>
                </a:lnTo>
                <a:lnTo>
                  <a:pt x="16687" y="15887"/>
                </a:lnTo>
                <a:lnTo>
                  <a:pt x="17322" y="15722"/>
                </a:lnTo>
                <a:lnTo>
                  <a:pt x="20447" y="15062"/>
                </a:lnTo>
                <a:lnTo>
                  <a:pt x="21361" y="14859"/>
                </a:lnTo>
                <a:lnTo>
                  <a:pt x="22263" y="14795"/>
                </a:lnTo>
                <a:lnTo>
                  <a:pt x="25844" y="14820"/>
                </a:lnTo>
                <a:lnTo>
                  <a:pt x="27139" y="14795"/>
                </a:lnTo>
                <a:lnTo>
                  <a:pt x="28930" y="14770"/>
                </a:lnTo>
                <a:lnTo>
                  <a:pt x="36322" y="14795"/>
                </a:lnTo>
                <a:lnTo>
                  <a:pt x="36588" y="14770"/>
                </a:lnTo>
                <a:lnTo>
                  <a:pt x="37731" y="14617"/>
                </a:lnTo>
                <a:lnTo>
                  <a:pt x="38125" y="14554"/>
                </a:lnTo>
                <a:lnTo>
                  <a:pt x="38341" y="14528"/>
                </a:lnTo>
                <a:lnTo>
                  <a:pt x="37731" y="14617"/>
                </a:lnTo>
                <a:lnTo>
                  <a:pt x="39573" y="16154"/>
                </a:lnTo>
                <a:lnTo>
                  <a:pt x="45872" y="22174"/>
                </a:lnTo>
                <a:lnTo>
                  <a:pt x="46977" y="23215"/>
                </a:lnTo>
                <a:lnTo>
                  <a:pt x="51422" y="26949"/>
                </a:lnTo>
                <a:lnTo>
                  <a:pt x="55956" y="26568"/>
                </a:lnTo>
                <a:lnTo>
                  <a:pt x="61087" y="20485"/>
                </a:lnTo>
                <a:close/>
              </a:path>
              <a:path w="82550" h="59689">
                <a:moveTo>
                  <a:pt x="82029" y="44081"/>
                </a:moveTo>
                <a:lnTo>
                  <a:pt x="80949" y="36207"/>
                </a:lnTo>
                <a:lnTo>
                  <a:pt x="77317" y="33451"/>
                </a:lnTo>
                <a:lnTo>
                  <a:pt x="52133" y="36969"/>
                </a:lnTo>
                <a:lnTo>
                  <a:pt x="47599" y="37503"/>
                </a:lnTo>
                <a:lnTo>
                  <a:pt x="15532" y="44081"/>
                </a:lnTo>
                <a:lnTo>
                  <a:pt x="10998" y="45478"/>
                </a:lnTo>
                <a:lnTo>
                  <a:pt x="8864" y="49517"/>
                </a:lnTo>
                <a:lnTo>
                  <a:pt x="11201" y="57111"/>
                </a:lnTo>
                <a:lnTo>
                  <a:pt x="15227" y="59245"/>
                </a:lnTo>
                <a:lnTo>
                  <a:pt x="19024" y="58077"/>
                </a:lnTo>
                <a:lnTo>
                  <a:pt x="25273" y="56045"/>
                </a:lnTo>
                <a:lnTo>
                  <a:pt x="26581" y="55638"/>
                </a:lnTo>
                <a:lnTo>
                  <a:pt x="48996" y="51828"/>
                </a:lnTo>
                <a:lnTo>
                  <a:pt x="53962" y="51257"/>
                </a:lnTo>
                <a:lnTo>
                  <a:pt x="79273" y="47713"/>
                </a:lnTo>
                <a:lnTo>
                  <a:pt x="82029" y="44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9" name="object 5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099884" y="2922045"/>
            <a:ext cx="110262" cy="160417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5310827" y="2892521"/>
            <a:ext cx="39502" cy="104662"/>
          </a:xfrm>
          <a:custGeom>
            <a:avLst/>
            <a:gdLst/>
            <a:ahLst/>
            <a:cxnLst/>
            <a:rect l="l" t="t" r="r" b="b"/>
            <a:pathLst>
              <a:path w="61594" h="163195">
                <a:moveTo>
                  <a:pt x="706" y="152530"/>
                </a:moveTo>
                <a:lnTo>
                  <a:pt x="156" y="154266"/>
                </a:lnTo>
                <a:lnTo>
                  <a:pt x="71" y="157592"/>
                </a:lnTo>
                <a:lnTo>
                  <a:pt x="1666" y="160467"/>
                </a:lnTo>
                <a:lnTo>
                  <a:pt x="5353" y="163095"/>
                </a:lnTo>
                <a:lnTo>
                  <a:pt x="7053" y="163113"/>
                </a:lnTo>
                <a:lnTo>
                  <a:pt x="8246" y="163095"/>
                </a:lnTo>
                <a:lnTo>
                  <a:pt x="9517" y="162899"/>
                </a:lnTo>
                <a:lnTo>
                  <a:pt x="10158" y="162741"/>
                </a:lnTo>
                <a:lnTo>
                  <a:pt x="12060" y="162178"/>
                </a:lnTo>
                <a:lnTo>
                  <a:pt x="14212" y="160026"/>
                </a:lnTo>
                <a:lnTo>
                  <a:pt x="12964" y="160026"/>
                </a:lnTo>
                <a:lnTo>
                  <a:pt x="13341" y="159478"/>
                </a:lnTo>
                <a:lnTo>
                  <a:pt x="13732" y="158856"/>
                </a:lnTo>
                <a:lnTo>
                  <a:pt x="14249" y="157154"/>
                </a:lnTo>
                <a:lnTo>
                  <a:pt x="14370" y="155684"/>
                </a:lnTo>
                <a:lnTo>
                  <a:pt x="14400" y="154266"/>
                </a:lnTo>
                <a:lnTo>
                  <a:pt x="13845" y="153262"/>
                </a:lnTo>
                <a:lnTo>
                  <a:pt x="662" y="153262"/>
                </a:lnTo>
                <a:lnTo>
                  <a:pt x="706" y="152530"/>
                </a:lnTo>
                <a:close/>
              </a:path>
              <a:path w="61594" h="163195">
                <a:moveTo>
                  <a:pt x="0" y="157462"/>
                </a:moveTo>
                <a:lnTo>
                  <a:pt x="0" y="159838"/>
                </a:lnTo>
                <a:lnTo>
                  <a:pt x="3224" y="163061"/>
                </a:lnTo>
                <a:lnTo>
                  <a:pt x="5304" y="163061"/>
                </a:lnTo>
                <a:lnTo>
                  <a:pt x="1666" y="160467"/>
                </a:lnTo>
                <a:lnTo>
                  <a:pt x="0" y="157462"/>
                </a:lnTo>
                <a:close/>
              </a:path>
              <a:path w="61594" h="163195">
                <a:moveTo>
                  <a:pt x="12060" y="162178"/>
                </a:moveTo>
                <a:lnTo>
                  <a:pt x="10158" y="162741"/>
                </a:lnTo>
                <a:lnTo>
                  <a:pt x="9517" y="162899"/>
                </a:lnTo>
                <a:lnTo>
                  <a:pt x="8467" y="163061"/>
                </a:lnTo>
                <a:lnTo>
                  <a:pt x="11177" y="163061"/>
                </a:lnTo>
                <a:lnTo>
                  <a:pt x="12060" y="162178"/>
                </a:lnTo>
                <a:close/>
              </a:path>
              <a:path w="61594" h="163195">
                <a:moveTo>
                  <a:pt x="40377" y="130023"/>
                </a:moveTo>
                <a:lnTo>
                  <a:pt x="35346" y="133424"/>
                </a:lnTo>
                <a:lnTo>
                  <a:pt x="24606" y="141086"/>
                </a:lnTo>
                <a:lnTo>
                  <a:pt x="22039" y="142821"/>
                </a:lnTo>
                <a:lnTo>
                  <a:pt x="18575" y="144633"/>
                </a:lnTo>
                <a:lnTo>
                  <a:pt x="17592" y="145036"/>
                </a:lnTo>
                <a:lnTo>
                  <a:pt x="15515" y="145732"/>
                </a:lnTo>
                <a:lnTo>
                  <a:pt x="15152" y="152126"/>
                </a:lnTo>
                <a:lnTo>
                  <a:pt x="15025" y="154854"/>
                </a:lnTo>
                <a:lnTo>
                  <a:pt x="14900" y="155862"/>
                </a:lnTo>
                <a:lnTo>
                  <a:pt x="14526" y="157154"/>
                </a:lnTo>
                <a:lnTo>
                  <a:pt x="14400" y="159838"/>
                </a:lnTo>
                <a:lnTo>
                  <a:pt x="12060" y="162178"/>
                </a:lnTo>
                <a:lnTo>
                  <a:pt x="18939" y="159760"/>
                </a:lnTo>
                <a:lnTo>
                  <a:pt x="22849" y="158461"/>
                </a:lnTo>
                <a:lnTo>
                  <a:pt x="24509" y="157779"/>
                </a:lnTo>
                <a:lnTo>
                  <a:pt x="29559" y="155140"/>
                </a:lnTo>
                <a:lnTo>
                  <a:pt x="32334" y="153262"/>
                </a:lnTo>
                <a:lnTo>
                  <a:pt x="43552" y="145258"/>
                </a:lnTo>
                <a:lnTo>
                  <a:pt x="48442" y="141952"/>
                </a:lnTo>
                <a:lnTo>
                  <a:pt x="49307" y="137476"/>
                </a:lnTo>
                <a:lnTo>
                  <a:pt x="44852" y="130888"/>
                </a:lnTo>
                <a:lnTo>
                  <a:pt x="40377" y="130023"/>
                </a:lnTo>
                <a:close/>
              </a:path>
              <a:path w="61594" h="163195">
                <a:moveTo>
                  <a:pt x="14400" y="155314"/>
                </a:moveTo>
                <a:lnTo>
                  <a:pt x="14249" y="157154"/>
                </a:lnTo>
                <a:lnTo>
                  <a:pt x="13716" y="158882"/>
                </a:lnTo>
                <a:lnTo>
                  <a:pt x="12964" y="160026"/>
                </a:lnTo>
                <a:lnTo>
                  <a:pt x="13823" y="158856"/>
                </a:lnTo>
                <a:lnTo>
                  <a:pt x="14255" y="158093"/>
                </a:lnTo>
                <a:lnTo>
                  <a:pt x="14346" y="157779"/>
                </a:lnTo>
                <a:lnTo>
                  <a:pt x="14400" y="155314"/>
                </a:lnTo>
                <a:close/>
              </a:path>
              <a:path w="61594" h="163195">
                <a:moveTo>
                  <a:pt x="14400" y="157592"/>
                </a:moveTo>
                <a:lnTo>
                  <a:pt x="14255" y="158093"/>
                </a:lnTo>
                <a:lnTo>
                  <a:pt x="13808" y="158882"/>
                </a:lnTo>
                <a:lnTo>
                  <a:pt x="12964" y="160026"/>
                </a:lnTo>
                <a:lnTo>
                  <a:pt x="14212" y="160026"/>
                </a:lnTo>
                <a:lnTo>
                  <a:pt x="14400" y="159838"/>
                </a:lnTo>
                <a:lnTo>
                  <a:pt x="14400" y="157592"/>
                </a:lnTo>
                <a:close/>
              </a:path>
              <a:path w="61594" h="163195">
                <a:moveTo>
                  <a:pt x="15359" y="148661"/>
                </a:moveTo>
                <a:lnTo>
                  <a:pt x="11177" y="148661"/>
                </a:lnTo>
                <a:lnTo>
                  <a:pt x="14380" y="151865"/>
                </a:lnTo>
                <a:lnTo>
                  <a:pt x="14400" y="157592"/>
                </a:lnTo>
                <a:lnTo>
                  <a:pt x="14900" y="155862"/>
                </a:lnTo>
                <a:lnTo>
                  <a:pt x="15025" y="154854"/>
                </a:lnTo>
                <a:lnTo>
                  <a:pt x="15204" y="151069"/>
                </a:lnTo>
                <a:lnTo>
                  <a:pt x="15359" y="148661"/>
                </a:lnTo>
                <a:close/>
              </a:path>
              <a:path w="61594" h="163195">
                <a:moveTo>
                  <a:pt x="791" y="151093"/>
                </a:moveTo>
                <a:lnTo>
                  <a:pt x="20" y="151865"/>
                </a:lnTo>
                <a:lnTo>
                  <a:pt x="0" y="155794"/>
                </a:lnTo>
                <a:lnTo>
                  <a:pt x="115" y="154401"/>
                </a:lnTo>
                <a:lnTo>
                  <a:pt x="661" y="152603"/>
                </a:lnTo>
                <a:lnTo>
                  <a:pt x="791" y="151093"/>
                </a:lnTo>
                <a:close/>
              </a:path>
              <a:path w="61594" h="163195">
                <a:moveTo>
                  <a:pt x="11234" y="148718"/>
                </a:moveTo>
                <a:lnTo>
                  <a:pt x="9170" y="148718"/>
                </a:lnTo>
                <a:lnTo>
                  <a:pt x="12735" y="151257"/>
                </a:lnTo>
                <a:lnTo>
                  <a:pt x="14400" y="154266"/>
                </a:lnTo>
                <a:lnTo>
                  <a:pt x="14380" y="151865"/>
                </a:lnTo>
                <a:lnTo>
                  <a:pt x="11234" y="148718"/>
                </a:lnTo>
                <a:close/>
              </a:path>
              <a:path w="61594" h="163195">
                <a:moveTo>
                  <a:pt x="1225" y="151711"/>
                </a:moveTo>
                <a:lnTo>
                  <a:pt x="706" y="152530"/>
                </a:lnTo>
                <a:lnTo>
                  <a:pt x="662" y="153262"/>
                </a:lnTo>
                <a:lnTo>
                  <a:pt x="990" y="152126"/>
                </a:lnTo>
                <a:lnTo>
                  <a:pt x="1225" y="151711"/>
                </a:lnTo>
                <a:close/>
              </a:path>
              <a:path w="61594" h="163195">
                <a:moveTo>
                  <a:pt x="12471" y="151069"/>
                </a:moveTo>
                <a:lnTo>
                  <a:pt x="1671" y="151069"/>
                </a:lnTo>
                <a:lnTo>
                  <a:pt x="1225" y="151711"/>
                </a:lnTo>
                <a:lnTo>
                  <a:pt x="990" y="152126"/>
                </a:lnTo>
                <a:lnTo>
                  <a:pt x="662" y="153262"/>
                </a:lnTo>
                <a:lnTo>
                  <a:pt x="13845" y="153262"/>
                </a:lnTo>
                <a:lnTo>
                  <a:pt x="12719" y="151245"/>
                </a:lnTo>
                <a:lnTo>
                  <a:pt x="12471" y="151069"/>
                </a:lnTo>
                <a:close/>
              </a:path>
              <a:path w="61594" h="163195">
                <a:moveTo>
                  <a:pt x="6999" y="148661"/>
                </a:moveTo>
                <a:lnTo>
                  <a:pt x="3224" y="148661"/>
                </a:lnTo>
                <a:lnTo>
                  <a:pt x="816" y="151069"/>
                </a:lnTo>
                <a:lnTo>
                  <a:pt x="706" y="152530"/>
                </a:lnTo>
                <a:lnTo>
                  <a:pt x="1291" y="151594"/>
                </a:lnTo>
                <a:lnTo>
                  <a:pt x="1671" y="151069"/>
                </a:lnTo>
                <a:lnTo>
                  <a:pt x="12471" y="151069"/>
                </a:lnTo>
                <a:lnTo>
                  <a:pt x="9275" y="148793"/>
                </a:lnTo>
                <a:lnTo>
                  <a:pt x="6536" y="148793"/>
                </a:lnTo>
                <a:lnTo>
                  <a:pt x="6999" y="148661"/>
                </a:lnTo>
                <a:close/>
              </a:path>
              <a:path w="61594" h="163195">
                <a:moveTo>
                  <a:pt x="30609" y="0"/>
                </a:moveTo>
                <a:lnTo>
                  <a:pt x="5807" y="30708"/>
                </a:lnTo>
                <a:lnTo>
                  <a:pt x="1258" y="141086"/>
                </a:lnTo>
                <a:lnTo>
                  <a:pt x="1175" y="144100"/>
                </a:lnTo>
                <a:lnTo>
                  <a:pt x="791" y="151093"/>
                </a:lnTo>
                <a:lnTo>
                  <a:pt x="3224" y="148661"/>
                </a:lnTo>
                <a:lnTo>
                  <a:pt x="6999" y="148661"/>
                </a:lnTo>
                <a:lnTo>
                  <a:pt x="7519" y="148512"/>
                </a:lnTo>
                <a:lnTo>
                  <a:pt x="12621" y="146702"/>
                </a:lnTo>
                <a:lnTo>
                  <a:pt x="15515" y="145732"/>
                </a:lnTo>
                <a:lnTo>
                  <a:pt x="15623" y="142821"/>
                </a:lnTo>
                <a:lnTo>
                  <a:pt x="15574" y="66438"/>
                </a:lnTo>
                <a:lnTo>
                  <a:pt x="15764" y="62915"/>
                </a:lnTo>
                <a:lnTo>
                  <a:pt x="25655" y="20831"/>
                </a:lnTo>
                <a:lnTo>
                  <a:pt x="32362" y="14626"/>
                </a:lnTo>
                <a:lnTo>
                  <a:pt x="61381" y="14626"/>
                </a:lnTo>
                <a:lnTo>
                  <a:pt x="60319" y="10486"/>
                </a:lnTo>
                <a:lnTo>
                  <a:pt x="59179" y="8173"/>
                </a:lnTo>
                <a:lnTo>
                  <a:pt x="53629" y="3558"/>
                </a:lnTo>
                <a:lnTo>
                  <a:pt x="48975" y="2146"/>
                </a:lnTo>
                <a:lnTo>
                  <a:pt x="36588" y="160"/>
                </a:lnTo>
                <a:lnTo>
                  <a:pt x="30609" y="0"/>
                </a:lnTo>
                <a:close/>
              </a:path>
              <a:path w="61594" h="163195">
                <a:moveTo>
                  <a:pt x="15424" y="147604"/>
                </a:moveTo>
                <a:lnTo>
                  <a:pt x="10118" y="147604"/>
                </a:lnTo>
                <a:lnTo>
                  <a:pt x="7519" y="148512"/>
                </a:lnTo>
                <a:lnTo>
                  <a:pt x="6536" y="148793"/>
                </a:lnTo>
                <a:lnTo>
                  <a:pt x="6871" y="148737"/>
                </a:lnTo>
                <a:lnTo>
                  <a:pt x="11234" y="148718"/>
                </a:lnTo>
                <a:lnTo>
                  <a:pt x="15359" y="148661"/>
                </a:lnTo>
                <a:lnTo>
                  <a:pt x="15424" y="147604"/>
                </a:lnTo>
                <a:close/>
              </a:path>
              <a:path w="61594" h="163195">
                <a:moveTo>
                  <a:pt x="9170" y="148718"/>
                </a:moveTo>
                <a:lnTo>
                  <a:pt x="6871" y="148737"/>
                </a:lnTo>
                <a:lnTo>
                  <a:pt x="6536" y="148793"/>
                </a:lnTo>
                <a:lnTo>
                  <a:pt x="9275" y="148793"/>
                </a:lnTo>
                <a:close/>
              </a:path>
              <a:path w="61594" h="163195">
                <a:moveTo>
                  <a:pt x="15515" y="145732"/>
                </a:moveTo>
                <a:lnTo>
                  <a:pt x="12621" y="146702"/>
                </a:lnTo>
                <a:lnTo>
                  <a:pt x="10023" y="147637"/>
                </a:lnTo>
                <a:lnTo>
                  <a:pt x="15424" y="147604"/>
                </a:lnTo>
                <a:lnTo>
                  <a:pt x="15515" y="145732"/>
                </a:lnTo>
                <a:close/>
              </a:path>
              <a:path w="61594" h="163195">
                <a:moveTo>
                  <a:pt x="47083" y="16844"/>
                </a:moveTo>
                <a:lnTo>
                  <a:pt x="47175" y="17203"/>
                </a:lnTo>
                <a:lnTo>
                  <a:pt x="46996" y="26649"/>
                </a:lnTo>
                <a:lnTo>
                  <a:pt x="46852" y="28821"/>
                </a:lnTo>
                <a:lnTo>
                  <a:pt x="46598" y="30708"/>
                </a:lnTo>
                <a:lnTo>
                  <a:pt x="45556" y="37617"/>
                </a:lnTo>
                <a:lnTo>
                  <a:pt x="44875" y="42745"/>
                </a:lnTo>
                <a:lnTo>
                  <a:pt x="47646" y="46365"/>
                </a:lnTo>
                <a:lnTo>
                  <a:pt x="55530" y="47411"/>
                </a:lnTo>
                <a:lnTo>
                  <a:pt x="59150" y="44640"/>
                </a:lnTo>
                <a:lnTo>
                  <a:pt x="59946" y="38732"/>
                </a:lnTo>
                <a:lnTo>
                  <a:pt x="60932" y="32241"/>
                </a:lnTo>
                <a:lnTo>
                  <a:pt x="61134" y="30708"/>
                </a:lnTo>
                <a:lnTo>
                  <a:pt x="61284" y="28821"/>
                </a:lnTo>
                <a:lnTo>
                  <a:pt x="61428" y="26649"/>
                </a:lnTo>
                <a:lnTo>
                  <a:pt x="61400" y="19044"/>
                </a:lnTo>
                <a:lnTo>
                  <a:pt x="61545" y="17166"/>
                </a:lnTo>
                <a:lnTo>
                  <a:pt x="47471" y="17166"/>
                </a:lnTo>
                <a:lnTo>
                  <a:pt x="47083" y="16844"/>
                </a:lnTo>
                <a:close/>
              </a:path>
              <a:path w="61594" h="163195">
                <a:moveTo>
                  <a:pt x="47110" y="16950"/>
                </a:moveTo>
                <a:lnTo>
                  <a:pt x="47093" y="17203"/>
                </a:lnTo>
                <a:lnTo>
                  <a:pt x="47110" y="16950"/>
                </a:lnTo>
                <a:close/>
              </a:path>
              <a:path w="61594" h="163195">
                <a:moveTo>
                  <a:pt x="47054" y="16729"/>
                </a:moveTo>
                <a:lnTo>
                  <a:pt x="47129" y="16882"/>
                </a:lnTo>
                <a:lnTo>
                  <a:pt x="47471" y="17166"/>
                </a:lnTo>
                <a:lnTo>
                  <a:pt x="47212" y="16950"/>
                </a:lnTo>
                <a:lnTo>
                  <a:pt x="47054" y="16729"/>
                </a:lnTo>
                <a:close/>
              </a:path>
              <a:path w="61594" h="163195">
                <a:moveTo>
                  <a:pt x="61579" y="16729"/>
                </a:moveTo>
                <a:lnTo>
                  <a:pt x="47054" y="16729"/>
                </a:lnTo>
                <a:lnTo>
                  <a:pt x="47212" y="16950"/>
                </a:lnTo>
                <a:lnTo>
                  <a:pt x="47471" y="17166"/>
                </a:lnTo>
                <a:lnTo>
                  <a:pt x="61545" y="17166"/>
                </a:lnTo>
                <a:lnTo>
                  <a:pt x="61579" y="16729"/>
                </a:lnTo>
                <a:close/>
              </a:path>
              <a:path w="61594" h="163195">
                <a:moveTo>
                  <a:pt x="61381" y="14626"/>
                </a:moveTo>
                <a:lnTo>
                  <a:pt x="32362" y="14626"/>
                </a:lnTo>
                <a:lnTo>
                  <a:pt x="36548" y="14738"/>
                </a:lnTo>
                <a:lnTo>
                  <a:pt x="44192" y="15963"/>
                </a:lnTo>
                <a:lnTo>
                  <a:pt x="47083" y="16844"/>
                </a:lnTo>
                <a:lnTo>
                  <a:pt x="61579" y="16729"/>
                </a:lnTo>
                <a:lnTo>
                  <a:pt x="61553" y="15299"/>
                </a:lnTo>
                <a:lnTo>
                  <a:pt x="61381" y="14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1" name="object 6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393475" y="2916374"/>
            <a:ext cx="100053" cy="6518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543597" y="2895123"/>
            <a:ext cx="216396" cy="9586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587232" y="3236413"/>
            <a:ext cx="240891" cy="102896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4959608" y="3272162"/>
            <a:ext cx="35838" cy="38688"/>
          </a:xfrm>
          <a:custGeom>
            <a:avLst/>
            <a:gdLst/>
            <a:ahLst/>
            <a:cxnLst/>
            <a:rect l="l" t="t" r="r" b="b"/>
            <a:pathLst>
              <a:path w="55880" h="60325">
                <a:moveTo>
                  <a:pt x="3467" y="14122"/>
                </a:moveTo>
                <a:lnTo>
                  <a:pt x="3429" y="14274"/>
                </a:lnTo>
                <a:lnTo>
                  <a:pt x="3467" y="14122"/>
                </a:lnTo>
                <a:close/>
              </a:path>
              <a:path w="55880" h="60325">
                <a:moveTo>
                  <a:pt x="49733" y="11214"/>
                </a:moveTo>
                <a:lnTo>
                  <a:pt x="46812" y="3924"/>
                </a:lnTo>
                <a:lnTo>
                  <a:pt x="44246" y="2146"/>
                </a:lnTo>
                <a:lnTo>
                  <a:pt x="37947" y="0"/>
                </a:lnTo>
                <a:lnTo>
                  <a:pt x="36080" y="12"/>
                </a:lnTo>
                <a:lnTo>
                  <a:pt x="29743" y="508"/>
                </a:lnTo>
                <a:lnTo>
                  <a:pt x="28105" y="558"/>
                </a:lnTo>
                <a:lnTo>
                  <a:pt x="24638" y="622"/>
                </a:lnTo>
                <a:lnTo>
                  <a:pt x="21551" y="723"/>
                </a:lnTo>
                <a:lnTo>
                  <a:pt x="19177" y="1003"/>
                </a:lnTo>
                <a:lnTo>
                  <a:pt x="17843" y="1435"/>
                </a:lnTo>
                <a:lnTo>
                  <a:pt x="17843" y="14922"/>
                </a:lnTo>
                <a:lnTo>
                  <a:pt x="17767" y="15760"/>
                </a:lnTo>
                <a:lnTo>
                  <a:pt x="17716" y="15976"/>
                </a:lnTo>
                <a:lnTo>
                  <a:pt x="17843" y="14922"/>
                </a:lnTo>
                <a:lnTo>
                  <a:pt x="17843" y="1435"/>
                </a:lnTo>
                <a:lnTo>
                  <a:pt x="3467" y="14122"/>
                </a:lnTo>
                <a:lnTo>
                  <a:pt x="3543" y="13741"/>
                </a:lnTo>
                <a:lnTo>
                  <a:pt x="3454" y="14274"/>
                </a:lnTo>
                <a:lnTo>
                  <a:pt x="3378" y="14541"/>
                </a:lnTo>
                <a:lnTo>
                  <a:pt x="2692" y="17627"/>
                </a:lnTo>
                <a:lnTo>
                  <a:pt x="5143" y="21475"/>
                </a:lnTo>
                <a:lnTo>
                  <a:pt x="12915" y="23177"/>
                </a:lnTo>
                <a:lnTo>
                  <a:pt x="16751" y="20726"/>
                </a:lnTo>
                <a:lnTo>
                  <a:pt x="17462" y="17526"/>
                </a:lnTo>
                <a:lnTo>
                  <a:pt x="17551" y="17094"/>
                </a:lnTo>
                <a:lnTo>
                  <a:pt x="19443" y="16014"/>
                </a:lnTo>
                <a:lnTo>
                  <a:pt x="21958" y="15227"/>
                </a:lnTo>
                <a:lnTo>
                  <a:pt x="23202" y="15074"/>
                </a:lnTo>
                <a:lnTo>
                  <a:pt x="29502" y="14922"/>
                </a:lnTo>
                <a:lnTo>
                  <a:pt x="31191" y="14833"/>
                </a:lnTo>
                <a:lnTo>
                  <a:pt x="34277" y="14592"/>
                </a:lnTo>
                <a:lnTo>
                  <a:pt x="34417" y="13919"/>
                </a:lnTo>
                <a:lnTo>
                  <a:pt x="34391" y="14084"/>
                </a:lnTo>
                <a:lnTo>
                  <a:pt x="34277" y="14592"/>
                </a:lnTo>
                <a:lnTo>
                  <a:pt x="32651" y="21475"/>
                </a:lnTo>
                <a:lnTo>
                  <a:pt x="31826" y="26936"/>
                </a:lnTo>
                <a:lnTo>
                  <a:pt x="34531" y="30607"/>
                </a:lnTo>
                <a:lnTo>
                  <a:pt x="42392" y="31788"/>
                </a:lnTo>
                <a:lnTo>
                  <a:pt x="46062" y="29083"/>
                </a:lnTo>
                <a:lnTo>
                  <a:pt x="46799" y="24168"/>
                </a:lnTo>
                <a:lnTo>
                  <a:pt x="47028" y="23152"/>
                </a:lnTo>
                <a:lnTo>
                  <a:pt x="49123" y="14554"/>
                </a:lnTo>
                <a:lnTo>
                  <a:pt x="49415" y="13335"/>
                </a:lnTo>
                <a:lnTo>
                  <a:pt x="49568" y="12293"/>
                </a:lnTo>
                <a:lnTo>
                  <a:pt x="49733" y="11214"/>
                </a:lnTo>
                <a:close/>
              </a:path>
              <a:path w="55880" h="60325">
                <a:moveTo>
                  <a:pt x="55575" y="43688"/>
                </a:moveTo>
                <a:lnTo>
                  <a:pt x="53124" y="36131"/>
                </a:lnTo>
                <a:lnTo>
                  <a:pt x="49060" y="34048"/>
                </a:lnTo>
                <a:lnTo>
                  <a:pt x="33693" y="39090"/>
                </a:lnTo>
                <a:lnTo>
                  <a:pt x="27749" y="40868"/>
                </a:lnTo>
                <a:lnTo>
                  <a:pt x="24511" y="41757"/>
                </a:lnTo>
                <a:lnTo>
                  <a:pt x="18211" y="43408"/>
                </a:lnTo>
                <a:lnTo>
                  <a:pt x="13119" y="45110"/>
                </a:lnTo>
                <a:lnTo>
                  <a:pt x="13462" y="45529"/>
                </a:lnTo>
                <a:lnTo>
                  <a:pt x="14020" y="46101"/>
                </a:lnTo>
                <a:lnTo>
                  <a:pt x="14147" y="46228"/>
                </a:lnTo>
                <a:lnTo>
                  <a:pt x="13995" y="46101"/>
                </a:lnTo>
                <a:lnTo>
                  <a:pt x="13017" y="45135"/>
                </a:lnTo>
                <a:lnTo>
                  <a:pt x="9169" y="42341"/>
                </a:lnTo>
                <a:lnTo>
                  <a:pt x="4673" y="43053"/>
                </a:lnTo>
                <a:lnTo>
                  <a:pt x="0" y="49491"/>
                </a:lnTo>
                <a:lnTo>
                  <a:pt x="711" y="54000"/>
                </a:lnTo>
                <a:lnTo>
                  <a:pt x="3771" y="56222"/>
                </a:lnTo>
                <a:lnTo>
                  <a:pt x="5727" y="58191"/>
                </a:lnTo>
                <a:lnTo>
                  <a:pt x="7061" y="59169"/>
                </a:lnTo>
                <a:lnTo>
                  <a:pt x="12814" y="60286"/>
                </a:lnTo>
                <a:lnTo>
                  <a:pt x="14452" y="59867"/>
                </a:lnTo>
                <a:lnTo>
                  <a:pt x="21564" y="57454"/>
                </a:lnTo>
                <a:lnTo>
                  <a:pt x="22275" y="57238"/>
                </a:lnTo>
                <a:lnTo>
                  <a:pt x="26123" y="56222"/>
                </a:lnTo>
                <a:lnTo>
                  <a:pt x="28321" y="55651"/>
                </a:lnTo>
                <a:lnTo>
                  <a:pt x="31699" y="54724"/>
                </a:lnTo>
                <a:lnTo>
                  <a:pt x="37998" y="52832"/>
                </a:lnTo>
                <a:lnTo>
                  <a:pt x="53492" y="47752"/>
                </a:lnTo>
                <a:lnTo>
                  <a:pt x="54267" y="46228"/>
                </a:lnTo>
                <a:lnTo>
                  <a:pt x="55575" y="43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5" name="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152677" y="3253590"/>
            <a:ext cx="231164" cy="204809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5519570" y="3283149"/>
            <a:ext cx="58236" cy="29729"/>
          </a:xfrm>
          <a:custGeom>
            <a:avLst/>
            <a:gdLst/>
            <a:ahLst/>
            <a:cxnLst/>
            <a:rect l="l" t="t" r="r" b="b"/>
            <a:pathLst>
              <a:path w="90805" h="46354">
                <a:moveTo>
                  <a:pt x="83921" y="31572"/>
                </a:moveTo>
                <a:lnTo>
                  <a:pt x="17462" y="31572"/>
                </a:lnTo>
                <a:lnTo>
                  <a:pt x="17462" y="33350"/>
                </a:lnTo>
                <a:lnTo>
                  <a:pt x="17043" y="32778"/>
                </a:lnTo>
                <a:lnTo>
                  <a:pt x="17170" y="32931"/>
                </a:lnTo>
                <a:lnTo>
                  <a:pt x="17462" y="33350"/>
                </a:lnTo>
                <a:lnTo>
                  <a:pt x="17462" y="31572"/>
                </a:lnTo>
                <a:lnTo>
                  <a:pt x="16941" y="31572"/>
                </a:lnTo>
                <a:lnTo>
                  <a:pt x="15862" y="31572"/>
                </a:lnTo>
                <a:lnTo>
                  <a:pt x="13373" y="29210"/>
                </a:lnTo>
                <a:lnTo>
                  <a:pt x="8813" y="29311"/>
                </a:lnTo>
                <a:lnTo>
                  <a:pt x="3327" y="35077"/>
                </a:lnTo>
                <a:lnTo>
                  <a:pt x="3441" y="39636"/>
                </a:lnTo>
                <a:lnTo>
                  <a:pt x="5956" y="42037"/>
                </a:lnTo>
                <a:lnTo>
                  <a:pt x="5803" y="41808"/>
                </a:lnTo>
                <a:lnTo>
                  <a:pt x="6032" y="42100"/>
                </a:lnTo>
                <a:lnTo>
                  <a:pt x="6324" y="42379"/>
                </a:lnTo>
                <a:lnTo>
                  <a:pt x="5956" y="42037"/>
                </a:lnTo>
                <a:lnTo>
                  <a:pt x="6210" y="42379"/>
                </a:lnTo>
                <a:lnTo>
                  <a:pt x="6870" y="43268"/>
                </a:lnTo>
                <a:lnTo>
                  <a:pt x="7924" y="44272"/>
                </a:lnTo>
                <a:lnTo>
                  <a:pt x="12382" y="46050"/>
                </a:lnTo>
                <a:lnTo>
                  <a:pt x="14859" y="46101"/>
                </a:lnTo>
                <a:lnTo>
                  <a:pt x="24955" y="45567"/>
                </a:lnTo>
                <a:lnTo>
                  <a:pt x="28371" y="45427"/>
                </a:lnTo>
                <a:lnTo>
                  <a:pt x="31470" y="45173"/>
                </a:lnTo>
                <a:lnTo>
                  <a:pt x="42214" y="44030"/>
                </a:lnTo>
                <a:lnTo>
                  <a:pt x="44691" y="43662"/>
                </a:lnTo>
                <a:lnTo>
                  <a:pt x="52806" y="41808"/>
                </a:lnTo>
                <a:lnTo>
                  <a:pt x="53263" y="41706"/>
                </a:lnTo>
                <a:lnTo>
                  <a:pt x="58610" y="40017"/>
                </a:lnTo>
                <a:lnTo>
                  <a:pt x="78473" y="33350"/>
                </a:lnTo>
                <a:lnTo>
                  <a:pt x="81140" y="32448"/>
                </a:lnTo>
                <a:lnTo>
                  <a:pt x="83921" y="31572"/>
                </a:lnTo>
                <a:close/>
              </a:path>
              <a:path w="90805" h="46354">
                <a:moveTo>
                  <a:pt x="90182" y="26212"/>
                </a:moveTo>
                <a:lnTo>
                  <a:pt x="87782" y="18630"/>
                </a:lnTo>
                <a:lnTo>
                  <a:pt x="83731" y="16522"/>
                </a:lnTo>
                <a:lnTo>
                  <a:pt x="76593" y="18783"/>
                </a:lnTo>
                <a:lnTo>
                  <a:pt x="63207" y="23279"/>
                </a:lnTo>
                <a:lnTo>
                  <a:pt x="64096" y="21450"/>
                </a:lnTo>
                <a:lnTo>
                  <a:pt x="66154" y="18084"/>
                </a:lnTo>
                <a:lnTo>
                  <a:pt x="66586" y="17360"/>
                </a:lnTo>
                <a:lnTo>
                  <a:pt x="67056" y="16383"/>
                </a:lnTo>
                <a:lnTo>
                  <a:pt x="68199" y="14046"/>
                </a:lnTo>
                <a:lnTo>
                  <a:pt x="68732" y="12077"/>
                </a:lnTo>
                <a:lnTo>
                  <a:pt x="68249" y="9994"/>
                </a:lnTo>
                <a:lnTo>
                  <a:pt x="67513" y="6832"/>
                </a:lnTo>
                <a:lnTo>
                  <a:pt x="43446" y="76"/>
                </a:lnTo>
                <a:lnTo>
                  <a:pt x="38430" y="228"/>
                </a:lnTo>
                <a:lnTo>
                  <a:pt x="27787" y="228"/>
                </a:lnTo>
                <a:lnTo>
                  <a:pt x="22567" y="0"/>
                </a:lnTo>
                <a:lnTo>
                  <a:pt x="20828" y="12"/>
                </a:lnTo>
                <a:lnTo>
                  <a:pt x="16941" y="508"/>
                </a:lnTo>
                <a:lnTo>
                  <a:pt x="16941" y="14046"/>
                </a:lnTo>
                <a:lnTo>
                  <a:pt x="16776" y="13258"/>
                </a:lnTo>
                <a:lnTo>
                  <a:pt x="16814" y="13398"/>
                </a:lnTo>
                <a:lnTo>
                  <a:pt x="16941" y="14046"/>
                </a:lnTo>
                <a:lnTo>
                  <a:pt x="16941" y="508"/>
                </a:lnTo>
                <a:lnTo>
                  <a:pt x="15697" y="660"/>
                </a:lnTo>
                <a:lnTo>
                  <a:pt x="13716" y="965"/>
                </a:lnTo>
                <a:lnTo>
                  <a:pt x="13068" y="1104"/>
                </a:lnTo>
                <a:lnTo>
                  <a:pt x="13068" y="15798"/>
                </a:lnTo>
                <a:lnTo>
                  <a:pt x="12776" y="15963"/>
                </a:lnTo>
                <a:lnTo>
                  <a:pt x="12636" y="16014"/>
                </a:lnTo>
                <a:lnTo>
                  <a:pt x="13068" y="15798"/>
                </a:lnTo>
                <a:lnTo>
                  <a:pt x="13068" y="1104"/>
                </a:lnTo>
                <a:lnTo>
                  <a:pt x="0" y="13398"/>
                </a:lnTo>
                <a:lnTo>
                  <a:pt x="2667" y="18834"/>
                </a:lnTo>
                <a:lnTo>
                  <a:pt x="3937" y="19583"/>
                </a:lnTo>
                <a:lnTo>
                  <a:pt x="5537" y="20180"/>
                </a:lnTo>
                <a:lnTo>
                  <a:pt x="8458" y="21932"/>
                </a:lnTo>
                <a:lnTo>
                  <a:pt x="12877" y="20828"/>
                </a:lnTo>
                <a:lnTo>
                  <a:pt x="13169" y="20332"/>
                </a:lnTo>
                <a:lnTo>
                  <a:pt x="13436" y="19888"/>
                </a:lnTo>
                <a:lnTo>
                  <a:pt x="15760" y="16014"/>
                </a:lnTo>
                <a:lnTo>
                  <a:pt x="16281" y="15138"/>
                </a:lnTo>
                <a:lnTo>
                  <a:pt x="13690" y="15697"/>
                </a:lnTo>
                <a:lnTo>
                  <a:pt x="16192" y="15151"/>
                </a:lnTo>
                <a:lnTo>
                  <a:pt x="17881" y="14897"/>
                </a:lnTo>
                <a:lnTo>
                  <a:pt x="21615" y="14427"/>
                </a:lnTo>
                <a:lnTo>
                  <a:pt x="22694" y="14427"/>
                </a:lnTo>
                <a:lnTo>
                  <a:pt x="27495" y="14630"/>
                </a:lnTo>
                <a:lnTo>
                  <a:pt x="38620" y="14630"/>
                </a:lnTo>
                <a:lnTo>
                  <a:pt x="43383" y="14490"/>
                </a:lnTo>
                <a:lnTo>
                  <a:pt x="44538" y="14490"/>
                </a:lnTo>
                <a:lnTo>
                  <a:pt x="50368" y="14973"/>
                </a:lnTo>
                <a:lnTo>
                  <a:pt x="51181" y="15100"/>
                </a:lnTo>
                <a:lnTo>
                  <a:pt x="49212" y="19126"/>
                </a:lnTo>
                <a:lnTo>
                  <a:pt x="50698" y="23444"/>
                </a:lnTo>
                <a:lnTo>
                  <a:pt x="55600" y="25844"/>
                </a:lnTo>
                <a:lnTo>
                  <a:pt x="54470" y="26212"/>
                </a:lnTo>
                <a:lnTo>
                  <a:pt x="49377" y="27825"/>
                </a:lnTo>
                <a:lnTo>
                  <a:pt x="23342" y="31216"/>
                </a:lnTo>
                <a:lnTo>
                  <a:pt x="17399" y="31546"/>
                </a:lnTo>
                <a:lnTo>
                  <a:pt x="83985" y="31546"/>
                </a:lnTo>
                <a:lnTo>
                  <a:pt x="88074" y="30251"/>
                </a:lnTo>
                <a:lnTo>
                  <a:pt x="90182" y="2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7" name="object 6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709906" y="3255601"/>
            <a:ext cx="162648" cy="89813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13336" y="3255698"/>
            <a:ext cx="68869" cy="77641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626733" y="3592934"/>
            <a:ext cx="240969" cy="9617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972731" y="3624853"/>
            <a:ext cx="71420" cy="4400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121261" y="3602997"/>
            <a:ext cx="317955" cy="7872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4469947" y="3930528"/>
            <a:ext cx="386942" cy="16202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975902" y="3949025"/>
            <a:ext cx="771621" cy="128183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861735" y="3944930"/>
            <a:ext cx="241669" cy="15672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176988" y="3952876"/>
            <a:ext cx="100625" cy="12298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6436617" y="3961499"/>
            <a:ext cx="314418" cy="117599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898266" y="3943056"/>
            <a:ext cx="565289" cy="142911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580270" y="3935555"/>
            <a:ext cx="437632" cy="100777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389909" y="4269339"/>
            <a:ext cx="212555" cy="10985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4740236" y="4278731"/>
            <a:ext cx="542958" cy="156865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5483063" y="4290815"/>
            <a:ext cx="290993" cy="94911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5894634" y="4332790"/>
            <a:ext cx="59050" cy="31358"/>
          </a:xfrm>
          <a:custGeom>
            <a:avLst/>
            <a:gdLst/>
            <a:ahLst/>
            <a:cxnLst/>
            <a:rect l="l" t="t" r="r" b="b"/>
            <a:pathLst>
              <a:path w="92075" h="48895">
                <a:moveTo>
                  <a:pt x="58966" y="10388"/>
                </a:moveTo>
                <a:lnTo>
                  <a:pt x="56451" y="6591"/>
                </a:lnTo>
                <a:lnTo>
                  <a:pt x="48069" y="4864"/>
                </a:lnTo>
                <a:lnTo>
                  <a:pt x="33070" y="1422"/>
                </a:lnTo>
                <a:lnTo>
                  <a:pt x="29006" y="596"/>
                </a:lnTo>
                <a:lnTo>
                  <a:pt x="21158" y="0"/>
                </a:lnTo>
                <a:lnTo>
                  <a:pt x="18745" y="152"/>
                </a:lnTo>
                <a:lnTo>
                  <a:pt x="12890" y="1054"/>
                </a:lnTo>
                <a:lnTo>
                  <a:pt x="6146" y="2997"/>
                </a:lnTo>
                <a:lnTo>
                  <a:pt x="2298" y="4013"/>
                </a:lnTo>
                <a:lnTo>
                  <a:pt x="0" y="7950"/>
                </a:lnTo>
                <a:lnTo>
                  <a:pt x="2032" y="15646"/>
                </a:lnTo>
                <a:lnTo>
                  <a:pt x="5969" y="17945"/>
                </a:lnTo>
                <a:lnTo>
                  <a:pt x="9817" y="16929"/>
                </a:lnTo>
                <a:lnTo>
                  <a:pt x="15976" y="15151"/>
                </a:lnTo>
                <a:lnTo>
                  <a:pt x="19939" y="14541"/>
                </a:lnTo>
                <a:lnTo>
                  <a:pt x="21297" y="14452"/>
                </a:lnTo>
                <a:lnTo>
                  <a:pt x="26873" y="14871"/>
                </a:lnTo>
                <a:lnTo>
                  <a:pt x="30734" y="15659"/>
                </a:lnTo>
                <a:lnTo>
                  <a:pt x="49695" y="19926"/>
                </a:lnTo>
                <a:lnTo>
                  <a:pt x="53594" y="20713"/>
                </a:lnTo>
                <a:lnTo>
                  <a:pt x="57391" y="18186"/>
                </a:lnTo>
                <a:lnTo>
                  <a:pt x="58966" y="10388"/>
                </a:lnTo>
                <a:close/>
              </a:path>
              <a:path w="92075" h="48895">
                <a:moveTo>
                  <a:pt x="91694" y="35598"/>
                </a:moveTo>
                <a:lnTo>
                  <a:pt x="91478" y="34429"/>
                </a:lnTo>
                <a:lnTo>
                  <a:pt x="90233" y="27774"/>
                </a:lnTo>
                <a:lnTo>
                  <a:pt x="86474" y="25196"/>
                </a:lnTo>
                <a:lnTo>
                  <a:pt x="78359" y="26720"/>
                </a:lnTo>
                <a:lnTo>
                  <a:pt x="55676" y="31318"/>
                </a:lnTo>
                <a:lnTo>
                  <a:pt x="47993" y="32791"/>
                </a:lnTo>
                <a:lnTo>
                  <a:pt x="42468" y="33718"/>
                </a:lnTo>
                <a:lnTo>
                  <a:pt x="38354" y="34213"/>
                </a:lnTo>
                <a:lnTo>
                  <a:pt x="36258" y="34417"/>
                </a:lnTo>
                <a:lnTo>
                  <a:pt x="34925" y="34429"/>
                </a:lnTo>
                <a:lnTo>
                  <a:pt x="30289" y="34201"/>
                </a:lnTo>
                <a:lnTo>
                  <a:pt x="27711" y="34150"/>
                </a:lnTo>
                <a:lnTo>
                  <a:pt x="15595" y="33629"/>
                </a:lnTo>
                <a:lnTo>
                  <a:pt x="12255" y="36728"/>
                </a:lnTo>
                <a:lnTo>
                  <a:pt x="11938" y="44665"/>
                </a:lnTo>
                <a:lnTo>
                  <a:pt x="15024" y="48018"/>
                </a:lnTo>
                <a:lnTo>
                  <a:pt x="27254" y="48552"/>
                </a:lnTo>
                <a:lnTo>
                  <a:pt x="30365" y="48628"/>
                </a:lnTo>
                <a:lnTo>
                  <a:pt x="34861" y="48831"/>
                </a:lnTo>
                <a:lnTo>
                  <a:pt x="81102" y="40855"/>
                </a:lnTo>
                <a:lnTo>
                  <a:pt x="89115" y="39357"/>
                </a:lnTo>
                <a:lnTo>
                  <a:pt x="91694" y="35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3" name="object 8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000975" y="4298989"/>
            <a:ext cx="239590" cy="73432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4844537" y="4678695"/>
            <a:ext cx="47648" cy="39910"/>
          </a:xfrm>
          <a:custGeom>
            <a:avLst/>
            <a:gdLst/>
            <a:ahLst/>
            <a:cxnLst/>
            <a:rect l="l" t="t" r="r" b="b"/>
            <a:pathLst>
              <a:path w="74294" h="62229">
                <a:moveTo>
                  <a:pt x="70662" y="45250"/>
                </a:moveTo>
                <a:lnTo>
                  <a:pt x="67932" y="37782"/>
                </a:lnTo>
                <a:lnTo>
                  <a:pt x="63792" y="35864"/>
                </a:lnTo>
                <a:lnTo>
                  <a:pt x="57975" y="37985"/>
                </a:lnTo>
                <a:lnTo>
                  <a:pt x="44970" y="43091"/>
                </a:lnTo>
                <a:lnTo>
                  <a:pt x="41859" y="44234"/>
                </a:lnTo>
                <a:lnTo>
                  <a:pt x="22987" y="46799"/>
                </a:lnTo>
                <a:lnTo>
                  <a:pt x="22606" y="45148"/>
                </a:lnTo>
                <a:lnTo>
                  <a:pt x="18719" y="42748"/>
                </a:lnTo>
                <a:lnTo>
                  <a:pt x="14846" y="43675"/>
                </a:lnTo>
                <a:lnTo>
                  <a:pt x="12484" y="44170"/>
                </a:lnTo>
                <a:lnTo>
                  <a:pt x="9017" y="44869"/>
                </a:lnTo>
                <a:lnTo>
                  <a:pt x="7861" y="45148"/>
                </a:lnTo>
                <a:lnTo>
                  <a:pt x="4178" y="46799"/>
                </a:lnTo>
                <a:lnTo>
                  <a:pt x="2882" y="47675"/>
                </a:lnTo>
                <a:lnTo>
                  <a:pt x="254" y="52705"/>
                </a:lnTo>
                <a:lnTo>
                  <a:pt x="0" y="56159"/>
                </a:lnTo>
                <a:lnTo>
                  <a:pt x="5245" y="61404"/>
                </a:lnTo>
                <a:lnTo>
                  <a:pt x="6680" y="61607"/>
                </a:lnTo>
                <a:lnTo>
                  <a:pt x="11823" y="61645"/>
                </a:lnTo>
                <a:lnTo>
                  <a:pt x="13246" y="61595"/>
                </a:lnTo>
                <a:lnTo>
                  <a:pt x="19177" y="61277"/>
                </a:lnTo>
                <a:lnTo>
                  <a:pt x="26403" y="61150"/>
                </a:lnTo>
                <a:lnTo>
                  <a:pt x="63068" y="51460"/>
                </a:lnTo>
                <a:lnTo>
                  <a:pt x="68745" y="49377"/>
                </a:lnTo>
                <a:lnTo>
                  <a:pt x="70662" y="45250"/>
                </a:lnTo>
                <a:close/>
              </a:path>
              <a:path w="74294" h="62229">
                <a:moveTo>
                  <a:pt x="74295" y="20523"/>
                </a:moveTo>
                <a:lnTo>
                  <a:pt x="74193" y="15976"/>
                </a:lnTo>
                <a:lnTo>
                  <a:pt x="70637" y="12598"/>
                </a:lnTo>
                <a:lnTo>
                  <a:pt x="65290" y="6654"/>
                </a:lnTo>
                <a:lnTo>
                  <a:pt x="44945" y="215"/>
                </a:lnTo>
                <a:lnTo>
                  <a:pt x="39814" y="368"/>
                </a:lnTo>
                <a:lnTo>
                  <a:pt x="38366" y="368"/>
                </a:lnTo>
                <a:lnTo>
                  <a:pt x="37757" y="342"/>
                </a:lnTo>
                <a:lnTo>
                  <a:pt x="37757" y="6934"/>
                </a:lnTo>
                <a:lnTo>
                  <a:pt x="37172" y="6769"/>
                </a:lnTo>
                <a:lnTo>
                  <a:pt x="37642" y="6896"/>
                </a:lnTo>
                <a:lnTo>
                  <a:pt x="37757" y="342"/>
                </a:lnTo>
                <a:lnTo>
                  <a:pt x="37261" y="317"/>
                </a:lnTo>
                <a:lnTo>
                  <a:pt x="37261" y="6654"/>
                </a:lnTo>
                <a:lnTo>
                  <a:pt x="35547" y="5524"/>
                </a:lnTo>
                <a:lnTo>
                  <a:pt x="35547" y="10020"/>
                </a:lnTo>
                <a:lnTo>
                  <a:pt x="31153" y="14414"/>
                </a:lnTo>
                <a:lnTo>
                  <a:pt x="35547" y="10020"/>
                </a:lnTo>
                <a:lnTo>
                  <a:pt x="35547" y="5524"/>
                </a:lnTo>
                <a:lnTo>
                  <a:pt x="35344" y="5397"/>
                </a:lnTo>
                <a:lnTo>
                  <a:pt x="35344" y="7772"/>
                </a:lnTo>
                <a:lnTo>
                  <a:pt x="34239" y="5080"/>
                </a:lnTo>
                <a:lnTo>
                  <a:pt x="34074" y="4813"/>
                </a:lnTo>
                <a:lnTo>
                  <a:pt x="34239" y="5080"/>
                </a:lnTo>
                <a:lnTo>
                  <a:pt x="35344" y="7772"/>
                </a:lnTo>
                <a:lnTo>
                  <a:pt x="35344" y="5397"/>
                </a:lnTo>
                <a:lnTo>
                  <a:pt x="34874" y="5080"/>
                </a:lnTo>
                <a:lnTo>
                  <a:pt x="37261" y="6654"/>
                </a:lnTo>
                <a:lnTo>
                  <a:pt x="37261" y="317"/>
                </a:lnTo>
                <a:lnTo>
                  <a:pt x="32588" y="50"/>
                </a:lnTo>
                <a:lnTo>
                  <a:pt x="31318" y="0"/>
                </a:lnTo>
                <a:lnTo>
                  <a:pt x="26365" y="38"/>
                </a:lnTo>
                <a:lnTo>
                  <a:pt x="24968" y="241"/>
                </a:lnTo>
                <a:lnTo>
                  <a:pt x="20980" y="4216"/>
                </a:lnTo>
                <a:lnTo>
                  <a:pt x="20332" y="6438"/>
                </a:lnTo>
                <a:lnTo>
                  <a:pt x="20612" y="9601"/>
                </a:lnTo>
                <a:lnTo>
                  <a:pt x="35420" y="21247"/>
                </a:lnTo>
                <a:lnTo>
                  <a:pt x="36563" y="21247"/>
                </a:lnTo>
                <a:lnTo>
                  <a:pt x="38100" y="21056"/>
                </a:lnTo>
                <a:lnTo>
                  <a:pt x="41821" y="21056"/>
                </a:lnTo>
                <a:lnTo>
                  <a:pt x="45046" y="17830"/>
                </a:lnTo>
                <a:lnTo>
                  <a:pt x="45046" y="14770"/>
                </a:lnTo>
                <a:lnTo>
                  <a:pt x="45046" y="14630"/>
                </a:lnTo>
                <a:lnTo>
                  <a:pt x="45529" y="14643"/>
                </a:lnTo>
                <a:lnTo>
                  <a:pt x="59588" y="21869"/>
                </a:lnTo>
                <a:lnTo>
                  <a:pt x="60337" y="22669"/>
                </a:lnTo>
                <a:lnTo>
                  <a:pt x="64262" y="26403"/>
                </a:lnTo>
                <a:lnTo>
                  <a:pt x="68821" y="26289"/>
                </a:lnTo>
                <a:lnTo>
                  <a:pt x="74295" y="20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5" name="object 8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5043826" y="4662443"/>
            <a:ext cx="109099" cy="11257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4428160" y="4657315"/>
            <a:ext cx="349023" cy="122988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5220290" y="4628197"/>
            <a:ext cx="217415" cy="95028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5555812" y="4686673"/>
            <a:ext cx="60272" cy="21177"/>
          </a:xfrm>
          <a:custGeom>
            <a:avLst/>
            <a:gdLst/>
            <a:ahLst/>
            <a:cxnLst/>
            <a:rect l="l" t="t" r="r" b="b"/>
            <a:pathLst>
              <a:path w="93980" h="33020">
                <a:moveTo>
                  <a:pt x="93302" y="8294"/>
                </a:moveTo>
                <a:lnTo>
                  <a:pt x="32875" y="8306"/>
                </a:lnTo>
                <a:lnTo>
                  <a:pt x="30269" y="8783"/>
                </a:lnTo>
                <a:lnTo>
                  <a:pt x="25529" y="9561"/>
                </a:lnTo>
                <a:lnTo>
                  <a:pt x="23981" y="9855"/>
                </a:lnTo>
                <a:lnTo>
                  <a:pt x="21585" y="10424"/>
                </a:lnTo>
                <a:lnTo>
                  <a:pt x="16864" y="11493"/>
                </a:lnTo>
                <a:lnTo>
                  <a:pt x="2573" y="19674"/>
                </a:lnTo>
                <a:lnTo>
                  <a:pt x="111" y="22452"/>
                </a:lnTo>
                <a:lnTo>
                  <a:pt x="0" y="23719"/>
                </a:lnTo>
                <a:lnTo>
                  <a:pt x="209" y="27200"/>
                </a:lnTo>
                <a:lnTo>
                  <a:pt x="6162" y="32476"/>
                </a:lnTo>
                <a:lnTo>
                  <a:pt x="10712" y="32202"/>
                </a:lnTo>
                <a:lnTo>
                  <a:pt x="13876" y="28632"/>
                </a:lnTo>
                <a:lnTo>
                  <a:pt x="14887" y="27200"/>
                </a:lnTo>
                <a:lnTo>
                  <a:pt x="14983" y="27040"/>
                </a:lnTo>
                <a:lnTo>
                  <a:pt x="15120" y="26954"/>
                </a:lnTo>
                <a:lnTo>
                  <a:pt x="15326" y="26823"/>
                </a:lnTo>
                <a:lnTo>
                  <a:pt x="17269" y="26196"/>
                </a:lnTo>
                <a:lnTo>
                  <a:pt x="21157" y="25274"/>
                </a:lnTo>
                <a:lnTo>
                  <a:pt x="25545" y="24284"/>
                </a:lnTo>
                <a:lnTo>
                  <a:pt x="26921" y="23957"/>
                </a:lnTo>
                <a:lnTo>
                  <a:pt x="28177" y="23719"/>
                </a:lnTo>
                <a:lnTo>
                  <a:pt x="33361" y="22865"/>
                </a:lnTo>
                <a:lnTo>
                  <a:pt x="35679" y="22429"/>
                </a:lnTo>
                <a:lnTo>
                  <a:pt x="41865" y="21182"/>
                </a:lnTo>
                <a:lnTo>
                  <a:pt x="43500" y="20873"/>
                </a:lnTo>
                <a:lnTo>
                  <a:pt x="47060" y="20321"/>
                </a:lnTo>
                <a:lnTo>
                  <a:pt x="56362" y="19184"/>
                </a:lnTo>
                <a:lnTo>
                  <a:pt x="90899" y="14255"/>
                </a:lnTo>
                <a:lnTo>
                  <a:pt x="93633" y="10608"/>
                </a:lnTo>
                <a:lnTo>
                  <a:pt x="93302" y="8294"/>
                </a:lnTo>
                <a:close/>
              </a:path>
              <a:path w="93980" h="33020">
                <a:moveTo>
                  <a:pt x="15061" y="26954"/>
                </a:moveTo>
                <a:lnTo>
                  <a:pt x="14818" y="27146"/>
                </a:lnTo>
                <a:lnTo>
                  <a:pt x="14984" y="27040"/>
                </a:lnTo>
                <a:close/>
              </a:path>
              <a:path w="93980" h="33020">
                <a:moveTo>
                  <a:pt x="15012" y="27022"/>
                </a:moveTo>
                <a:lnTo>
                  <a:pt x="14818" y="27146"/>
                </a:lnTo>
                <a:lnTo>
                  <a:pt x="15012" y="27022"/>
                </a:lnTo>
                <a:close/>
              </a:path>
              <a:path w="93980" h="33020">
                <a:moveTo>
                  <a:pt x="15120" y="26954"/>
                </a:moveTo>
                <a:close/>
              </a:path>
              <a:path w="93980" h="33020">
                <a:moveTo>
                  <a:pt x="88860" y="0"/>
                </a:moveTo>
                <a:lnTo>
                  <a:pt x="59941" y="4166"/>
                </a:lnTo>
                <a:lnTo>
                  <a:pt x="53368" y="5048"/>
                </a:lnTo>
                <a:lnTo>
                  <a:pt x="45071" y="6059"/>
                </a:lnTo>
                <a:lnTo>
                  <a:pt x="40990" y="6691"/>
                </a:lnTo>
                <a:lnTo>
                  <a:pt x="39197" y="7030"/>
                </a:lnTo>
                <a:lnTo>
                  <a:pt x="32870" y="8306"/>
                </a:lnTo>
                <a:lnTo>
                  <a:pt x="93302" y="8294"/>
                </a:lnTo>
                <a:lnTo>
                  <a:pt x="92508" y="2735"/>
                </a:lnTo>
                <a:lnTo>
                  <a:pt x="88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9" name="object 8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5689986" y="4657115"/>
            <a:ext cx="122132" cy="152585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5860703" y="4644568"/>
            <a:ext cx="65014" cy="161334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010454" y="4612912"/>
            <a:ext cx="121816" cy="21177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200478" y="4621570"/>
            <a:ext cx="484297" cy="16431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433296" y="5008274"/>
            <a:ext cx="370922" cy="116328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934038" y="5021387"/>
            <a:ext cx="75038" cy="42523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5079030" y="4992925"/>
            <a:ext cx="185547" cy="75787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5385521" y="4989947"/>
            <a:ext cx="373397" cy="170528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5833560" y="4952793"/>
            <a:ext cx="74119" cy="172264"/>
          </a:xfrm>
          <a:custGeom>
            <a:avLst/>
            <a:gdLst/>
            <a:ahLst/>
            <a:cxnLst/>
            <a:rect l="l" t="t" r="r" b="b"/>
            <a:pathLst>
              <a:path w="115570" h="268604">
                <a:moveTo>
                  <a:pt x="85162" y="0"/>
                </a:moveTo>
                <a:lnTo>
                  <a:pt x="56390" y="28059"/>
                </a:lnTo>
                <a:lnTo>
                  <a:pt x="53744" y="87746"/>
                </a:lnTo>
                <a:lnTo>
                  <a:pt x="53850" y="93550"/>
                </a:lnTo>
                <a:lnTo>
                  <a:pt x="54113" y="101716"/>
                </a:lnTo>
                <a:lnTo>
                  <a:pt x="54728" y="113409"/>
                </a:lnTo>
                <a:lnTo>
                  <a:pt x="54921" y="118247"/>
                </a:lnTo>
                <a:lnTo>
                  <a:pt x="55222" y="131146"/>
                </a:lnTo>
                <a:lnTo>
                  <a:pt x="55223" y="135535"/>
                </a:lnTo>
                <a:lnTo>
                  <a:pt x="54350" y="151686"/>
                </a:lnTo>
                <a:lnTo>
                  <a:pt x="42543" y="191500"/>
                </a:lnTo>
                <a:lnTo>
                  <a:pt x="26916" y="218950"/>
                </a:lnTo>
                <a:lnTo>
                  <a:pt x="19251" y="231482"/>
                </a:lnTo>
                <a:lnTo>
                  <a:pt x="16569" y="235460"/>
                </a:lnTo>
                <a:lnTo>
                  <a:pt x="15563" y="236865"/>
                </a:lnTo>
                <a:lnTo>
                  <a:pt x="7759" y="247329"/>
                </a:lnTo>
                <a:lnTo>
                  <a:pt x="1394" y="256115"/>
                </a:lnTo>
                <a:lnTo>
                  <a:pt x="881" y="256879"/>
                </a:lnTo>
                <a:lnTo>
                  <a:pt x="386" y="258486"/>
                </a:lnTo>
                <a:lnTo>
                  <a:pt x="266" y="258799"/>
                </a:lnTo>
                <a:lnTo>
                  <a:pt x="0" y="260356"/>
                </a:lnTo>
                <a:lnTo>
                  <a:pt x="91" y="263588"/>
                </a:lnTo>
                <a:lnTo>
                  <a:pt x="789" y="265407"/>
                </a:lnTo>
                <a:lnTo>
                  <a:pt x="4997" y="268291"/>
                </a:lnTo>
                <a:lnTo>
                  <a:pt x="6483" y="268452"/>
                </a:lnTo>
                <a:lnTo>
                  <a:pt x="8724" y="268244"/>
                </a:lnTo>
                <a:lnTo>
                  <a:pt x="21020" y="263484"/>
                </a:lnTo>
                <a:lnTo>
                  <a:pt x="13914" y="263484"/>
                </a:lnTo>
                <a:lnTo>
                  <a:pt x="14133" y="262818"/>
                </a:lnTo>
                <a:lnTo>
                  <a:pt x="14253" y="262112"/>
                </a:lnTo>
                <a:lnTo>
                  <a:pt x="14265" y="258486"/>
                </a:lnTo>
                <a:lnTo>
                  <a:pt x="13587" y="256721"/>
                </a:lnTo>
                <a:lnTo>
                  <a:pt x="9713" y="254064"/>
                </a:lnTo>
                <a:lnTo>
                  <a:pt x="6163" y="254064"/>
                </a:lnTo>
                <a:lnTo>
                  <a:pt x="7840" y="253466"/>
                </a:lnTo>
                <a:lnTo>
                  <a:pt x="39124" y="226585"/>
                </a:lnTo>
                <a:lnTo>
                  <a:pt x="45397" y="216717"/>
                </a:lnTo>
                <a:lnTo>
                  <a:pt x="63433" y="177263"/>
                </a:lnTo>
                <a:lnTo>
                  <a:pt x="69644" y="135535"/>
                </a:lnTo>
                <a:lnTo>
                  <a:pt x="69627" y="131146"/>
                </a:lnTo>
                <a:lnTo>
                  <a:pt x="69315" y="117822"/>
                </a:lnTo>
                <a:lnTo>
                  <a:pt x="69113" y="112729"/>
                </a:lnTo>
                <a:lnTo>
                  <a:pt x="68501" y="101111"/>
                </a:lnTo>
                <a:lnTo>
                  <a:pt x="68258" y="93550"/>
                </a:lnTo>
                <a:lnTo>
                  <a:pt x="68144" y="87746"/>
                </a:lnTo>
                <a:lnTo>
                  <a:pt x="68025" y="70506"/>
                </a:lnTo>
                <a:lnTo>
                  <a:pt x="68179" y="55625"/>
                </a:lnTo>
                <a:lnTo>
                  <a:pt x="78212" y="15942"/>
                </a:lnTo>
                <a:lnTo>
                  <a:pt x="84743" y="14480"/>
                </a:lnTo>
                <a:lnTo>
                  <a:pt x="107633" y="14480"/>
                </a:lnTo>
                <a:lnTo>
                  <a:pt x="106504" y="12471"/>
                </a:lnTo>
                <a:lnTo>
                  <a:pt x="102501" y="7164"/>
                </a:lnTo>
                <a:lnTo>
                  <a:pt x="97340" y="2708"/>
                </a:lnTo>
                <a:lnTo>
                  <a:pt x="95582" y="1736"/>
                </a:lnTo>
                <a:lnTo>
                  <a:pt x="89796" y="119"/>
                </a:lnTo>
                <a:lnTo>
                  <a:pt x="85162" y="0"/>
                </a:lnTo>
                <a:close/>
              </a:path>
              <a:path w="115570" h="268604">
                <a:moveTo>
                  <a:pt x="20876" y="253824"/>
                </a:moveTo>
                <a:lnTo>
                  <a:pt x="8256" y="253824"/>
                </a:lnTo>
                <a:lnTo>
                  <a:pt x="9570" y="253966"/>
                </a:lnTo>
                <a:lnTo>
                  <a:pt x="13587" y="256721"/>
                </a:lnTo>
                <a:lnTo>
                  <a:pt x="14265" y="258486"/>
                </a:lnTo>
                <a:lnTo>
                  <a:pt x="14253" y="262112"/>
                </a:lnTo>
                <a:lnTo>
                  <a:pt x="14123" y="262876"/>
                </a:lnTo>
                <a:lnTo>
                  <a:pt x="13914" y="263484"/>
                </a:lnTo>
                <a:lnTo>
                  <a:pt x="14554" y="262497"/>
                </a:lnTo>
                <a:lnTo>
                  <a:pt x="19264" y="255985"/>
                </a:lnTo>
                <a:lnTo>
                  <a:pt x="20876" y="253824"/>
                </a:lnTo>
                <a:close/>
              </a:path>
              <a:path w="115570" h="268604">
                <a:moveTo>
                  <a:pt x="37011" y="255791"/>
                </a:moveTo>
                <a:lnTo>
                  <a:pt x="19409" y="255791"/>
                </a:lnTo>
                <a:lnTo>
                  <a:pt x="14554" y="262497"/>
                </a:lnTo>
                <a:lnTo>
                  <a:pt x="13914" y="263484"/>
                </a:lnTo>
                <a:lnTo>
                  <a:pt x="21020" y="263484"/>
                </a:lnTo>
                <a:lnTo>
                  <a:pt x="22597" y="262802"/>
                </a:lnTo>
                <a:lnTo>
                  <a:pt x="24055" y="262112"/>
                </a:lnTo>
                <a:lnTo>
                  <a:pt x="37011" y="255791"/>
                </a:lnTo>
                <a:close/>
              </a:path>
              <a:path w="115570" h="268604">
                <a:moveTo>
                  <a:pt x="14119" y="262818"/>
                </a:moveTo>
                <a:close/>
              </a:path>
              <a:path w="115570" h="268604">
                <a:moveTo>
                  <a:pt x="14133" y="262818"/>
                </a:moveTo>
                <a:close/>
              </a:path>
              <a:path w="115570" h="268604">
                <a:moveTo>
                  <a:pt x="80090" y="217707"/>
                </a:moveTo>
                <a:lnTo>
                  <a:pt x="75603" y="220841"/>
                </a:lnTo>
                <a:lnTo>
                  <a:pt x="68414" y="226110"/>
                </a:lnTo>
                <a:lnTo>
                  <a:pt x="66669" y="227329"/>
                </a:lnTo>
                <a:lnTo>
                  <a:pt x="37062" y="240131"/>
                </a:lnTo>
                <a:lnTo>
                  <a:pt x="35459" y="240753"/>
                </a:lnTo>
                <a:lnTo>
                  <a:pt x="31888" y="242288"/>
                </a:lnTo>
                <a:lnTo>
                  <a:pt x="30196" y="243081"/>
                </a:lnTo>
                <a:lnTo>
                  <a:pt x="28085" y="244113"/>
                </a:lnTo>
                <a:lnTo>
                  <a:pt x="27246" y="245286"/>
                </a:lnTo>
                <a:lnTo>
                  <a:pt x="19254" y="255998"/>
                </a:lnTo>
                <a:lnTo>
                  <a:pt x="19409" y="255791"/>
                </a:lnTo>
                <a:lnTo>
                  <a:pt x="37011" y="255791"/>
                </a:lnTo>
                <a:lnTo>
                  <a:pt x="37834" y="255405"/>
                </a:lnTo>
                <a:lnTo>
                  <a:pt x="41227" y="253966"/>
                </a:lnTo>
                <a:lnTo>
                  <a:pt x="50130" y="250592"/>
                </a:lnTo>
                <a:lnTo>
                  <a:pt x="57478" y="247665"/>
                </a:lnTo>
                <a:lnTo>
                  <a:pt x="83973" y="232558"/>
                </a:lnTo>
                <a:lnTo>
                  <a:pt x="88336" y="229513"/>
                </a:lnTo>
                <a:lnTo>
                  <a:pt x="89132" y="225023"/>
                </a:lnTo>
                <a:lnTo>
                  <a:pt x="84578" y="218503"/>
                </a:lnTo>
                <a:lnTo>
                  <a:pt x="80090" y="217707"/>
                </a:lnTo>
                <a:close/>
              </a:path>
              <a:path w="115570" h="268604">
                <a:moveTo>
                  <a:pt x="28085" y="244113"/>
                </a:moveTo>
                <a:lnTo>
                  <a:pt x="6163" y="254064"/>
                </a:lnTo>
                <a:lnTo>
                  <a:pt x="6503" y="253988"/>
                </a:lnTo>
                <a:lnTo>
                  <a:pt x="8256" y="253824"/>
                </a:lnTo>
                <a:lnTo>
                  <a:pt x="20876" y="253824"/>
                </a:lnTo>
                <a:lnTo>
                  <a:pt x="27246" y="245286"/>
                </a:lnTo>
                <a:lnTo>
                  <a:pt x="28085" y="244113"/>
                </a:lnTo>
                <a:close/>
              </a:path>
              <a:path w="115570" h="268604">
                <a:moveTo>
                  <a:pt x="8256" y="253824"/>
                </a:moveTo>
                <a:lnTo>
                  <a:pt x="6503" y="253988"/>
                </a:lnTo>
                <a:lnTo>
                  <a:pt x="6163" y="254064"/>
                </a:lnTo>
                <a:lnTo>
                  <a:pt x="9713" y="254064"/>
                </a:lnTo>
                <a:lnTo>
                  <a:pt x="9570" y="253966"/>
                </a:lnTo>
                <a:lnTo>
                  <a:pt x="8256" y="253824"/>
                </a:lnTo>
                <a:close/>
              </a:path>
              <a:path w="115570" h="268604">
                <a:moveTo>
                  <a:pt x="107899" y="14954"/>
                </a:moveTo>
                <a:lnTo>
                  <a:pt x="89489" y="14954"/>
                </a:lnTo>
                <a:lnTo>
                  <a:pt x="89631" y="15077"/>
                </a:lnTo>
                <a:lnTo>
                  <a:pt x="99870" y="32859"/>
                </a:lnTo>
                <a:lnTo>
                  <a:pt x="101772" y="37707"/>
                </a:lnTo>
                <a:lnTo>
                  <a:pt x="105951" y="39531"/>
                </a:lnTo>
                <a:lnTo>
                  <a:pt x="113355" y="36626"/>
                </a:lnTo>
                <a:lnTo>
                  <a:pt x="115178" y="32448"/>
                </a:lnTo>
                <a:lnTo>
                  <a:pt x="113385" y="27879"/>
                </a:lnTo>
                <a:lnTo>
                  <a:pt x="111145" y="21304"/>
                </a:lnTo>
                <a:lnTo>
                  <a:pt x="110402" y="19410"/>
                </a:lnTo>
                <a:lnTo>
                  <a:pt x="107899" y="14954"/>
                </a:lnTo>
                <a:close/>
              </a:path>
              <a:path w="115570" h="268604">
                <a:moveTo>
                  <a:pt x="89542" y="15000"/>
                </a:moveTo>
                <a:close/>
              </a:path>
              <a:path w="115570" h="268604">
                <a:moveTo>
                  <a:pt x="107633" y="14480"/>
                </a:moveTo>
                <a:lnTo>
                  <a:pt x="84743" y="14480"/>
                </a:lnTo>
                <a:lnTo>
                  <a:pt x="87981" y="14563"/>
                </a:lnTo>
                <a:lnTo>
                  <a:pt x="89542" y="15000"/>
                </a:lnTo>
                <a:lnTo>
                  <a:pt x="107899" y="14954"/>
                </a:lnTo>
                <a:lnTo>
                  <a:pt x="107633" y="1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98" name="object 98"/>
          <p:cNvSpPr/>
          <p:nvPr/>
        </p:nvSpPr>
        <p:spPr>
          <a:xfrm>
            <a:off x="6168039" y="5029714"/>
            <a:ext cx="54164" cy="19548"/>
          </a:xfrm>
          <a:custGeom>
            <a:avLst/>
            <a:gdLst/>
            <a:ahLst/>
            <a:cxnLst/>
            <a:rect l="l" t="t" r="r" b="b"/>
            <a:pathLst>
              <a:path w="84454" h="30479">
                <a:moveTo>
                  <a:pt x="24298" y="0"/>
                </a:moveTo>
                <a:lnTo>
                  <a:pt x="0" y="13952"/>
                </a:lnTo>
                <a:lnTo>
                  <a:pt x="84" y="14552"/>
                </a:lnTo>
                <a:lnTo>
                  <a:pt x="514" y="16221"/>
                </a:lnTo>
                <a:lnTo>
                  <a:pt x="1373" y="18783"/>
                </a:lnTo>
                <a:lnTo>
                  <a:pt x="1928" y="19893"/>
                </a:lnTo>
                <a:lnTo>
                  <a:pt x="4332" y="24354"/>
                </a:lnTo>
                <a:lnTo>
                  <a:pt x="6375" y="28439"/>
                </a:lnTo>
                <a:lnTo>
                  <a:pt x="10701" y="29880"/>
                </a:lnTo>
                <a:lnTo>
                  <a:pt x="17813" y="26322"/>
                </a:lnTo>
                <a:lnTo>
                  <a:pt x="19254" y="21996"/>
                </a:lnTo>
                <a:lnTo>
                  <a:pt x="16821" y="17166"/>
                </a:lnTo>
                <a:lnTo>
                  <a:pt x="16307" y="16214"/>
                </a:lnTo>
                <a:lnTo>
                  <a:pt x="12719" y="16214"/>
                </a:lnTo>
                <a:lnTo>
                  <a:pt x="13609" y="15568"/>
                </a:lnTo>
                <a:lnTo>
                  <a:pt x="14411" y="12369"/>
                </a:lnTo>
                <a:lnTo>
                  <a:pt x="83813" y="12369"/>
                </a:lnTo>
                <a:lnTo>
                  <a:pt x="84160" y="4636"/>
                </a:lnTo>
                <a:lnTo>
                  <a:pt x="81084" y="1271"/>
                </a:lnTo>
                <a:lnTo>
                  <a:pt x="60288" y="270"/>
                </a:lnTo>
                <a:lnTo>
                  <a:pt x="57129" y="199"/>
                </a:lnTo>
                <a:lnTo>
                  <a:pt x="29176" y="199"/>
                </a:lnTo>
                <a:lnTo>
                  <a:pt x="24298" y="0"/>
                </a:lnTo>
                <a:close/>
              </a:path>
              <a:path w="84454" h="30479">
                <a:moveTo>
                  <a:pt x="14411" y="12369"/>
                </a:moveTo>
                <a:lnTo>
                  <a:pt x="12719" y="16214"/>
                </a:lnTo>
                <a:lnTo>
                  <a:pt x="12898" y="16084"/>
                </a:lnTo>
                <a:lnTo>
                  <a:pt x="15904" y="15469"/>
                </a:lnTo>
                <a:lnTo>
                  <a:pt x="14648" y="13079"/>
                </a:lnTo>
                <a:lnTo>
                  <a:pt x="14411" y="12369"/>
                </a:lnTo>
                <a:close/>
              </a:path>
              <a:path w="84454" h="30479">
                <a:moveTo>
                  <a:pt x="15904" y="15469"/>
                </a:moveTo>
                <a:lnTo>
                  <a:pt x="12898" y="16084"/>
                </a:lnTo>
                <a:lnTo>
                  <a:pt x="12719" y="16214"/>
                </a:lnTo>
                <a:lnTo>
                  <a:pt x="16307" y="16214"/>
                </a:lnTo>
                <a:lnTo>
                  <a:pt x="15904" y="15469"/>
                </a:lnTo>
                <a:close/>
              </a:path>
              <a:path w="84454" h="30479">
                <a:moveTo>
                  <a:pt x="81645" y="14554"/>
                </a:moveTo>
                <a:lnTo>
                  <a:pt x="54969" y="14554"/>
                </a:lnTo>
                <a:lnTo>
                  <a:pt x="59774" y="14662"/>
                </a:lnTo>
                <a:lnTo>
                  <a:pt x="80439" y="15656"/>
                </a:lnTo>
                <a:lnTo>
                  <a:pt x="81645" y="14554"/>
                </a:lnTo>
                <a:close/>
              </a:path>
              <a:path w="84454" h="30479">
                <a:moveTo>
                  <a:pt x="83813" y="12369"/>
                </a:moveTo>
                <a:lnTo>
                  <a:pt x="14411" y="12369"/>
                </a:lnTo>
                <a:lnTo>
                  <a:pt x="14648" y="13079"/>
                </a:lnTo>
                <a:lnTo>
                  <a:pt x="15904" y="15469"/>
                </a:lnTo>
                <a:lnTo>
                  <a:pt x="18058" y="15029"/>
                </a:lnTo>
                <a:lnTo>
                  <a:pt x="23369" y="14424"/>
                </a:lnTo>
                <a:lnTo>
                  <a:pt x="81797" y="14415"/>
                </a:lnTo>
                <a:lnTo>
                  <a:pt x="83803" y="12581"/>
                </a:lnTo>
                <a:lnTo>
                  <a:pt x="83813" y="12369"/>
                </a:lnTo>
                <a:close/>
              </a:path>
              <a:path w="84454" h="30479">
                <a:moveTo>
                  <a:pt x="81797" y="14415"/>
                </a:moveTo>
                <a:lnTo>
                  <a:pt x="24383" y="14415"/>
                </a:lnTo>
                <a:lnTo>
                  <a:pt x="28904" y="14599"/>
                </a:lnTo>
                <a:lnTo>
                  <a:pt x="81647" y="14552"/>
                </a:lnTo>
                <a:lnTo>
                  <a:pt x="81797" y="14415"/>
                </a:lnTo>
                <a:close/>
              </a:path>
              <a:path w="84454" h="30479">
                <a:moveTo>
                  <a:pt x="55099" y="153"/>
                </a:moveTo>
                <a:lnTo>
                  <a:pt x="48601" y="199"/>
                </a:lnTo>
                <a:lnTo>
                  <a:pt x="57129" y="199"/>
                </a:lnTo>
                <a:lnTo>
                  <a:pt x="55099" y="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9" name="object 99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963179" y="4951916"/>
            <a:ext cx="158479" cy="15480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6490757" y="4968911"/>
            <a:ext cx="304210" cy="135065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6263767" y="4970696"/>
            <a:ext cx="167531" cy="112010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4435549" y="5343039"/>
            <a:ext cx="372900" cy="119729"/>
          </a:xfrm>
          <a:prstGeom prst="rect">
            <a:avLst/>
          </a:prstGeom>
        </p:spPr>
      </p:pic>
      <p:sp>
        <p:nvSpPr>
          <p:cNvPr id="103" name="object 103"/>
          <p:cNvSpPr/>
          <p:nvPr/>
        </p:nvSpPr>
        <p:spPr>
          <a:xfrm>
            <a:off x="4961139" y="5364438"/>
            <a:ext cx="65974" cy="45611"/>
          </a:xfrm>
          <a:custGeom>
            <a:avLst/>
            <a:gdLst/>
            <a:ahLst/>
            <a:cxnLst/>
            <a:rect l="l" t="t" r="r" b="b"/>
            <a:pathLst>
              <a:path w="102869" h="71120">
                <a:moveTo>
                  <a:pt x="72517" y="16471"/>
                </a:moveTo>
                <a:lnTo>
                  <a:pt x="71958" y="15024"/>
                </a:lnTo>
                <a:lnTo>
                  <a:pt x="71348" y="13423"/>
                </a:lnTo>
                <a:lnTo>
                  <a:pt x="71043" y="12636"/>
                </a:lnTo>
                <a:lnTo>
                  <a:pt x="52933" y="241"/>
                </a:lnTo>
                <a:lnTo>
                  <a:pt x="52095" y="177"/>
                </a:lnTo>
                <a:lnTo>
                  <a:pt x="49961" y="0"/>
                </a:lnTo>
                <a:lnTo>
                  <a:pt x="48082" y="0"/>
                </a:lnTo>
                <a:lnTo>
                  <a:pt x="41287" y="177"/>
                </a:lnTo>
                <a:lnTo>
                  <a:pt x="41084" y="177"/>
                </a:lnTo>
                <a:lnTo>
                  <a:pt x="26568" y="165"/>
                </a:lnTo>
                <a:lnTo>
                  <a:pt x="20967" y="101"/>
                </a:lnTo>
                <a:lnTo>
                  <a:pt x="19291" y="101"/>
                </a:lnTo>
                <a:lnTo>
                  <a:pt x="16510" y="203"/>
                </a:lnTo>
                <a:lnTo>
                  <a:pt x="14427" y="228"/>
                </a:lnTo>
                <a:lnTo>
                  <a:pt x="14427" y="8610"/>
                </a:lnTo>
                <a:lnTo>
                  <a:pt x="14325" y="10452"/>
                </a:lnTo>
                <a:lnTo>
                  <a:pt x="14211" y="7442"/>
                </a:lnTo>
                <a:lnTo>
                  <a:pt x="14287" y="7594"/>
                </a:lnTo>
                <a:lnTo>
                  <a:pt x="14414" y="8064"/>
                </a:lnTo>
                <a:lnTo>
                  <a:pt x="14300" y="7353"/>
                </a:lnTo>
                <a:lnTo>
                  <a:pt x="14414" y="7937"/>
                </a:lnTo>
                <a:lnTo>
                  <a:pt x="14414" y="8064"/>
                </a:lnTo>
                <a:lnTo>
                  <a:pt x="14427" y="8610"/>
                </a:lnTo>
                <a:lnTo>
                  <a:pt x="14427" y="228"/>
                </a:lnTo>
                <a:lnTo>
                  <a:pt x="11544" y="254"/>
                </a:lnTo>
                <a:lnTo>
                  <a:pt x="0" y="7353"/>
                </a:lnTo>
                <a:lnTo>
                  <a:pt x="114" y="10071"/>
                </a:lnTo>
                <a:lnTo>
                  <a:pt x="203" y="10452"/>
                </a:lnTo>
                <a:lnTo>
                  <a:pt x="330" y="10922"/>
                </a:lnTo>
                <a:lnTo>
                  <a:pt x="7277" y="18935"/>
                </a:lnTo>
                <a:lnTo>
                  <a:pt x="9588" y="18935"/>
                </a:lnTo>
                <a:lnTo>
                  <a:pt x="10934" y="18770"/>
                </a:lnTo>
                <a:lnTo>
                  <a:pt x="14706" y="18770"/>
                </a:lnTo>
                <a:lnTo>
                  <a:pt x="17932" y="15544"/>
                </a:lnTo>
                <a:lnTo>
                  <a:pt x="17932" y="14744"/>
                </a:lnTo>
                <a:lnTo>
                  <a:pt x="17932" y="14566"/>
                </a:lnTo>
                <a:lnTo>
                  <a:pt x="19519" y="14503"/>
                </a:lnTo>
                <a:lnTo>
                  <a:pt x="21031" y="14503"/>
                </a:lnTo>
                <a:lnTo>
                  <a:pt x="27305" y="14579"/>
                </a:lnTo>
                <a:lnTo>
                  <a:pt x="41249" y="14579"/>
                </a:lnTo>
                <a:lnTo>
                  <a:pt x="44386" y="14503"/>
                </a:lnTo>
                <a:lnTo>
                  <a:pt x="47917" y="14414"/>
                </a:lnTo>
                <a:lnTo>
                  <a:pt x="49479" y="14414"/>
                </a:lnTo>
                <a:lnTo>
                  <a:pt x="51993" y="14617"/>
                </a:lnTo>
                <a:lnTo>
                  <a:pt x="56769" y="14833"/>
                </a:lnTo>
                <a:lnTo>
                  <a:pt x="56667" y="14414"/>
                </a:lnTo>
                <a:lnTo>
                  <a:pt x="56819" y="14833"/>
                </a:lnTo>
                <a:lnTo>
                  <a:pt x="57861" y="15024"/>
                </a:lnTo>
                <a:lnTo>
                  <a:pt x="56769" y="14833"/>
                </a:lnTo>
                <a:lnTo>
                  <a:pt x="57251" y="16903"/>
                </a:lnTo>
                <a:lnTo>
                  <a:pt x="59080" y="21653"/>
                </a:lnTo>
                <a:lnTo>
                  <a:pt x="63246" y="23507"/>
                </a:lnTo>
                <a:lnTo>
                  <a:pt x="70675" y="20637"/>
                </a:lnTo>
                <a:lnTo>
                  <a:pt x="72517" y="16471"/>
                </a:lnTo>
                <a:close/>
              </a:path>
              <a:path w="102869" h="71120">
                <a:moveTo>
                  <a:pt x="102387" y="57404"/>
                </a:moveTo>
                <a:lnTo>
                  <a:pt x="102222" y="56502"/>
                </a:lnTo>
                <a:lnTo>
                  <a:pt x="100977" y="49568"/>
                </a:lnTo>
                <a:lnTo>
                  <a:pt x="97243" y="46964"/>
                </a:lnTo>
                <a:lnTo>
                  <a:pt x="88734" y="48488"/>
                </a:lnTo>
                <a:lnTo>
                  <a:pt x="55041" y="54902"/>
                </a:lnTo>
                <a:lnTo>
                  <a:pt x="49110" y="55867"/>
                </a:lnTo>
                <a:lnTo>
                  <a:pt x="44373" y="56413"/>
                </a:lnTo>
                <a:lnTo>
                  <a:pt x="43446" y="56502"/>
                </a:lnTo>
                <a:lnTo>
                  <a:pt x="42608" y="56502"/>
                </a:lnTo>
                <a:lnTo>
                  <a:pt x="40043" y="56388"/>
                </a:lnTo>
                <a:lnTo>
                  <a:pt x="38900" y="56337"/>
                </a:lnTo>
                <a:lnTo>
                  <a:pt x="27838" y="56388"/>
                </a:lnTo>
                <a:lnTo>
                  <a:pt x="24396" y="56311"/>
                </a:lnTo>
                <a:lnTo>
                  <a:pt x="23368" y="56324"/>
                </a:lnTo>
                <a:lnTo>
                  <a:pt x="23431" y="55740"/>
                </a:lnTo>
                <a:lnTo>
                  <a:pt x="19088" y="50482"/>
                </a:lnTo>
                <a:lnTo>
                  <a:pt x="19088" y="61150"/>
                </a:lnTo>
                <a:lnTo>
                  <a:pt x="18834" y="62903"/>
                </a:lnTo>
                <a:lnTo>
                  <a:pt x="19075" y="61150"/>
                </a:lnTo>
                <a:lnTo>
                  <a:pt x="19088" y="50482"/>
                </a:lnTo>
                <a:lnTo>
                  <a:pt x="18364" y="49606"/>
                </a:lnTo>
                <a:lnTo>
                  <a:pt x="13830" y="49174"/>
                </a:lnTo>
                <a:lnTo>
                  <a:pt x="10756" y="51701"/>
                </a:lnTo>
                <a:lnTo>
                  <a:pt x="8610" y="53352"/>
                </a:lnTo>
                <a:lnTo>
                  <a:pt x="4356" y="62623"/>
                </a:lnTo>
                <a:lnTo>
                  <a:pt x="4356" y="63461"/>
                </a:lnTo>
                <a:lnTo>
                  <a:pt x="4724" y="65506"/>
                </a:lnTo>
                <a:lnTo>
                  <a:pt x="8877" y="69926"/>
                </a:lnTo>
                <a:lnTo>
                  <a:pt x="10998" y="70434"/>
                </a:lnTo>
                <a:lnTo>
                  <a:pt x="16040" y="70802"/>
                </a:lnTo>
                <a:lnTo>
                  <a:pt x="18491" y="70802"/>
                </a:lnTo>
                <a:lnTo>
                  <a:pt x="24282" y="70713"/>
                </a:lnTo>
                <a:lnTo>
                  <a:pt x="26377" y="70777"/>
                </a:lnTo>
                <a:lnTo>
                  <a:pt x="30530" y="70802"/>
                </a:lnTo>
                <a:lnTo>
                  <a:pt x="39204" y="70777"/>
                </a:lnTo>
                <a:lnTo>
                  <a:pt x="42532" y="70916"/>
                </a:lnTo>
                <a:lnTo>
                  <a:pt x="44018" y="70904"/>
                </a:lnTo>
                <a:lnTo>
                  <a:pt x="45897" y="70739"/>
                </a:lnTo>
                <a:lnTo>
                  <a:pt x="46215" y="70713"/>
                </a:lnTo>
                <a:lnTo>
                  <a:pt x="50825" y="70167"/>
                </a:lnTo>
                <a:lnTo>
                  <a:pt x="57035" y="69164"/>
                </a:lnTo>
                <a:lnTo>
                  <a:pt x="83083" y="64249"/>
                </a:lnTo>
                <a:lnTo>
                  <a:pt x="91490" y="62623"/>
                </a:lnTo>
                <a:lnTo>
                  <a:pt x="99783" y="61137"/>
                </a:lnTo>
                <a:lnTo>
                  <a:pt x="102387" y="57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04" name="object 10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5069128" y="5345707"/>
            <a:ext cx="175113" cy="69863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5359257" y="5345279"/>
            <a:ext cx="58777" cy="74185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6009696" y="5337301"/>
            <a:ext cx="129210" cy="65285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5513761" y="5336319"/>
            <a:ext cx="263955" cy="183454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5876804" y="5332818"/>
            <a:ext cx="59664" cy="90161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4448491" y="5686787"/>
            <a:ext cx="363097" cy="122987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4964609" y="5709773"/>
            <a:ext cx="50906" cy="35838"/>
          </a:xfrm>
          <a:custGeom>
            <a:avLst/>
            <a:gdLst/>
            <a:ahLst/>
            <a:cxnLst/>
            <a:rect l="l" t="t" r="r" b="b"/>
            <a:pathLst>
              <a:path w="79375" h="55879">
                <a:moveTo>
                  <a:pt x="65735" y="9982"/>
                </a:moveTo>
                <a:lnTo>
                  <a:pt x="63360" y="6083"/>
                </a:lnTo>
                <a:lnTo>
                  <a:pt x="57797" y="4749"/>
                </a:lnTo>
                <a:lnTo>
                  <a:pt x="47650" y="1968"/>
                </a:lnTo>
                <a:lnTo>
                  <a:pt x="45885" y="1485"/>
                </a:lnTo>
                <a:lnTo>
                  <a:pt x="42837" y="749"/>
                </a:lnTo>
                <a:lnTo>
                  <a:pt x="38862" y="279"/>
                </a:lnTo>
                <a:lnTo>
                  <a:pt x="36550" y="12"/>
                </a:lnTo>
                <a:lnTo>
                  <a:pt x="34645" y="12"/>
                </a:lnTo>
                <a:lnTo>
                  <a:pt x="28600" y="279"/>
                </a:lnTo>
                <a:lnTo>
                  <a:pt x="17526" y="279"/>
                </a:lnTo>
                <a:lnTo>
                  <a:pt x="10807" y="0"/>
                </a:lnTo>
                <a:lnTo>
                  <a:pt x="10655" y="12"/>
                </a:lnTo>
                <a:lnTo>
                  <a:pt x="10655" y="14401"/>
                </a:lnTo>
                <a:lnTo>
                  <a:pt x="10655" y="12"/>
                </a:lnTo>
                <a:lnTo>
                  <a:pt x="8648" y="12"/>
                </a:lnTo>
                <a:lnTo>
                  <a:pt x="8039" y="38"/>
                </a:lnTo>
                <a:lnTo>
                  <a:pt x="5308" y="342"/>
                </a:lnTo>
                <a:lnTo>
                  <a:pt x="3987" y="711"/>
                </a:lnTo>
                <a:lnTo>
                  <a:pt x="673" y="4025"/>
                </a:lnTo>
                <a:lnTo>
                  <a:pt x="0" y="6083"/>
                </a:lnTo>
                <a:lnTo>
                  <a:pt x="38" y="7086"/>
                </a:lnTo>
                <a:lnTo>
                  <a:pt x="8458" y="16535"/>
                </a:lnTo>
                <a:lnTo>
                  <a:pt x="10388" y="16535"/>
                </a:lnTo>
                <a:lnTo>
                  <a:pt x="12395" y="16370"/>
                </a:lnTo>
                <a:lnTo>
                  <a:pt x="16446" y="16370"/>
                </a:lnTo>
                <a:lnTo>
                  <a:pt x="18135" y="14681"/>
                </a:lnTo>
                <a:lnTo>
                  <a:pt x="28867" y="14681"/>
                </a:lnTo>
                <a:lnTo>
                  <a:pt x="34582" y="14427"/>
                </a:lnTo>
                <a:lnTo>
                  <a:pt x="35864" y="14427"/>
                </a:lnTo>
                <a:lnTo>
                  <a:pt x="40144" y="14935"/>
                </a:lnTo>
                <a:lnTo>
                  <a:pt x="42837" y="15582"/>
                </a:lnTo>
                <a:lnTo>
                  <a:pt x="54229" y="18694"/>
                </a:lnTo>
                <a:lnTo>
                  <a:pt x="59982" y="20091"/>
                </a:lnTo>
                <a:lnTo>
                  <a:pt x="63881" y="17703"/>
                </a:lnTo>
                <a:lnTo>
                  <a:pt x="64668" y="14427"/>
                </a:lnTo>
                <a:lnTo>
                  <a:pt x="65735" y="9982"/>
                </a:lnTo>
                <a:close/>
              </a:path>
              <a:path w="79375" h="55879">
                <a:moveTo>
                  <a:pt x="79171" y="33820"/>
                </a:moveTo>
                <a:lnTo>
                  <a:pt x="77139" y="26136"/>
                </a:lnTo>
                <a:lnTo>
                  <a:pt x="73190" y="23837"/>
                </a:lnTo>
                <a:lnTo>
                  <a:pt x="67551" y="25323"/>
                </a:lnTo>
                <a:lnTo>
                  <a:pt x="56222" y="28498"/>
                </a:lnTo>
                <a:lnTo>
                  <a:pt x="53505" y="29222"/>
                </a:lnTo>
                <a:lnTo>
                  <a:pt x="49110" y="30099"/>
                </a:lnTo>
                <a:lnTo>
                  <a:pt x="47904" y="30276"/>
                </a:lnTo>
                <a:lnTo>
                  <a:pt x="42976" y="30835"/>
                </a:lnTo>
                <a:lnTo>
                  <a:pt x="25882" y="33235"/>
                </a:lnTo>
                <a:lnTo>
                  <a:pt x="21183" y="34010"/>
                </a:lnTo>
                <a:lnTo>
                  <a:pt x="19100" y="34378"/>
                </a:lnTo>
                <a:lnTo>
                  <a:pt x="18554" y="34493"/>
                </a:lnTo>
                <a:lnTo>
                  <a:pt x="18554" y="45656"/>
                </a:lnTo>
                <a:lnTo>
                  <a:pt x="16129" y="49098"/>
                </a:lnTo>
                <a:lnTo>
                  <a:pt x="16497" y="48552"/>
                </a:lnTo>
                <a:lnTo>
                  <a:pt x="18554" y="45656"/>
                </a:lnTo>
                <a:lnTo>
                  <a:pt x="18554" y="34493"/>
                </a:lnTo>
                <a:lnTo>
                  <a:pt x="16586" y="34899"/>
                </a:lnTo>
                <a:lnTo>
                  <a:pt x="13208" y="35280"/>
                </a:lnTo>
                <a:lnTo>
                  <a:pt x="12306" y="35420"/>
                </a:lnTo>
                <a:lnTo>
                  <a:pt x="3708" y="44538"/>
                </a:lnTo>
                <a:lnTo>
                  <a:pt x="3924" y="46507"/>
                </a:lnTo>
                <a:lnTo>
                  <a:pt x="4521" y="48717"/>
                </a:lnTo>
                <a:lnTo>
                  <a:pt x="4940" y="52514"/>
                </a:lnTo>
                <a:lnTo>
                  <a:pt x="8496" y="55359"/>
                </a:lnTo>
                <a:lnTo>
                  <a:pt x="16408" y="54495"/>
                </a:lnTo>
                <a:lnTo>
                  <a:pt x="19253" y="50939"/>
                </a:lnTo>
                <a:lnTo>
                  <a:pt x="19113" y="49669"/>
                </a:lnTo>
                <a:lnTo>
                  <a:pt x="19050" y="49098"/>
                </a:lnTo>
                <a:lnTo>
                  <a:pt x="18872" y="47472"/>
                </a:lnTo>
                <a:lnTo>
                  <a:pt x="19050" y="49098"/>
                </a:lnTo>
                <a:lnTo>
                  <a:pt x="21780" y="48526"/>
                </a:lnTo>
                <a:lnTo>
                  <a:pt x="23698" y="48183"/>
                </a:lnTo>
                <a:lnTo>
                  <a:pt x="28067" y="47472"/>
                </a:lnTo>
                <a:lnTo>
                  <a:pt x="45427" y="45046"/>
                </a:lnTo>
                <a:lnTo>
                  <a:pt x="49911" y="44538"/>
                </a:lnTo>
                <a:lnTo>
                  <a:pt x="51473" y="44310"/>
                </a:lnTo>
                <a:lnTo>
                  <a:pt x="56832" y="43230"/>
                </a:lnTo>
                <a:lnTo>
                  <a:pt x="59715" y="42481"/>
                </a:lnTo>
                <a:lnTo>
                  <a:pt x="71323" y="39230"/>
                </a:lnTo>
                <a:lnTo>
                  <a:pt x="76873" y="37757"/>
                </a:lnTo>
                <a:lnTo>
                  <a:pt x="79171" y="3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11" name="object 111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5433034" y="5676619"/>
            <a:ext cx="52829" cy="66433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5541995" y="5702401"/>
            <a:ext cx="44352" cy="43333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5160377" y="5678167"/>
            <a:ext cx="183935" cy="78060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5608462" y="5704889"/>
            <a:ext cx="12625" cy="22806"/>
          </a:xfrm>
          <a:custGeom>
            <a:avLst/>
            <a:gdLst/>
            <a:ahLst/>
            <a:cxnLst/>
            <a:rect l="l" t="t" r="r" b="b"/>
            <a:pathLst>
              <a:path w="19685" h="35559">
                <a:moveTo>
                  <a:pt x="3928" y="17506"/>
                </a:moveTo>
                <a:lnTo>
                  <a:pt x="3752" y="18291"/>
                </a:lnTo>
                <a:lnTo>
                  <a:pt x="3407" y="19241"/>
                </a:lnTo>
                <a:lnTo>
                  <a:pt x="1656" y="23544"/>
                </a:lnTo>
                <a:lnTo>
                  <a:pt x="0" y="28162"/>
                </a:lnTo>
                <a:lnTo>
                  <a:pt x="1928" y="32274"/>
                </a:lnTo>
                <a:lnTo>
                  <a:pt x="9408" y="34978"/>
                </a:lnTo>
                <a:lnTo>
                  <a:pt x="13536" y="33042"/>
                </a:lnTo>
                <a:lnTo>
                  <a:pt x="14887" y="29302"/>
                </a:lnTo>
                <a:lnTo>
                  <a:pt x="15325" y="28147"/>
                </a:lnTo>
                <a:lnTo>
                  <a:pt x="17048" y="23928"/>
                </a:lnTo>
                <a:lnTo>
                  <a:pt x="17564" y="22499"/>
                </a:lnTo>
                <a:lnTo>
                  <a:pt x="18298" y="19241"/>
                </a:lnTo>
                <a:lnTo>
                  <a:pt x="18336" y="18986"/>
                </a:lnTo>
                <a:lnTo>
                  <a:pt x="5409" y="18986"/>
                </a:lnTo>
                <a:lnTo>
                  <a:pt x="3928" y="17506"/>
                </a:lnTo>
                <a:close/>
              </a:path>
              <a:path w="19685" h="35559">
                <a:moveTo>
                  <a:pt x="4641" y="9690"/>
                </a:moveTo>
                <a:lnTo>
                  <a:pt x="4460" y="13322"/>
                </a:lnTo>
                <a:lnTo>
                  <a:pt x="4223" y="15924"/>
                </a:lnTo>
                <a:lnTo>
                  <a:pt x="4105" y="16724"/>
                </a:lnTo>
                <a:lnTo>
                  <a:pt x="3928" y="17506"/>
                </a:lnTo>
                <a:lnTo>
                  <a:pt x="5409" y="18986"/>
                </a:lnTo>
                <a:lnTo>
                  <a:pt x="13362" y="18986"/>
                </a:lnTo>
                <a:lnTo>
                  <a:pt x="16585" y="15763"/>
                </a:lnTo>
                <a:lnTo>
                  <a:pt x="16585" y="14853"/>
                </a:lnTo>
                <a:lnTo>
                  <a:pt x="10771" y="14853"/>
                </a:lnTo>
                <a:lnTo>
                  <a:pt x="9137" y="14605"/>
                </a:lnTo>
                <a:lnTo>
                  <a:pt x="9004" y="14605"/>
                </a:lnTo>
                <a:lnTo>
                  <a:pt x="8106" y="14394"/>
                </a:lnTo>
                <a:lnTo>
                  <a:pt x="7183" y="13956"/>
                </a:lnTo>
                <a:lnTo>
                  <a:pt x="5265" y="11926"/>
                </a:lnTo>
                <a:lnTo>
                  <a:pt x="4925" y="11074"/>
                </a:lnTo>
                <a:lnTo>
                  <a:pt x="4641" y="9697"/>
                </a:lnTo>
                <a:close/>
              </a:path>
              <a:path w="19685" h="35559">
                <a:moveTo>
                  <a:pt x="19112" y="8592"/>
                </a:moveTo>
                <a:lnTo>
                  <a:pt x="16364" y="8592"/>
                </a:lnTo>
                <a:lnTo>
                  <a:pt x="16458" y="9690"/>
                </a:lnTo>
                <a:lnTo>
                  <a:pt x="16585" y="15763"/>
                </a:lnTo>
                <a:lnTo>
                  <a:pt x="13362" y="18986"/>
                </a:lnTo>
                <a:lnTo>
                  <a:pt x="18336" y="18986"/>
                </a:lnTo>
                <a:lnTo>
                  <a:pt x="18536" y="17506"/>
                </a:lnTo>
                <a:lnTo>
                  <a:pt x="18712" y="15763"/>
                </a:lnTo>
                <a:lnTo>
                  <a:pt x="19112" y="8592"/>
                </a:lnTo>
                <a:close/>
              </a:path>
              <a:path w="19685" h="35559">
                <a:moveTo>
                  <a:pt x="8753" y="0"/>
                </a:moveTo>
                <a:lnTo>
                  <a:pt x="6513" y="287"/>
                </a:lnTo>
                <a:lnTo>
                  <a:pt x="2318" y="4480"/>
                </a:lnTo>
                <a:lnTo>
                  <a:pt x="2057" y="5773"/>
                </a:lnTo>
                <a:lnTo>
                  <a:pt x="2073" y="10495"/>
                </a:lnTo>
                <a:lnTo>
                  <a:pt x="2184" y="15763"/>
                </a:lnTo>
                <a:lnTo>
                  <a:pt x="3928" y="17506"/>
                </a:lnTo>
                <a:lnTo>
                  <a:pt x="4105" y="16724"/>
                </a:lnTo>
                <a:lnTo>
                  <a:pt x="4223" y="15924"/>
                </a:lnTo>
                <a:lnTo>
                  <a:pt x="4460" y="13322"/>
                </a:lnTo>
                <a:lnTo>
                  <a:pt x="4641" y="9690"/>
                </a:lnTo>
                <a:lnTo>
                  <a:pt x="16213" y="9690"/>
                </a:lnTo>
                <a:lnTo>
                  <a:pt x="16291" y="9305"/>
                </a:lnTo>
                <a:lnTo>
                  <a:pt x="16364" y="8592"/>
                </a:lnTo>
                <a:lnTo>
                  <a:pt x="19112" y="8581"/>
                </a:lnTo>
                <a:lnTo>
                  <a:pt x="11740" y="454"/>
                </a:lnTo>
                <a:lnTo>
                  <a:pt x="8753" y="0"/>
                </a:lnTo>
                <a:close/>
              </a:path>
              <a:path w="19685" h="35559">
                <a:moveTo>
                  <a:pt x="12614" y="14550"/>
                </a:moveTo>
                <a:lnTo>
                  <a:pt x="8778" y="14550"/>
                </a:lnTo>
                <a:lnTo>
                  <a:pt x="10771" y="14853"/>
                </a:lnTo>
                <a:lnTo>
                  <a:pt x="12536" y="14627"/>
                </a:lnTo>
                <a:close/>
              </a:path>
              <a:path w="19685" h="35559">
                <a:moveTo>
                  <a:pt x="16364" y="8592"/>
                </a:moveTo>
                <a:lnTo>
                  <a:pt x="10771" y="14853"/>
                </a:lnTo>
                <a:lnTo>
                  <a:pt x="16585" y="14853"/>
                </a:lnTo>
                <a:lnTo>
                  <a:pt x="16458" y="9690"/>
                </a:lnTo>
                <a:lnTo>
                  <a:pt x="16364" y="8592"/>
                </a:lnTo>
                <a:close/>
              </a:path>
              <a:path w="19685" h="35559">
                <a:moveTo>
                  <a:pt x="16213" y="9690"/>
                </a:moveTo>
                <a:lnTo>
                  <a:pt x="4641" y="9690"/>
                </a:lnTo>
                <a:lnTo>
                  <a:pt x="4925" y="11074"/>
                </a:lnTo>
                <a:lnTo>
                  <a:pt x="5265" y="11926"/>
                </a:lnTo>
                <a:lnTo>
                  <a:pt x="7183" y="13956"/>
                </a:lnTo>
                <a:lnTo>
                  <a:pt x="8106" y="14394"/>
                </a:lnTo>
                <a:lnTo>
                  <a:pt x="9004" y="14605"/>
                </a:lnTo>
                <a:lnTo>
                  <a:pt x="8778" y="14550"/>
                </a:lnTo>
                <a:lnTo>
                  <a:pt x="12614" y="14550"/>
                </a:lnTo>
                <a:lnTo>
                  <a:pt x="15568" y="11596"/>
                </a:lnTo>
                <a:lnTo>
                  <a:pt x="16050" y="10495"/>
                </a:lnTo>
                <a:lnTo>
                  <a:pt x="16213" y="9690"/>
                </a:lnTo>
                <a:close/>
              </a:path>
              <a:path w="19685" h="35559">
                <a:moveTo>
                  <a:pt x="8778" y="14550"/>
                </a:moveTo>
                <a:lnTo>
                  <a:pt x="9004" y="14605"/>
                </a:lnTo>
                <a:lnTo>
                  <a:pt x="9137" y="14605"/>
                </a:lnTo>
                <a:lnTo>
                  <a:pt x="8778" y="14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115" name="object 115"/>
          <p:cNvSpPr/>
          <p:nvPr/>
        </p:nvSpPr>
        <p:spPr>
          <a:xfrm>
            <a:off x="5653916" y="5678688"/>
            <a:ext cx="17919" cy="68824"/>
          </a:xfrm>
          <a:custGeom>
            <a:avLst/>
            <a:gdLst/>
            <a:ahLst/>
            <a:cxnLst/>
            <a:rect l="l" t="t" r="r" b="b"/>
            <a:pathLst>
              <a:path w="27939" h="107315">
                <a:moveTo>
                  <a:pt x="16507" y="0"/>
                </a:moveTo>
                <a:lnTo>
                  <a:pt x="13153" y="3088"/>
                </a:lnTo>
                <a:lnTo>
                  <a:pt x="12971" y="7655"/>
                </a:lnTo>
                <a:lnTo>
                  <a:pt x="12800" y="13219"/>
                </a:lnTo>
                <a:lnTo>
                  <a:pt x="12711" y="14561"/>
                </a:lnTo>
                <a:lnTo>
                  <a:pt x="12508" y="16929"/>
                </a:lnTo>
                <a:lnTo>
                  <a:pt x="11435" y="24429"/>
                </a:lnTo>
                <a:lnTo>
                  <a:pt x="10267" y="32782"/>
                </a:lnTo>
                <a:lnTo>
                  <a:pt x="9019" y="41041"/>
                </a:lnTo>
                <a:lnTo>
                  <a:pt x="8352" y="45247"/>
                </a:lnTo>
                <a:lnTo>
                  <a:pt x="7172" y="52167"/>
                </a:lnTo>
                <a:lnTo>
                  <a:pt x="5690" y="60217"/>
                </a:lnTo>
                <a:lnTo>
                  <a:pt x="4837" y="65402"/>
                </a:lnTo>
                <a:lnTo>
                  <a:pt x="4018" y="71122"/>
                </a:lnTo>
                <a:lnTo>
                  <a:pt x="1537" y="89089"/>
                </a:lnTo>
                <a:lnTo>
                  <a:pt x="979" y="93634"/>
                </a:lnTo>
                <a:lnTo>
                  <a:pt x="0" y="102257"/>
                </a:lnTo>
                <a:lnTo>
                  <a:pt x="2830" y="105830"/>
                </a:lnTo>
                <a:lnTo>
                  <a:pt x="10731" y="106744"/>
                </a:lnTo>
                <a:lnTo>
                  <a:pt x="14304" y="103912"/>
                </a:lnTo>
                <a:lnTo>
                  <a:pt x="15541" y="93124"/>
                </a:lnTo>
                <a:lnTo>
                  <a:pt x="16109" y="88770"/>
                </a:lnTo>
                <a:lnTo>
                  <a:pt x="17453" y="79209"/>
                </a:lnTo>
                <a:lnTo>
                  <a:pt x="18811" y="69335"/>
                </a:lnTo>
                <a:lnTo>
                  <a:pt x="19602" y="64311"/>
                </a:lnTo>
                <a:lnTo>
                  <a:pt x="20139" y="61234"/>
                </a:lnTo>
                <a:lnTo>
                  <a:pt x="21545" y="53613"/>
                </a:lnTo>
                <a:lnTo>
                  <a:pt x="22566" y="47553"/>
                </a:lnTo>
                <a:lnTo>
                  <a:pt x="27401" y="7061"/>
                </a:lnTo>
                <a:lnTo>
                  <a:pt x="27541" y="3682"/>
                </a:lnTo>
                <a:lnTo>
                  <a:pt x="24452" y="328"/>
                </a:lnTo>
                <a:lnTo>
                  <a:pt x="16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16" name="object 116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466181" y="6051308"/>
            <a:ext cx="376338" cy="109142"/>
          </a:xfrm>
          <a:prstGeom prst="rect">
            <a:avLst/>
          </a:prstGeom>
        </p:spPr>
      </p:pic>
      <p:sp>
        <p:nvSpPr>
          <p:cNvPr id="117" name="object 117"/>
          <p:cNvSpPr/>
          <p:nvPr/>
        </p:nvSpPr>
        <p:spPr>
          <a:xfrm>
            <a:off x="4975613" y="6059116"/>
            <a:ext cx="68824" cy="43168"/>
          </a:xfrm>
          <a:custGeom>
            <a:avLst/>
            <a:gdLst/>
            <a:ahLst/>
            <a:cxnLst/>
            <a:rect l="l" t="t" r="r" b="b"/>
            <a:pathLst>
              <a:path w="107314" h="67309">
                <a:moveTo>
                  <a:pt x="92202" y="14389"/>
                </a:moveTo>
                <a:lnTo>
                  <a:pt x="89357" y="10820"/>
                </a:lnTo>
                <a:lnTo>
                  <a:pt x="59677" y="7594"/>
                </a:lnTo>
                <a:lnTo>
                  <a:pt x="52616" y="6654"/>
                </a:lnTo>
                <a:lnTo>
                  <a:pt x="20904" y="1219"/>
                </a:lnTo>
                <a:lnTo>
                  <a:pt x="19634" y="965"/>
                </a:lnTo>
                <a:lnTo>
                  <a:pt x="15709" y="533"/>
                </a:lnTo>
                <a:lnTo>
                  <a:pt x="15709" y="7594"/>
                </a:lnTo>
                <a:lnTo>
                  <a:pt x="15087" y="5397"/>
                </a:lnTo>
                <a:lnTo>
                  <a:pt x="15709" y="7594"/>
                </a:lnTo>
                <a:lnTo>
                  <a:pt x="15709" y="533"/>
                </a:lnTo>
                <a:lnTo>
                  <a:pt x="14592" y="406"/>
                </a:lnTo>
                <a:lnTo>
                  <a:pt x="14592" y="2997"/>
                </a:lnTo>
                <a:lnTo>
                  <a:pt x="13525" y="2997"/>
                </a:lnTo>
                <a:lnTo>
                  <a:pt x="13385" y="2997"/>
                </a:lnTo>
                <a:lnTo>
                  <a:pt x="13220" y="2794"/>
                </a:lnTo>
                <a:lnTo>
                  <a:pt x="13055" y="2692"/>
                </a:lnTo>
                <a:lnTo>
                  <a:pt x="13220" y="2794"/>
                </a:lnTo>
                <a:lnTo>
                  <a:pt x="13347" y="2794"/>
                </a:lnTo>
                <a:lnTo>
                  <a:pt x="13462" y="2959"/>
                </a:lnTo>
                <a:lnTo>
                  <a:pt x="14554" y="2959"/>
                </a:lnTo>
                <a:lnTo>
                  <a:pt x="14592" y="406"/>
                </a:lnTo>
                <a:lnTo>
                  <a:pt x="14363" y="381"/>
                </a:lnTo>
                <a:lnTo>
                  <a:pt x="14363" y="2768"/>
                </a:lnTo>
                <a:lnTo>
                  <a:pt x="14097" y="2781"/>
                </a:lnTo>
                <a:lnTo>
                  <a:pt x="14236" y="2768"/>
                </a:lnTo>
                <a:lnTo>
                  <a:pt x="14363" y="2768"/>
                </a:lnTo>
                <a:lnTo>
                  <a:pt x="14363" y="381"/>
                </a:lnTo>
                <a:lnTo>
                  <a:pt x="13423" y="266"/>
                </a:lnTo>
                <a:lnTo>
                  <a:pt x="12369" y="152"/>
                </a:lnTo>
                <a:lnTo>
                  <a:pt x="11938" y="127"/>
                </a:lnTo>
                <a:lnTo>
                  <a:pt x="11938" y="14592"/>
                </a:lnTo>
                <a:lnTo>
                  <a:pt x="10185" y="14439"/>
                </a:lnTo>
                <a:lnTo>
                  <a:pt x="11239" y="14516"/>
                </a:lnTo>
                <a:lnTo>
                  <a:pt x="11938" y="14592"/>
                </a:lnTo>
                <a:lnTo>
                  <a:pt x="11938" y="127"/>
                </a:lnTo>
                <a:lnTo>
                  <a:pt x="10998" y="50"/>
                </a:lnTo>
                <a:lnTo>
                  <a:pt x="9017" y="0"/>
                </a:lnTo>
                <a:lnTo>
                  <a:pt x="8293" y="25"/>
                </a:lnTo>
                <a:lnTo>
                  <a:pt x="6908" y="190"/>
                </a:lnTo>
                <a:lnTo>
                  <a:pt x="6553" y="266"/>
                </a:lnTo>
                <a:lnTo>
                  <a:pt x="6261" y="330"/>
                </a:lnTo>
                <a:lnTo>
                  <a:pt x="6553" y="266"/>
                </a:lnTo>
                <a:lnTo>
                  <a:pt x="3911" y="266"/>
                </a:lnTo>
                <a:lnTo>
                  <a:pt x="685" y="3492"/>
                </a:lnTo>
                <a:lnTo>
                  <a:pt x="685" y="5930"/>
                </a:lnTo>
                <a:lnTo>
                  <a:pt x="0" y="7467"/>
                </a:lnTo>
                <a:lnTo>
                  <a:pt x="685" y="9855"/>
                </a:lnTo>
                <a:lnTo>
                  <a:pt x="685" y="11442"/>
                </a:lnTo>
                <a:lnTo>
                  <a:pt x="3911" y="14668"/>
                </a:lnTo>
                <a:lnTo>
                  <a:pt x="5054" y="14668"/>
                </a:lnTo>
                <a:lnTo>
                  <a:pt x="6477" y="15684"/>
                </a:lnTo>
                <a:lnTo>
                  <a:pt x="8280" y="16573"/>
                </a:lnTo>
                <a:lnTo>
                  <a:pt x="11493" y="17297"/>
                </a:lnTo>
                <a:lnTo>
                  <a:pt x="12344" y="17297"/>
                </a:lnTo>
                <a:lnTo>
                  <a:pt x="14236" y="17157"/>
                </a:lnTo>
                <a:lnTo>
                  <a:pt x="18211" y="17157"/>
                </a:lnTo>
                <a:lnTo>
                  <a:pt x="19685" y="15684"/>
                </a:lnTo>
                <a:lnTo>
                  <a:pt x="25082" y="16827"/>
                </a:lnTo>
                <a:lnTo>
                  <a:pt x="29171" y="17551"/>
                </a:lnTo>
                <a:lnTo>
                  <a:pt x="50571" y="20916"/>
                </a:lnTo>
                <a:lnTo>
                  <a:pt x="58026" y="21894"/>
                </a:lnTo>
                <a:lnTo>
                  <a:pt x="87757" y="25133"/>
                </a:lnTo>
                <a:lnTo>
                  <a:pt x="91313" y="22288"/>
                </a:lnTo>
                <a:lnTo>
                  <a:pt x="92202" y="14389"/>
                </a:lnTo>
                <a:close/>
              </a:path>
              <a:path w="107314" h="67309">
                <a:moveTo>
                  <a:pt x="106972" y="61214"/>
                </a:moveTo>
                <a:lnTo>
                  <a:pt x="106857" y="53263"/>
                </a:lnTo>
                <a:lnTo>
                  <a:pt x="104063" y="50546"/>
                </a:lnTo>
                <a:lnTo>
                  <a:pt x="103581" y="50088"/>
                </a:lnTo>
                <a:lnTo>
                  <a:pt x="75107" y="50520"/>
                </a:lnTo>
                <a:lnTo>
                  <a:pt x="69596" y="50546"/>
                </a:lnTo>
                <a:lnTo>
                  <a:pt x="65773" y="50507"/>
                </a:lnTo>
                <a:lnTo>
                  <a:pt x="64693" y="50507"/>
                </a:lnTo>
                <a:lnTo>
                  <a:pt x="61201" y="50609"/>
                </a:lnTo>
                <a:lnTo>
                  <a:pt x="58585" y="50761"/>
                </a:lnTo>
                <a:lnTo>
                  <a:pt x="39522" y="52108"/>
                </a:lnTo>
                <a:lnTo>
                  <a:pt x="35407" y="52349"/>
                </a:lnTo>
                <a:lnTo>
                  <a:pt x="23355" y="52806"/>
                </a:lnTo>
                <a:lnTo>
                  <a:pt x="20256" y="56159"/>
                </a:lnTo>
                <a:lnTo>
                  <a:pt x="20586" y="64096"/>
                </a:lnTo>
                <a:lnTo>
                  <a:pt x="23926" y="67195"/>
                </a:lnTo>
                <a:lnTo>
                  <a:pt x="36068" y="66738"/>
                </a:lnTo>
                <a:lnTo>
                  <a:pt x="40843" y="66459"/>
                </a:lnTo>
                <a:lnTo>
                  <a:pt x="59385" y="65138"/>
                </a:lnTo>
                <a:lnTo>
                  <a:pt x="61861" y="64998"/>
                </a:lnTo>
                <a:lnTo>
                  <a:pt x="64922" y="64909"/>
                </a:lnTo>
                <a:lnTo>
                  <a:pt x="70383" y="64947"/>
                </a:lnTo>
                <a:lnTo>
                  <a:pt x="75933" y="64909"/>
                </a:lnTo>
                <a:lnTo>
                  <a:pt x="103797" y="64490"/>
                </a:lnTo>
                <a:lnTo>
                  <a:pt x="106972" y="6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118" name="object 118"/>
          <p:cNvSpPr/>
          <p:nvPr/>
        </p:nvSpPr>
        <p:spPr>
          <a:xfrm>
            <a:off x="5106993" y="6062414"/>
            <a:ext cx="47648" cy="37059"/>
          </a:xfrm>
          <a:custGeom>
            <a:avLst/>
            <a:gdLst/>
            <a:ahLst/>
            <a:cxnLst/>
            <a:rect l="l" t="t" r="r" b="b"/>
            <a:pathLst>
              <a:path w="74294" h="57784">
                <a:moveTo>
                  <a:pt x="58456" y="57300"/>
                </a:moveTo>
                <a:lnTo>
                  <a:pt x="51075" y="57300"/>
                </a:lnTo>
                <a:lnTo>
                  <a:pt x="54154" y="57650"/>
                </a:lnTo>
                <a:lnTo>
                  <a:pt x="56684" y="57641"/>
                </a:lnTo>
                <a:lnTo>
                  <a:pt x="58173" y="57404"/>
                </a:lnTo>
                <a:lnTo>
                  <a:pt x="58456" y="57300"/>
                </a:lnTo>
                <a:close/>
              </a:path>
              <a:path w="74294" h="57784">
                <a:moveTo>
                  <a:pt x="24016" y="0"/>
                </a:moveTo>
                <a:lnTo>
                  <a:pt x="0" y="35883"/>
                </a:lnTo>
                <a:lnTo>
                  <a:pt x="300" y="38014"/>
                </a:lnTo>
                <a:lnTo>
                  <a:pt x="3300" y="43475"/>
                </a:lnTo>
                <a:lnTo>
                  <a:pt x="5282" y="45106"/>
                </a:lnTo>
                <a:lnTo>
                  <a:pt x="10762" y="48622"/>
                </a:lnTo>
                <a:lnTo>
                  <a:pt x="14190" y="50875"/>
                </a:lnTo>
                <a:lnTo>
                  <a:pt x="45136" y="57365"/>
                </a:lnTo>
                <a:lnTo>
                  <a:pt x="50154" y="57300"/>
                </a:lnTo>
                <a:lnTo>
                  <a:pt x="58456" y="57300"/>
                </a:lnTo>
                <a:lnTo>
                  <a:pt x="64299" y="55145"/>
                </a:lnTo>
                <a:lnTo>
                  <a:pt x="69478" y="50867"/>
                </a:lnTo>
                <a:lnTo>
                  <a:pt x="73256" y="43682"/>
                </a:lnTo>
                <a:lnTo>
                  <a:pt x="73317" y="43345"/>
                </a:lnTo>
                <a:lnTo>
                  <a:pt x="54679" y="43345"/>
                </a:lnTo>
                <a:lnTo>
                  <a:pt x="54965" y="43239"/>
                </a:lnTo>
                <a:lnTo>
                  <a:pt x="54674" y="43224"/>
                </a:lnTo>
                <a:lnTo>
                  <a:pt x="52553" y="42964"/>
                </a:lnTo>
                <a:lnTo>
                  <a:pt x="45169" y="42964"/>
                </a:lnTo>
                <a:lnTo>
                  <a:pt x="14556" y="33841"/>
                </a:lnTo>
                <a:lnTo>
                  <a:pt x="25108" y="14426"/>
                </a:lnTo>
                <a:lnTo>
                  <a:pt x="41834" y="14426"/>
                </a:lnTo>
                <a:lnTo>
                  <a:pt x="43034" y="12176"/>
                </a:lnTo>
                <a:lnTo>
                  <a:pt x="43503" y="11357"/>
                </a:lnTo>
                <a:lnTo>
                  <a:pt x="45755" y="8210"/>
                </a:lnTo>
                <a:lnTo>
                  <a:pt x="47487" y="6671"/>
                </a:lnTo>
                <a:lnTo>
                  <a:pt x="47990" y="6517"/>
                </a:lnTo>
                <a:lnTo>
                  <a:pt x="47990" y="3418"/>
                </a:lnTo>
                <a:lnTo>
                  <a:pt x="44779" y="208"/>
                </a:lnTo>
                <a:lnTo>
                  <a:pt x="31994" y="208"/>
                </a:lnTo>
                <a:lnTo>
                  <a:pt x="24016" y="0"/>
                </a:lnTo>
                <a:close/>
              </a:path>
              <a:path w="74294" h="57784">
                <a:moveTo>
                  <a:pt x="74122" y="27197"/>
                </a:moveTo>
                <a:lnTo>
                  <a:pt x="59701" y="27197"/>
                </a:lnTo>
                <a:lnTo>
                  <a:pt x="59656" y="28536"/>
                </a:lnTo>
                <a:lnTo>
                  <a:pt x="59561" y="30070"/>
                </a:lnTo>
                <a:lnTo>
                  <a:pt x="54965" y="43239"/>
                </a:lnTo>
                <a:lnTo>
                  <a:pt x="55093" y="43246"/>
                </a:lnTo>
                <a:lnTo>
                  <a:pt x="54875" y="43272"/>
                </a:lnTo>
                <a:lnTo>
                  <a:pt x="54679" y="43345"/>
                </a:lnTo>
                <a:lnTo>
                  <a:pt x="73317" y="43345"/>
                </a:lnTo>
                <a:lnTo>
                  <a:pt x="73790" y="40731"/>
                </a:lnTo>
                <a:lnTo>
                  <a:pt x="73889" y="38014"/>
                </a:lnTo>
                <a:lnTo>
                  <a:pt x="73985" y="30070"/>
                </a:lnTo>
                <a:lnTo>
                  <a:pt x="74080" y="28536"/>
                </a:lnTo>
                <a:lnTo>
                  <a:pt x="74122" y="27197"/>
                </a:lnTo>
                <a:close/>
              </a:path>
              <a:path w="74294" h="57784">
                <a:moveTo>
                  <a:pt x="54965" y="43239"/>
                </a:moveTo>
                <a:lnTo>
                  <a:pt x="55093" y="43246"/>
                </a:lnTo>
                <a:lnTo>
                  <a:pt x="54965" y="43239"/>
                </a:lnTo>
                <a:close/>
              </a:path>
              <a:path w="74294" h="57784">
                <a:moveTo>
                  <a:pt x="51839" y="42900"/>
                </a:moveTo>
                <a:lnTo>
                  <a:pt x="45169" y="42964"/>
                </a:lnTo>
                <a:lnTo>
                  <a:pt x="52553" y="42964"/>
                </a:lnTo>
                <a:lnTo>
                  <a:pt x="51839" y="42900"/>
                </a:lnTo>
                <a:close/>
              </a:path>
              <a:path w="74294" h="57784">
                <a:moveTo>
                  <a:pt x="14422" y="33729"/>
                </a:moveTo>
                <a:lnTo>
                  <a:pt x="14556" y="33841"/>
                </a:lnTo>
                <a:lnTo>
                  <a:pt x="14422" y="33729"/>
                </a:lnTo>
                <a:close/>
              </a:path>
              <a:path w="74294" h="57784">
                <a:moveTo>
                  <a:pt x="14412" y="33660"/>
                </a:moveTo>
                <a:close/>
              </a:path>
              <a:path w="74294" h="57784">
                <a:moveTo>
                  <a:pt x="47990" y="6517"/>
                </a:moveTo>
                <a:lnTo>
                  <a:pt x="41358" y="15319"/>
                </a:lnTo>
                <a:lnTo>
                  <a:pt x="41067" y="15827"/>
                </a:lnTo>
                <a:lnTo>
                  <a:pt x="38560" y="19330"/>
                </a:lnTo>
                <a:lnTo>
                  <a:pt x="38577" y="19855"/>
                </a:lnTo>
                <a:lnTo>
                  <a:pt x="39248" y="23907"/>
                </a:lnTo>
                <a:lnTo>
                  <a:pt x="45715" y="28536"/>
                </a:lnTo>
                <a:lnTo>
                  <a:pt x="50212" y="27791"/>
                </a:lnTo>
                <a:lnTo>
                  <a:pt x="53309" y="23457"/>
                </a:lnTo>
                <a:lnTo>
                  <a:pt x="53888" y="22426"/>
                </a:lnTo>
                <a:lnTo>
                  <a:pt x="54577" y="21134"/>
                </a:lnTo>
                <a:lnTo>
                  <a:pt x="53698" y="20506"/>
                </a:lnTo>
                <a:lnTo>
                  <a:pt x="52981" y="20068"/>
                </a:lnTo>
                <a:lnTo>
                  <a:pt x="52492" y="19855"/>
                </a:lnTo>
                <a:lnTo>
                  <a:pt x="53621" y="19855"/>
                </a:lnTo>
                <a:lnTo>
                  <a:pt x="55339" y="19330"/>
                </a:lnTo>
                <a:lnTo>
                  <a:pt x="55794" y="18926"/>
                </a:lnTo>
                <a:lnTo>
                  <a:pt x="55967" y="18685"/>
                </a:lnTo>
                <a:lnTo>
                  <a:pt x="71839" y="18685"/>
                </a:lnTo>
                <a:lnTo>
                  <a:pt x="71454" y="17697"/>
                </a:lnTo>
                <a:lnTo>
                  <a:pt x="68869" y="14594"/>
                </a:lnTo>
                <a:lnTo>
                  <a:pt x="44765" y="14594"/>
                </a:lnTo>
                <a:lnTo>
                  <a:pt x="47990" y="11371"/>
                </a:lnTo>
                <a:lnTo>
                  <a:pt x="47990" y="6517"/>
                </a:lnTo>
                <a:close/>
              </a:path>
              <a:path w="74294" h="57784">
                <a:moveTo>
                  <a:pt x="59701" y="27199"/>
                </a:moveTo>
                <a:close/>
              </a:path>
              <a:path w="74294" h="57784">
                <a:moveTo>
                  <a:pt x="71839" y="18685"/>
                </a:moveTo>
                <a:lnTo>
                  <a:pt x="55967" y="18685"/>
                </a:lnTo>
                <a:lnTo>
                  <a:pt x="55717" y="19034"/>
                </a:lnTo>
                <a:lnTo>
                  <a:pt x="54577" y="21134"/>
                </a:lnTo>
                <a:lnTo>
                  <a:pt x="56387" y="22426"/>
                </a:lnTo>
                <a:lnTo>
                  <a:pt x="59119" y="25705"/>
                </a:lnTo>
                <a:lnTo>
                  <a:pt x="59701" y="27199"/>
                </a:lnTo>
                <a:lnTo>
                  <a:pt x="74122" y="27197"/>
                </a:lnTo>
                <a:lnTo>
                  <a:pt x="74002" y="24954"/>
                </a:lnTo>
                <a:lnTo>
                  <a:pt x="73697" y="23457"/>
                </a:lnTo>
                <a:lnTo>
                  <a:pt x="71839" y="18685"/>
                </a:lnTo>
                <a:close/>
              </a:path>
              <a:path w="74294" h="57784">
                <a:moveTo>
                  <a:pt x="52634" y="19917"/>
                </a:moveTo>
                <a:lnTo>
                  <a:pt x="52981" y="20068"/>
                </a:lnTo>
                <a:lnTo>
                  <a:pt x="53698" y="20506"/>
                </a:lnTo>
                <a:lnTo>
                  <a:pt x="54577" y="21134"/>
                </a:lnTo>
                <a:lnTo>
                  <a:pt x="55182" y="19999"/>
                </a:lnTo>
                <a:lnTo>
                  <a:pt x="53147" y="19999"/>
                </a:lnTo>
                <a:lnTo>
                  <a:pt x="52634" y="19917"/>
                </a:lnTo>
                <a:close/>
              </a:path>
              <a:path w="74294" h="57784">
                <a:moveTo>
                  <a:pt x="53621" y="19855"/>
                </a:moveTo>
                <a:lnTo>
                  <a:pt x="52492" y="19855"/>
                </a:lnTo>
                <a:lnTo>
                  <a:pt x="52634" y="19917"/>
                </a:lnTo>
                <a:lnTo>
                  <a:pt x="53147" y="19999"/>
                </a:lnTo>
                <a:lnTo>
                  <a:pt x="53621" y="19855"/>
                </a:lnTo>
                <a:close/>
              </a:path>
              <a:path w="74294" h="57784">
                <a:moveTo>
                  <a:pt x="55793" y="18927"/>
                </a:moveTo>
                <a:lnTo>
                  <a:pt x="55339" y="19330"/>
                </a:lnTo>
                <a:lnTo>
                  <a:pt x="53147" y="19999"/>
                </a:lnTo>
                <a:lnTo>
                  <a:pt x="55182" y="19999"/>
                </a:lnTo>
                <a:lnTo>
                  <a:pt x="55717" y="19034"/>
                </a:lnTo>
                <a:close/>
              </a:path>
              <a:path w="74294" h="57784">
                <a:moveTo>
                  <a:pt x="41834" y="14426"/>
                </a:moveTo>
                <a:lnTo>
                  <a:pt x="25108" y="14426"/>
                </a:lnTo>
                <a:lnTo>
                  <a:pt x="31901" y="14611"/>
                </a:lnTo>
                <a:lnTo>
                  <a:pt x="34497" y="14567"/>
                </a:lnTo>
                <a:lnTo>
                  <a:pt x="41759" y="14567"/>
                </a:lnTo>
                <a:lnTo>
                  <a:pt x="41834" y="14426"/>
                </a:lnTo>
                <a:close/>
              </a:path>
              <a:path w="74294" h="57784">
                <a:moveTo>
                  <a:pt x="41759" y="14567"/>
                </a:moveTo>
                <a:lnTo>
                  <a:pt x="34497" y="14567"/>
                </a:lnTo>
                <a:lnTo>
                  <a:pt x="40032" y="14594"/>
                </a:lnTo>
                <a:lnTo>
                  <a:pt x="41744" y="14594"/>
                </a:lnTo>
                <a:close/>
              </a:path>
              <a:path w="74294" h="57784">
                <a:moveTo>
                  <a:pt x="54642" y="4488"/>
                </a:moveTo>
                <a:lnTo>
                  <a:pt x="47990" y="6517"/>
                </a:lnTo>
                <a:lnTo>
                  <a:pt x="47990" y="11371"/>
                </a:lnTo>
                <a:lnTo>
                  <a:pt x="44765" y="14594"/>
                </a:lnTo>
                <a:lnTo>
                  <a:pt x="68869" y="14594"/>
                </a:lnTo>
                <a:lnTo>
                  <a:pt x="66915" y="12249"/>
                </a:lnTo>
                <a:lnTo>
                  <a:pt x="58253" y="6063"/>
                </a:lnTo>
                <a:lnTo>
                  <a:pt x="54642" y="4488"/>
                </a:lnTo>
                <a:close/>
              </a:path>
              <a:path w="74294" h="57784">
                <a:moveTo>
                  <a:pt x="35619" y="166"/>
                </a:moveTo>
                <a:lnTo>
                  <a:pt x="31994" y="208"/>
                </a:lnTo>
                <a:lnTo>
                  <a:pt x="44779" y="208"/>
                </a:lnTo>
                <a:lnTo>
                  <a:pt x="35619" y="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119" name="object 119"/>
          <p:cNvGrpSpPr/>
          <p:nvPr/>
        </p:nvGrpSpPr>
        <p:grpSpPr>
          <a:xfrm>
            <a:off x="5197339" y="6027614"/>
            <a:ext cx="95295" cy="75748"/>
            <a:chOff x="2377004" y="9398613"/>
            <a:chExt cx="148590" cy="118110"/>
          </a:xfrm>
        </p:grpSpPr>
        <p:sp>
          <p:nvSpPr>
            <p:cNvPr id="120" name="object 120"/>
            <p:cNvSpPr/>
            <p:nvPr/>
          </p:nvSpPr>
          <p:spPr>
            <a:xfrm>
              <a:off x="2377004" y="9448213"/>
              <a:ext cx="25400" cy="35560"/>
            </a:xfrm>
            <a:custGeom>
              <a:avLst/>
              <a:gdLst/>
              <a:ahLst/>
              <a:cxnLst/>
              <a:rect l="l" t="t" r="r" b="b"/>
              <a:pathLst>
                <a:path w="25400" h="35559">
                  <a:moveTo>
                    <a:pt x="14329" y="8672"/>
                  </a:moveTo>
                  <a:lnTo>
                    <a:pt x="0" y="8672"/>
                  </a:lnTo>
                  <a:lnTo>
                    <a:pt x="0" y="31906"/>
                  </a:lnTo>
                  <a:lnTo>
                    <a:pt x="3223" y="35129"/>
                  </a:lnTo>
                  <a:lnTo>
                    <a:pt x="11177" y="35129"/>
                  </a:lnTo>
                  <a:lnTo>
                    <a:pt x="14400" y="31906"/>
                  </a:lnTo>
                  <a:lnTo>
                    <a:pt x="14400" y="26771"/>
                  </a:lnTo>
                  <a:lnTo>
                    <a:pt x="13498" y="26640"/>
                  </a:lnTo>
                  <a:lnTo>
                    <a:pt x="10297" y="22351"/>
                  </a:lnTo>
                  <a:lnTo>
                    <a:pt x="5297" y="15351"/>
                  </a:lnTo>
                  <a:lnTo>
                    <a:pt x="3812" y="13362"/>
                  </a:lnTo>
                  <a:lnTo>
                    <a:pt x="3643" y="13209"/>
                  </a:lnTo>
                  <a:lnTo>
                    <a:pt x="11555" y="13209"/>
                  </a:lnTo>
                  <a:lnTo>
                    <a:pt x="13939" y="10825"/>
                  </a:lnTo>
                  <a:lnTo>
                    <a:pt x="14329" y="9259"/>
                  </a:lnTo>
                  <a:lnTo>
                    <a:pt x="14329" y="8672"/>
                  </a:lnTo>
                  <a:close/>
                </a:path>
                <a:path w="25400" h="35559">
                  <a:moveTo>
                    <a:pt x="17112" y="7115"/>
                  </a:moveTo>
                  <a:lnTo>
                    <a:pt x="14305" y="7115"/>
                  </a:lnTo>
                  <a:lnTo>
                    <a:pt x="14400" y="26771"/>
                  </a:lnTo>
                  <a:lnTo>
                    <a:pt x="18011" y="27295"/>
                  </a:lnTo>
                  <a:lnTo>
                    <a:pt x="24384" y="22537"/>
                  </a:lnTo>
                  <a:lnTo>
                    <a:pt x="25039" y="18026"/>
                  </a:lnTo>
                  <a:lnTo>
                    <a:pt x="21464" y="13209"/>
                  </a:lnTo>
                  <a:lnTo>
                    <a:pt x="17112" y="7115"/>
                  </a:lnTo>
                  <a:close/>
                </a:path>
                <a:path w="25400" h="35559">
                  <a:moveTo>
                    <a:pt x="3813" y="13363"/>
                  </a:moveTo>
                  <a:lnTo>
                    <a:pt x="5297" y="15351"/>
                  </a:lnTo>
                  <a:lnTo>
                    <a:pt x="10297" y="22351"/>
                  </a:lnTo>
                  <a:lnTo>
                    <a:pt x="13498" y="26640"/>
                  </a:lnTo>
                  <a:lnTo>
                    <a:pt x="14400" y="26771"/>
                  </a:lnTo>
                  <a:lnTo>
                    <a:pt x="14400" y="14644"/>
                  </a:lnTo>
                  <a:lnTo>
                    <a:pt x="8657" y="14644"/>
                  </a:lnTo>
                  <a:lnTo>
                    <a:pt x="6861" y="14508"/>
                  </a:lnTo>
                  <a:lnTo>
                    <a:pt x="5858" y="14365"/>
                  </a:lnTo>
                  <a:lnTo>
                    <a:pt x="4917" y="14094"/>
                  </a:lnTo>
                  <a:lnTo>
                    <a:pt x="4128" y="13648"/>
                  </a:lnTo>
                  <a:lnTo>
                    <a:pt x="3813" y="13363"/>
                  </a:lnTo>
                  <a:close/>
                </a:path>
                <a:path w="25400" h="35559">
                  <a:moveTo>
                    <a:pt x="11555" y="13209"/>
                  </a:moveTo>
                  <a:lnTo>
                    <a:pt x="3643" y="13209"/>
                  </a:lnTo>
                  <a:lnTo>
                    <a:pt x="4128" y="13648"/>
                  </a:lnTo>
                  <a:lnTo>
                    <a:pt x="4917" y="14094"/>
                  </a:lnTo>
                  <a:lnTo>
                    <a:pt x="5858" y="14365"/>
                  </a:lnTo>
                  <a:lnTo>
                    <a:pt x="6861" y="14508"/>
                  </a:lnTo>
                  <a:lnTo>
                    <a:pt x="8657" y="14644"/>
                  </a:lnTo>
                  <a:lnTo>
                    <a:pt x="10570" y="14194"/>
                  </a:lnTo>
                  <a:lnTo>
                    <a:pt x="11555" y="13209"/>
                  </a:lnTo>
                  <a:close/>
                </a:path>
                <a:path w="25400" h="35559">
                  <a:moveTo>
                    <a:pt x="14305" y="7115"/>
                  </a:moveTo>
                  <a:lnTo>
                    <a:pt x="14329" y="9259"/>
                  </a:lnTo>
                  <a:lnTo>
                    <a:pt x="13939" y="10825"/>
                  </a:lnTo>
                  <a:lnTo>
                    <a:pt x="10570" y="14194"/>
                  </a:lnTo>
                  <a:lnTo>
                    <a:pt x="8657" y="14644"/>
                  </a:lnTo>
                  <a:lnTo>
                    <a:pt x="14400" y="14644"/>
                  </a:lnTo>
                  <a:lnTo>
                    <a:pt x="14305" y="7115"/>
                  </a:lnTo>
                  <a:close/>
                </a:path>
                <a:path w="25400" h="35559">
                  <a:moveTo>
                    <a:pt x="5967" y="0"/>
                  </a:moveTo>
                  <a:lnTo>
                    <a:pt x="3919" y="481"/>
                  </a:lnTo>
                  <a:lnTo>
                    <a:pt x="360" y="4040"/>
                  </a:lnTo>
                  <a:lnTo>
                    <a:pt x="89" y="5131"/>
                  </a:lnTo>
                  <a:lnTo>
                    <a:pt x="0" y="8845"/>
                  </a:lnTo>
                  <a:lnTo>
                    <a:pt x="0" y="8672"/>
                  </a:lnTo>
                  <a:lnTo>
                    <a:pt x="14329" y="8672"/>
                  </a:lnTo>
                  <a:lnTo>
                    <a:pt x="14305" y="7115"/>
                  </a:lnTo>
                  <a:lnTo>
                    <a:pt x="17112" y="7115"/>
                  </a:lnTo>
                  <a:lnTo>
                    <a:pt x="7946" y="149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  <p:pic>
          <p:nvPicPr>
            <p:cNvPr id="121" name="object 12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435838" y="9398613"/>
              <a:ext cx="89735" cy="118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4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27" y="511172"/>
            <a:ext cx="403518" cy="1066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6848" y="525770"/>
            <a:ext cx="75327" cy="4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5587" y="496218"/>
            <a:ext cx="97962" cy="116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9980" y="469481"/>
            <a:ext cx="216724" cy="105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62746" y="487892"/>
            <a:ext cx="230118" cy="1617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17099" y="439032"/>
            <a:ext cx="154346" cy="245161"/>
            <a:chOff x="3655222" y="684565"/>
            <a:chExt cx="240665" cy="38227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5222" y="684565"/>
              <a:ext cx="190741" cy="3817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75502" y="965544"/>
              <a:ext cx="20320" cy="67945"/>
            </a:xfrm>
            <a:custGeom>
              <a:avLst/>
              <a:gdLst/>
              <a:ahLst/>
              <a:cxnLst/>
              <a:rect l="l" t="t" r="r" b="b"/>
              <a:pathLst>
                <a:path w="20320" h="67944">
                  <a:moveTo>
                    <a:pt x="5876" y="6018"/>
                  </a:moveTo>
                  <a:lnTo>
                    <a:pt x="0" y="46647"/>
                  </a:lnTo>
                  <a:lnTo>
                    <a:pt x="271" y="49212"/>
                  </a:lnTo>
                  <a:lnTo>
                    <a:pt x="1611" y="59386"/>
                  </a:lnTo>
                  <a:lnTo>
                    <a:pt x="2181" y="64770"/>
                  </a:lnTo>
                  <a:lnTo>
                    <a:pt x="5726" y="67636"/>
                  </a:lnTo>
                  <a:lnTo>
                    <a:pt x="13634" y="66800"/>
                  </a:lnTo>
                  <a:lnTo>
                    <a:pt x="16501" y="63256"/>
                  </a:lnTo>
                  <a:lnTo>
                    <a:pt x="15914" y="57701"/>
                  </a:lnTo>
                  <a:lnTo>
                    <a:pt x="14639" y="48018"/>
                  </a:lnTo>
                  <a:lnTo>
                    <a:pt x="14494" y="46647"/>
                  </a:lnTo>
                  <a:lnTo>
                    <a:pt x="14489" y="41245"/>
                  </a:lnTo>
                  <a:lnTo>
                    <a:pt x="15433" y="34481"/>
                  </a:lnTo>
                  <a:lnTo>
                    <a:pt x="17109" y="23936"/>
                  </a:lnTo>
                  <a:lnTo>
                    <a:pt x="18232" y="17785"/>
                  </a:lnTo>
                  <a:lnTo>
                    <a:pt x="9099" y="17785"/>
                  </a:lnTo>
                  <a:lnTo>
                    <a:pt x="5876" y="14561"/>
                  </a:lnTo>
                  <a:lnTo>
                    <a:pt x="5876" y="6018"/>
                  </a:lnTo>
                  <a:close/>
                </a:path>
                <a:path w="20320" h="67944">
                  <a:moveTo>
                    <a:pt x="5876" y="11177"/>
                  </a:moveTo>
                  <a:lnTo>
                    <a:pt x="5876" y="14561"/>
                  </a:lnTo>
                  <a:lnTo>
                    <a:pt x="9099" y="17785"/>
                  </a:lnTo>
                  <a:lnTo>
                    <a:pt x="17052" y="17785"/>
                  </a:lnTo>
                  <a:lnTo>
                    <a:pt x="18496" y="16341"/>
                  </a:lnTo>
                  <a:lnTo>
                    <a:pt x="18850" y="14400"/>
                  </a:lnTo>
                  <a:lnTo>
                    <a:pt x="9099" y="14400"/>
                  </a:lnTo>
                  <a:lnTo>
                    <a:pt x="5876" y="11177"/>
                  </a:lnTo>
                  <a:close/>
                </a:path>
                <a:path w="20320" h="67944">
                  <a:moveTo>
                    <a:pt x="18496" y="16341"/>
                  </a:moveTo>
                  <a:lnTo>
                    <a:pt x="17052" y="17785"/>
                  </a:lnTo>
                  <a:lnTo>
                    <a:pt x="18232" y="17785"/>
                  </a:lnTo>
                  <a:lnTo>
                    <a:pt x="18496" y="16341"/>
                  </a:lnTo>
                  <a:close/>
                </a:path>
                <a:path w="20320" h="67944">
                  <a:moveTo>
                    <a:pt x="20276" y="11177"/>
                  </a:moveTo>
                  <a:lnTo>
                    <a:pt x="19284" y="12168"/>
                  </a:lnTo>
                  <a:lnTo>
                    <a:pt x="19093" y="13073"/>
                  </a:lnTo>
                  <a:lnTo>
                    <a:pt x="18496" y="16341"/>
                  </a:lnTo>
                  <a:lnTo>
                    <a:pt x="20276" y="14561"/>
                  </a:lnTo>
                  <a:lnTo>
                    <a:pt x="20276" y="11177"/>
                  </a:lnTo>
                  <a:close/>
                </a:path>
                <a:path w="20320" h="67944">
                  <a:moveTo>
                    <a:pt x="5938" y="7745"/>
                  </a:moveTo>
                  <a:lnTo>
                    <a:pt x="5876" y="11177"/>
                  </a:lnTo>
                  <a:lnTo>
                    <a:pt x="9099" y="14400"/>
                  </a:lnTo>
                  <a:lnTo>
                    <a:pt x="17052" y="14400"/>
                  </a:lnTo>
                  <a:lnTo>
                    <a:pt x="12360" y="14364"/>
                  </a:lnTo>
                  <a:lnTo>
                    <a:pt x="6267" y="10843"/>
                  </a:lnTo>
                  <a:lnTo>
                    <a:pt x="6173" y="9187"/>
                  </a:lnTo>
                  <a:lnTo>
                    <a:pt x="5976" y="8258"/>
                  </a:lnTo>
                  <a:lnTo>
                    <a:pt x="5938" y="7745"/>
                  </a:lnTo>
                  <a:close/>
                </a:path>
                <a:path w="20320" h="67944">
                  <a:moveTo>
                    <a:pt x="19284" y="12168"/>
                  </a:moveTo>
                  <a:lnTo>
                    <a:pt x="17052" y="14400"/>
                  </a:lnTo>
                  <a:lnTo>
                    <a:pt x="18850" y="14400"/>
                  </a:lnTo>
                  <a:lnTo>
                    <a:pt x="19284" y="12168"/>
                  </a:lnTo>
                  <a:close/>
                </a:path>
                <a:path w="20320" h="67944">
                  <a:moveTo>
                    <a:pt x="20276" y="7745"/>
                  </a:moveTo>
                  <a:lnTo>
                    <a:pt x="5938" y="7745"/>
                  </a:lnTo>
                  <a:lnTo>
                    <a:pt x="5976" y="8258"/>
                  </a:lnTo>
                  <a:lnTo>
                    <a:pt x="6173" y="9187"/>
                  </a:lnTo>
                  <a:lnTo>
                    <a:pt x="6267" y="10843"/>
                  </a:lnTo>
                  <a:lnTo>
                    <a:pt x="12360" y="14364"/>
                  </a:lnTo>
                  <a:lnTo>
                    <a:pt x="18535" y="12555"/>
                  </a:lnTo>
                  <a:lnTo>
                    <a:pt x="19161" y="11022"/>
                  </a:lnTo>
                  <a:lnTo>
                    <a:pt x="19621" y="10159"/>
                  </a:lnTo>
                  <a:lnTo>
                    <a:pt x="19837" y="9561"/>
                  </a:lnTo>
                  <a:lnTo>
                    <a:pt x="20276" y="9561"/>
                  </a:lnTo>
                  <a:lnTo>
                    <a:pt x="20276" y="7745"/>
                  </a:lnTo>
                  <a:close/>
                </a:path>
                <a:path w="20320" h="67944">
                  <a:moveTo>
                    <a:pt x="19837" y="9561"/>
                  </a:moveTo>
                  <a:lnTo>
                    <a:pt x="19597" y="10226"/>
                  </a:lnTo>
                  <a:lnTo>
                    <a:pt x="19161" y="11022"/>
                  </a:lnTo>
                  <a:lnTo>
                    <a:pt x="18535" y="12555"/>
                  </a:lnTo>
                  <a:lnTo>
                    <a:pt x="12360" y="14364"/>
                  </a:lnTo>
                  <a:lnTo>
                    <a:pt x="17087" y="14364"/>
                  </a:lnTo>
                  <a:lnTo>
                    <a:pt x="19284" y="12168"/>
                  </a:lnTo>
                  <a:lnTo>
                    <a:pt x="19837" y="9561"/>
                  </a:lnTo>
                  <a:close/>
                </a:path>
                <a:path w="20320" h="67944">
                  <a:moveTo>
                    <a:pt x="20276" y="9561"/>
                  </a:moveTo>
                  <a:lnTo>
                    <a:pt x="19837" y="9561"/>
                  </a:lnTo>
                  <a:lnTo>
                    <a:pt x="19284" y="12168"/>
                  </a:lnTo>
                  <a:lnTo>
                    <a:pt x="20276" y="11177"/>
                  </a:lnTo>
                  <a:lnTo>
                    <a:pt x="20276" y="9561"/>
                  </a:lnTo>
                  <a:close/>
                </a:path>
                <a:path w="20320" h="67944">
                  <a:moveTo>
                    <a:pt x="13792" y="35"/>
                  </a:moveTo>
                  <a:lnTo>
                    <a:pt x="7583" y="1855"/>
                  </a:lnTo>
                  <a:lnTo>
                    <a:pt x="6916" y="3444"/>
                  </a:lnTo>
                  <a:lnTo>
                    <a:pt x="6437" y="4319"/>
                  </a:lnTo>
                  <a:lnTo>
                    <a:pt x="6038" y="5417"/>
                  </a:lnTo>
                  <a:lnTo>
                    <a:pt x="5876" y="6018"/>
                  </a:lnTo>
                  <a:lnTo>
                    <a:pt x="5876" y="10159"/>
                  </a:lnTo>
                  <a:lnTo>
                    <a:pt x="5938" y="7745"/>
                  </a:lnTo>
                  <a:lnTo>
                    <a:pt x="20276" y="7745"/>
                  </a:lnTo>
                  <a:lnTo>
                    <a:pt x="20200" y="6018"/>
                  </a:lnTo>
                  <a:lnTo>
                    <a:pt x="20066" y="5417"/>
                  </a:lnTo>
                  <a:lnTo>
                    <a:pt x="19919" y="3576"/>
                  </a:lnTo>
                  <a:lnTo>
                    <a:pt x="13792" y="35"/>
                  </a:lnTo>
                  <a:close/>
                </a:path>
                <a:path w="20320" h="67944">
                  <a:moveTo>
                    <a:pt x="17087" y="35"/>
                  </a:moveTo>
                  <a:lnTo>
                    <a:pt x="13792" y="35"/>
                  </a:lnTo>
                  <a:lnTo>
                    <a:pt x="19919" y="3576"/>
                  </a:lnTo>
                  <a:lnTo>
                    <a:pt x="20066" y="5417"/>
                  </a:lnTo>
                  <a:lnTo>
                    <a:pt x="20200" y="6018"/>
                  </a:lnTo>
                  <a:lnTo>
                    <a:pt x="20276" y="6547"/>
                  </a:lnTo>
                  <a:lnTo>
                    <a:pt x="20276" y="3224"/>
                  </a:lnTo>
                  <a:lnTo>
                    <a:pt x="17087" y="35"/>
                  </a:lnTo>
                  <a:close/>
                </a:path>
                <a:path w="20320" h="67944">
                  <a:moveTo>
                    <a:pt x="17052" y="0"/>
                  </a:moveTo>
                  <a:lnTo>
                    <a:pt x="9099" y="0"/>
                  </a:lnTo>
                  <a:lnTo>
                    <a:pt x="5876" y="3224"/>
                  </a:lnTo>
                  <a:lnTo>
                    <a:pt x="5876" y="6018"/>
                  </a:lnTo>
                  <a:lnTo>
                    <a:pt x="6078" y="5309"/>
                  </a:lnTo>
                  <a:lnTo>
                    <a:pt x="6437" y="4319"/>
                  </a:lnTo>
                  <a:lnTo>
                    <a:pt x="6916" y="3444"/>
                  </a:lnTo>
                  <a:lnTo>
                    <a:pt x="7583" y="1855"/>
                  </a:lnTo>
                  <a:lnTo>
                    <a:pt x="13792" y="35"/>
                  </a:lnTo>
                  <a:lnTo>
                    <a:pt x="17087" y="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51665" y="512170"/>
            <a:ext cx="122465" cy="861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1723" y="474431"/>
            <a:ext cx="400497" cy="14873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018060" y="842258"/>
            <a:ext cx="15883" cy="73304"/>
          </a:xfrm>
          <a:custGeom>
            <a:avLst/>
            <a:gdLst/>
            <a:ahLst/>
            <a:cxnLst/>
            <a:rect l="l" t="t" r="r" b="b"/>
            <a:pathLst>
              <a:path w="24764" h="114300">
                <a:moveTo>
                  <a:pt x="13508" y="0"/>
                </a:moveTo>
                <a:lnTo>
                  <a:pt x="10140" y="3073"/>
                </a:lnTo>
                <a:lnTo>
                  <a:pt x="9932" y="7703"/>
                </a:lnTo>
                <a:lnTo>
                  <a:pt x="9723" y="13072"/>
                </a:lnTo>
                <a:lnTo>
                  <a:pt x="9451" y="16789"/>
                </a:lnTo>
                <a:lnTo>
                  <a:pt x="9227" y="18967"/>
                </a:lnTo>
                <a:lnTo>
                  <a:pt x="8364" y="26501"/>
                </a:lnTo>
                <a:lnTo>
                  <a:pt x="6482" y="40446"/>
                </a:lnTo>
                <a:lnTo>
                  <a:pt x="3178" y="63520"/>
                </a:lnTo>
                <a:lnTo>
                  <a:pt x="1891" y="73502"/>
                </a:lnTo>
                <a:lnTo>
                  <a:pt x="1304" y="79025"/>
                </a:lnTo>
                <a:lnTo>
                  <a:pt x="826" y="84424"/>
                </a:lnTo>
                <a:lnTo>
                  <a:pt x="497" y="90023"/>
                </a:lnTo>
                <a:lnTo>
                  <a:pt x="372" y="94206"/>
                </a:lnTo>
                <a:lnTo>
                  <a:pt x="83" y="96493"/>
                </a:lnTo>
                <a:lnTo>
                  <a:pt x="8333" y="110544"/>
                </a:lnTo>
                <a:lnTo>
                  <a:pt x="11491" y="113731"/>
                </a:lnTo>
                <a:lnTo>
                  <a:pt x="16050" y="113751"/>
                </a:lnTo>
                <a:lnTo>
                  <a:pt x="21699" y="108153"/>
                </a:lnTo>
                <a:lnTo>
                  <a:pt x="21720" y="103595"/>
                </a:lnTo>
                <a:lnTo>
                  <a:pt x="18125" y="99969"/>
                </a:lnTo>
                <a:lnTo>
                  <a:pt x="17496" y="99419"/>
                </a:lnTo>
                <a:lnTo>
                  <a:pt x="15501" y="97755"/>
                </a:lnTo>
                <a:lnTo>
                  <a:pt x="14448" y="97755"/>
                </a:lnTo>
                <a:lnTo>
                  <a:pt x="14333" y="97050"/>
                </a:lnTo>
                <a:lnTo>
                  <a:pt x="14103" y="96493"/>
                </a:lnTo>
                <a:lnTo>
                  <a:pt x="14607" y="96493"/>
                </a:lnTo>
                <a:lnTo>
                  <a:pt x="14683" y="95897"/>
                </a:lnTo>
                <a:lnTo>
                  <a:pt x="14779" y="94206"/>
                </a:lnTo>
                <a:lnTo>
                  <a:pt x="14882" y="90732"/>
                </a:lnTo>
                <a:lnTo>
                  <a:pt x="15196" y="85412"/>
                </a:lnTo>
                <a:lnTo>
                  <a:pt x="15796" y="78825"/>
                </a:lnTo>
                <a:lnTo>
                  <a:pt x="16250" y="74744"/>
                </a:lnTo>
                <a:lnTo>
                  <a:pt x="17449" y="65451"/>
                </a:lnTo>
                <a:lnTo>
                  <a:pt x="21140" y="39603"/>
                </a:lnTo>
                <a:lnTo>
                  <a:pt x="22657" y="28268"/>
                </a:lnTo>
                <a:lnTo>
                  <a:pt x="23555" y="20415"/>
                </a:lnTo>
                <a:lnTo>
                  <a:pt x="23795" y="18094"/>
                </a:lnTo>
                <a:lnTo>
                  <a:pt x="24102" y="13888"/>
                </a:lnTo>
                <a:lnTo>
                  <a:pt x="24373" y="7045"/>
                </a:lnTo>
                <a:lnTo>
                  <a:pt x="24525" y="3731"/>
                </a:lnTo>
                <a:lnTo>
                  <a:pt x="21453" y="363"/>
                </a:lnTo>
                <a:lnTo>
                  <a:pt x="13508" y="0"/>
                </a:lnTo>
                <a:close/>
              </a:path>
              <a:path w="24764" h="114300">
                <a:moveTo>
                  <a:pt x="14103" y="96493"/>
                </a:moveTo>
                <a:lnTo>
                  <a:pt x="14333" y="97050"/>
                </a:lnTo>
                <a:lnTo>
                  <a:pt x="14448" y="97755"/>
                </a:lnTo>
                <a:lnTo>
                  <a:pt x="14506" y="96899"/>
                </a:lnTo>
                <a:lnTo>
                  <a:pt x="14103" y="96493"/>
                </a:lnTo>
                <a:close/>
              </a:path>
              <a:path w="24764" h="114300">
                <a:moveTo>
                  <a:pt x="14550" y="96944"/>
                </a:moveTo>
                <a:lnTo>
                  <a:pt x="14448" y="97755"/>
                </a:lnTo>
                <a:lnTo>
                  <a:pt x="15501" y="97755"/>
                </a:lnTo>
                <a:lnTo>
                  <a:pt x="14550" y="96944"/>
                </a:lnTo>
                <a:close/>
              </a:path>
              <a:path w="24764" h="114300">
                <a:moveTo>
                  <a:pt x="14607" y="96493"/>
                </a:moveTo>
                <a:lnTo>
                  <a:pt x="14103" y="96493"/>
                </a:lnTo>
                <a:lnTo>
                  <a:pt x="14550" y="96944"/>
                </a:lnTo>
                <a:lnTo>
                  <a:pt x="14607" y="96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39310" y="845884"/>
            <a:ext cx="193933" cy="15901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402062" y="815142"/>
            <a:ext cx="55385" cy="173079"/>
          </a:xfrm>
          <a:custGeom>
            <a:avLst/>
            <a:gdLst/>
            <a:ahLst/>
            <a:cxnLst/>
            <a:rect l="l" t="t" r="r" b="b"/>
            <a:pathLst>
              <a:path w="86360" h="269875">
                <a:moveTo>
                  <a:pt x="13687" y="258003"/>
                </a:moveTo>
                <a:lnTo>
                  <a:pt x="1761" y="258003"/>
                </a:lnTo>
                <a:lnTo>
                  <a:pt x="1583" y="258411"/>
                </a:lnTo>
                <a:lnTo>
                  <a:pt x="246" y="261277"/>
                </a:lnTo>
                <a:lnTo>
                  <a:pt x="0" y="263864"/>
                </a:lnTo>
                <a:lnTo>
                  <a:pt x="3925" y="268701"/>
                </a:lnTo>
                <a:lnTo>
                  <a:pt x="5793" y="269323"/>
                </a:lnTo>
                <a:lnTo>
                  <a:pt x="8573" y="269482"/>
                </a:lnTo>
                <a:lnTo>
                  <a:pt x="9296" y="269422"/>
                </a:lnTo>
                <a:lnTo>
                  <a:pt x="18610" y="265178"/>
                </a:lnTo>
                <a:lnTo>
                  <a:pt x="14253" y="265178"/>
                </a:lnTo>
                <a:lnTo>
                  <a:pt x="14719" y="264185"/>
                </a:lnTo>
                <a:lnTo>
                  <a:pt x="15001" y="262682"/>
                </a:lnTo>
                <a:lnTo>
                  <a:pt x="15015" y="260367"/>
                </a:lnTo>
                <a:lnTo>
                  <a:pt x="13687" y="258003"/>
                </a:lnTo>
                <a:close/>
              </a:path>
              <a:path w="86360" h="269875">
                <a:moveTo>
                  <a:pt x="72543" y="212445"/>
                </a:moveTo>
                <a:lnTo>
                  <a:pt x="48541" y="228794"/>
                </a:lnTo>
                <a:lnTo>
                  <a:pt x="43106" y="232227"/>
                </a:lnTo>
                <a:lnTo>
                  <a:pt x="36876" y="235831"/>
                </a:lnTo>
                <a:lnTo>
                  <a:pt x="34602" y="237235"/>
                </a:lnTo>
                <a:lnTo>
                  <a:pt x="26878" y="242215"/>
                </a:lnTo>
                <a:lnTo>
                  <a:pt x="21165" y="245735"/>
                </a:lnTo>
                <a:lnTo>
                  <a:pt x="19368" y="251540"/>
                </a:lnTo>
                <a:lnTo>
                  <a:pt x="18070" y="255320"/>
                </a:lnTo>
                <a:lnTo>
                  <a:pt x="15077" y="263439"/>
                </a:lnTo>
                <a:lnTo>
                  <a:pt x="14770" y="264185"/>
                </a:lnTo>
                <a:lnTo>
                  <a:pt x="14253" y="265178"/>
                </a:lnTo>
                <a:lnTo>
                  <a:pt x="18610" y="265178"/>
                </a:lnTo>
                <a:lnTo>
                  <a:pt x="25542" y="260054"/>
                </a:lnTo>
                <a:lnTo>
                  <a:pt x="28186" y="258323"/>
                </a:lnTo>
                <a:lnTo>
                  <a:pt x="36163" y="253380"/>
                </a:lnTo>
                <a:lnTo>
                  <a:pt x="42290" y="249412"/>
                </a:lnTo>
                <a:lnTo>
                  <a:pt x="45021" y="247742"/>
                </a:lnTo>
                <a:lnTo>
                  <a:pt x="50822" y="244397"/>
                </a:lnTo>
                <a:lnTo>
                  <a:pt x="56457" y="240825"/>
                </a:lnTo>
                <a:lnTo>
                  <a:pt x="74181" y="228723"/>
                </a:lnTo>
                <a:lnTo>
                  <a:pt x="80601" y="224379"/>
                </a:lnTo>
                <a:lnTo>
                  <a:pt x="81469" y="219904"/>
                </a:lnTo>
                <a:lnTo>
                  <a:pt x="77019" y="213313"/>
                </a:lnTo>
                <a:lnTo>
                  <a:pt x="72543" y="212445"/>
                </a:lnTo>
                <a:close/>
              </a:path>
              <a:path w="86360" h="269875">
                <a:moveTo>
                  <a:pt x="18518" y="254017"/>
                </a:moveTo>
                <a:lnTo>
                  <a:pt x="10554" y="254017"/>
                </a:lnTo>
                <a:lnTo>
                  <a:pt x="13459" y="257597"/>
                </a:lnTo>
                <a:lnTo>
                  <a:pt x="15015" y="260367"/>
                </a:lnTo>
                <a:lnTo>
                  <a:pt x="15001" y="262682"/>
                </a:lnTo>
                <a:lnTo>
                  <a:pt x="14719" y="264185"/>
                </a:lnTo>
                <a:lnTo>
                  <a:pt x="14394" y="264908"/>
                </a:lnTo>
                <a:lnTo>
                  <a:pt x="14785" y="264157"/>
                </a:lnTo>
                <a:lnTo>
                  <a:pt x="15077" y="263439"/>
                </a:lnTo>
                <a:lnTo>
                  <a:pt x="18518" y="254017"/>
                </a:lnTo>
                <a:close/>
              </a:path>
              <a:path w="86360" h="269875">
                <a:moveTo>
                  <a:pt x="1686" y="258135"/>
                </a:moveTo>
                <a:lnTo>
                  <a:pt x="1531" y="258411"/>
                </a:lnTo>
                <a:lnTo>
                  <a:pt x="1686" y="258135"/>
                </a:lnTo>
                <a:close/>
              </a:path>
              <a:path w="86360" h="269875">
                <a:moveTo>
                  <a:pt x="1761" y="258003"/>
                </a:moveTo>
                <a:lnTo>
                  <a:pt x="1686" y="258135"/>
                </a:lnTo>
                <a:lnTo>
                  <a:pt x="1583" y="258411"/>
                </a:lnTo>
                <a:lnTo>
                  <a:pt x="1761" y="258003"/>
                </a:lnTo>
                <a:close/>
              </a:path>
              <a:path w="86360" h="269875">
                <a:moveTo>
                  <a:pt x="68613" y="0"/>
                </a:moveTo>
                <a:lnTo>
                  <a:pt x="31040" y="19032"/>
                </a:lnTo>
                <a:lnTo>
                  <a:pt x="16106" y="60933"/>
                </a:lnTo>
                <a:lnTo>
                  <a:pt x="14776" y="106165"/>
                </a:lnTo>
                <a:lnTo>
                  <a:pt x="14809" y="109574"/>
                </a:lnTo>
                <a:lnTo>
                  <a:pt x="15170" y="116458"/>
                </a:lnTo>
                <a:lnTo>
                  <a:pt x="15463" y="119228"/>
                </a:lnTo>
                <a:lnTo>
                  <a:pt x="16779" y="129979"/>
                </a:lnTo>
                <a:lnTo>
                  <a:pt x="18360" y="145787"/>
                </a:lnTo>
                <a:lnTo>
                  <a:pt x="18642" y="149273"/>
                </a:lnTo>
                <a:lnTo>
                  <a:pt x="18897" y="155190"/>
                </a:lnTo>
                <a:lnTo>
                  <a:pt x="18796" y="167391"/>
                </a:lnTo>
                <a:lnTo>
                  <a:pt x="18779" y="172152"/>
                </a:lnTo>
                <a:lnTo>
                  <a:pt x="18999" y="182801"/>
                </a:lnTo>
                <a:lnTo>
                  <a:pt x="18976" y="185854"/>
                </a:lnTo>
                <a:lnTo>
                  <a:pt x="18431" y="194538"/>
                </a:lnTo>
                <a:lnTo>
                  <a:pt x="10312" y="232227"/>
                </a:lnTo>
                <a:lnTo>
                  <a:pt x="8591" y="237603"/>
                </a:lnTo>
                <a:lnTo>
                  <a:pt x="5966" y="246169"/>
                </a:lnTo>
                <a:lnTo>
                  <a:pt x="4884" y="249412"/>
                </a:lnTo>
                <a:lnTo>
                  <a:pt x="2738" y="255320"/>
                </a:lnTo>
                <a:lnTo>
                  <a:pt x="1686" y="258135"/>
                </a:lnTo>
                <a:lnTo>
                  <a:pt x="1761" y="258003"/>
                </a:lnTo>
                <a:lnTo>
                  <a:pt x="13687" y="258003"/>
                </a:lnTo>
                <a:lnTo>
                  <a:pt x="13459" y="257597"/>
                </a:lnTo>
                <a:lnTo>
                  <a:pt x="11387" y="255043"/>
                </a:lnTo>
                <a:lnTo>
                  <a:pt x="7741" y="255043"/>
                </a:lnTo>
                <a:lnTo>
                  <a:pt x="8217" y="254854"/>
                </a:lnTo>
                <a:lnTo>
                  <a:pt x="9968" y="253658"/>
                </a:lnTo>
                <a:lnTo>
                  <a:pt x="17322" y="248224"/>
                </a:lnTo>
                <a:lnTo>
                  <a:pt x="20460" y="246169"/>
                </a:lnTo>
                <a:lnTo>
                  <a:pt x="21165" y="245735"/>
                </a:lnTo>
                <a:lnTo>
                  <a:pt x="22325" y="241936"/>
                </a:lnTo>
                <a:lnTo>
                  <a:pt x="24751" y="234321"/>
                </a:lnTo>
                <a:lnTo>
                  <a:pt x="32765" y="196033"/>
                </a:lnTo>
                <a:lnTo>
                  <a:pt x="33404" y="185854"/>
                </a:lnTo>
                <a:lnTo>
                  <a:pt x="33402" y="182801"/>
                </a:lnTo>
                <a:lnTo>
                  <a:pt x="33182" y="172152"/>
                </a:lnTo>
                <a:lnTo>
                  <a:pt x="33195" y="167391"/>
                </a:lnTo>
                <a:lnTo>
                  <a:pt x="33324" y="158221"/>
                </a:lnTo>
                <a:lnTo>
                  <a:pt x="33310" y="155190"/>
                </a:lnTo>
                <a:lnTo>
                  <a:pt x="33014" y="148325"/>
                </a:lnTo>
                <a:lnTo>
                  <a:pt x="32715" y="144613"/>
                </a:lnTo>
                <a:lnTo>
                  <a:pt x="31089" y="128367"/>
                </a:lnTo>
                <a:lnTo>
                  <a:pt x="29798" y="117807"/>
                </a:lnTo>
                <a:lnTo>
                  <a:pt x="29527" y="115253"/>
                </a:lnTo>
                <a:lnTo>
                  <a:pt x="29229" y="109574"/>
                </a:lnTo>
                <a:lnTo>
                  <a:pt x="29178" y="106165"/>
                </a:lnTo>
                <a:lnTo>
                  <a:pt x="29372" y="93736"/>
                </a:lnTo>
                <a:lnTo>
                  <a:pt x="29482" y="84882"/>
                </a:lnTo>
                <a:lnTo>
                  <a:pt x="34230" y="40986"/>
                </a:lnTo>
                <a:lnTo>
                  <a:pt x="62409" y="14770"/>
                </a:lnTo>
                <a:lnTo>
                  <a:pt x="66681" y="14676"/>
                </a:lnTo>
                <a:lnTo>
                  <a:pt x="85826" y="14676"/>
                </a:lnTo>
                <a:lnTo>
                  <a:pt x="82149" y="7297"/>
                </a:lnTo>
                <a:lnTo>
                  <a:pt x="78038" y="3596"/>
                </a:lnTo>
                <a:lnTo>
                  <a:pt x="68613" y="0"/>
                </a:lnTo>
                <a:close/>
              </a:path>
              <a:path w="86360" h="269875">
                <a:moveTo>
                  <a:pt x="10554" y="254017"/>
                </a:moveTo>
                <a:lnTo>
                  <a:pt x="10134" y="254090"/>
                </a:lnTo>
                <a:lnTo>
                  <a:pt x="7741" y="255043"/>
                </a:lnTo>
                <a:lnTo>
                  <a:pt x="11387" y="255043"/>
                </a:lnTo>
                <a:lnTo>
                  <a:pt x="10554" y="254017"/>
                </a:lnTo>
                <a:close/>
              </a:path>
              <a:path w="86360" h="269875">
                <a:moveTo>
                  <a:pt x="21165" y="245735"/>
                </a:moveTo>
                <a:lnTo>
                  <a:pt x="20460" y="246169"/>
                </a:lnTo>
                <a:lnTo>
                  <a:pt x="17322" y="248224"/>
                </a:lnTo>
                <a:lnTo>
                  <a:pt x="9968" y="253658"/>
                </a:lnTo>
                <a:lnTo>
                  <a:pt x="8217" y="254854"/>
                </a:lnTo>
                <a:lnTo>
                  <a:pt x="10134" y="254090"/>
                </a:lnTo>
                <a:lnTo>
                  <a:pt x="10554" y="254017"/>
                </a:lnTo>
                <a:lnTo>
                  <a:pt x="18518" y="254017"/>
                </a:lnTo>
                <a:lnTo>
                  <a:pt x="19368" y="251540"/>
                </a:lnTo>
                <a:lnTo>
                  <a:pt x="21165" y="245735"/>
                </a:lnTo>
                <a:close/>
              </a:path>
              <a:path w="86360" h="269875">
                <a:moveTo>
                  <a:pt x="85826" y="14676"/>
                </a:moveTo>
                <a:lnTo>
                  <a:pt x="66681" y="14676"/>
                </a:lnTo>
                <a:lnTo>
                  <a:pt x="69556" y="15773"/>
                </a:lnTo>
                <a:lnTo>
                  <a:pt x="70909" y="16990"/>
                </a:lnTo>
                <a:lnTo>
                  <a:pt x="71504" y="18173"/>
                </a:lnTo>
                <a:lnTo>
                  <a:pt x="71526" y="24301"/>
                </a:lnTo>
                <a:lnTo>
                  <a:pt x="72006" y="29535"/>
                </a:lnTo>
                <a:lnTo>
                  <a:pt x="75510" y="32451"/>
                </a:lnTo>
                <a:lnTo>
                  <a:pt x="83430" y="31725"/>
                </a:lnTo>
                <a:lnTo>
                  <a:pt x="86346" y="28221"/>
                </a:lnTo>
                <a:lnTo>
                  <a:pt x="85987" y="24301"/>
                </a:lnTo>
                <a:lnTo>
                  <a:pt x="85927" y="15773"/>
                </a:lnTo>
                <a:lnTo>
                  <a:pt x="85826" y="1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3067" y="819181"/>
            <a:ext cx="502117" cy="1027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1206" y="825941"/>
            <a:ext cx="328376" cy="937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65864" y="836982"/>
            <a:ext cx="67533" cy="7751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587142" y="842174"/>
            <a:ext cx="17104" cy="79005"/>
          </a:xfrm>
          <a:custGeom>
            <a:avLst/>
            <a:gdLst/>
            <a:ahLst/>
            <a:cxnLst/>
            <a:rect l="l" t="t" r="r" b="b"/>
            <a:pathLst>
              <a:path w="26670" h="123190">
                <a:moveTo>
                  <a:pt x="3498" y="17174"/>
                </a:moveTo>
                <a:lnTo>
                  <a:pt x="3421" y="19130"/>
                </a:lnTo>
                <a:lnTo>
                  <a:pt x="3188" y="22016"/>
                </a:lnTo>
                <a:lnTo>
                  <a:pt x="2442" y="30363"/>
                </a:lnTo>
                <a:lnTo>
                  <a:pt x="1598" y="38431"/>
                </a:lnTo>
                <a:lnTo>
                  <a:pt x="1129" y="44590"/>
                </a:lnTo>
                <a:lnTo>
                  <a:pt x="885" y="49334"/>
                </a:lnTo>
                <a:lnTo>
                  <a:pt x="358" y="61518"/>
                </a:lnTo>
                <a:lnTo>
                  <a:pt x="223" y="65539"/>
                </a:lnTo>
                <a:lnTo>
                  <a:pt x="139" y="85479"/>
                </a:lnTo>
                <a:lnTo>
                  <a:pt x="3" y="92207"/>
                </a:lnTo>
                <a:lnTo>
                  <a:pt x="14241" y="122651"/>
                </a:lnTo>
                <a:lnTo>
                  <a:pt x="16701" y="121474"/>
                </a:lnTo>
                <a:lnTo>
                  <a:pt x="19980" y="118590"/>
                </a:lnTo>
                <a:lnTo>
                  <a:pt x="20579" y="117938"/>
                </a:lnTo>
                <a:lnTo>
                  <a:pt x="22801" y="115375"/>
                </a:lnTo>
                <a:lnTo>
                  <a:pt x="23174" y="114969"/>
                </a:lnTo>
                <a:lnTo>
                  <a:pt x="26399" y="112133"/>
                </a:lnTo>
                <a:lnTo>
                  <a:pt x="26540" y="109928"/>
                </a:lnTo>
                <a:lnTo>
                  <a:pt x="17371" y="109928"/>
                </a:lnTo>
                <a:lnTo>
                  <a:pt x="17021" y="109162"/>
                </a:lnTo>
                <a:lnTo>
                  <a:pt x="16553" y="108582"/>
                </a:lnTo>
                <a:lnTo>
                  <a:pt x="9555" y="108582"/>
                </a:lnTo>
                <a:lnTo>
                  <a:pt x="9803" y="108361"/>
                </a:lnTo>
                <a:lnTo>
                  <a:pt x="12388" y="105403"/>
                </a:lnTo>
                <a:lnTo>
                  <a:pt x="12987" y="104753"/>
                </a:lnTo>
                <a:lnTo>
                  <a:pt x="15309" y="102710"/>
                </a:lnTo>
                <a:lnTo>
                  <a:pt x="15062" y="101794"/>
                </a:lnTo>
                <a:lnTo>
                  <a:pt x="14813" y="99919"/>
                </a:lnTo>
                <a:lnTo>
                  <a:pt x="14433" y="94392"/>
                </a:lnTo>
                <a:lnTo>
                  <a:pt x="14405" y="92207"/>
                </a:lnTo>
                <a:lnTo>
                  <a:pt x="14536" y="85479"/>
                </a:lnTo>
                <a:lnTo>
                  <a:pt x="14633" y="65539"/>
                </a:lnTo>
                <a:lnTo>
                  <a:pt x="16963" y="29853"/>
                </a:lnTo>
                <a:lnTo>
                  <a:pt x="17753" y="20587"/>
                </a:lnTo>
                <a:lnTo>
                  <a:pt x="6722" y="20587"/>
                </a:lnTo>
                <a:lnTo>
                  <a:pt x="3576" y="17440"/>
                </a:lnTo>
                <a:lnTo>
                  <a:pt x="3498" y="17174"/>
                </a:lnTo>
                <a:close/>
              </a:path>
              <a:path w="26670" h="123190">
                <a:moveTo>
                  <a:pt x="16557" y="107468"/>
                </a:moveTo>
                <a:lnTo>
                  <a:pt x="12556" y="107468"/>
                </a:lnTo>
                <a:lnTo>
                  <a:pt x="16385" y="108374"/>
                </a:lnTo>
                <a:lnTo>
                  <a:pt x="17021" y="109162"/>
                </a:lnTo>
                <a:lnTo>
                  <a:pt x="17371" y="109928"/>
                </a:lnTo>
                <a:lnTo>
                  <a:pt x="17143" y="109429"/>
                </a:lnTo>
                <a:lnTo>
                  <a:pt x="16801" y="108361"/>
                </a:lnTo>
                <a:lnTo>
                  <a:pt x="16557" y="107468"/>
                </a:lnTo>
                <a:close/>
              </a:path>
              <a:path w="26670" h="123190">
                <a:moveTo>
                  <a:pt x="16888" y="101321"/>
                </a:moveTo>
                <a:lnTo>
                  <a:pt x="15309" y="102710"/>
                </a:lnTo>
                <a:lnTo>
                  <a:pt x="16863" y="108582"/>
                </a:lnTo>
                <a:lnTo>
                  <a:pt x="17143" y="109429"/>
                </a:lnTo>
                <a:lnTo>
                  <a:pt x="17371" y="109928"/>
                </a:lnTo>
                <a:lnTo>
                  <a:pt x="26540" y="109928"/>
                </a:lnTo>
                <a:lnTo>
                  <a:pt x="26665" y="107966"/>
                </a:lnTo>
                <a:lnTo>
                  <a:pt x="26588" y="107468"/>
                </a:lnTo>
                <a:lnTo>
                  <a:pt x="21437" y="101612"/>
                </a:lnTo>
                <a:lnTo>
                  <a:pt x="16888" y="101321"/>
                </a:lnTo>
                <a:close/>
              </a:path>
              <a:path w="26670" h="123190">
                <a:moveTo>
                  <a:pt x="15309" y="102710"/>
                </a:moveTo>
                <a:lnTo>
                  <a:pt x="12987" y="104753"/>
                </a:lnTo>
                <a:lnTo>
                  <a:pt x="12388" y="105403"/>
                </a:lnTo>
                <a:lnTo>
                  <a:pt x="10166" y="107966"/>
                </a:lnTo>
                <a:lnTo>
                  <a:pt x="9791" y="108374"/>
                </a:lnTo>
                <a:lnTo>
                  <a:pt x="9555" y="108582"/>
                </a:lnTo>
                <a:lnTo>
                  <a:pt x="9853" y="108361"/>
                </a:lnTo>
                <a:lnTo>
                  <a:pt x="11244" y="107696"/>
                </a:lnTo>
                <a:lnTo>
                  <a:pt x="12556" y="107468"/>
                </a:lnTo>
                <a:lnTo>
                  <a:pt x="16557" y="107468"/>
                </a:lnTo>
                <a:lnTo>
                  <a:pt x="15309" y="102710"/>
                </a:lnTo>
                <a:close/>
              </a:path>
              <a:path w="26670" h="123190">
                <a:moveTo>
                  <a:pt x="12556" y="107468"/>
                </a:moveTo>
                <a:lnTo>
                  <a:pt x="11244" y="107696"/>
                </a:lnTo>
                <a:lnTo>
                  <a:pt x="9827" y="108374"/>
                </a:lnTo>
                <a:lnTo>
                  <a:pt x="9555" y="108582"/>
                </a:lnTo>
                <a:lnTo>
                  <a:pt x="16553" y="108582"/>
                </a:lnTo>
                <a:lnTo>
                  <a:pt x="16375" y="108361"/>
                </a:lnTo>
                <a:lnTo>
                  <a:pt x="12556" y="107468"/>
                </a:lnTo>
                <a:close/>
              </a:path>
              <a:path w="26670" h="123190">
                <a:moveTo>
                  <a:pt x="3498" y="13577"/>
                </a:moveTo>
                <a:lnTo>
                  <a:pt x="3576" y="17440"/>
                </a:lnTo>
                <a:lnTo>
                  <a:pt x="6722" y="20587"/>
                </a:lnTo>
                <a:lnTo>
                  <a:pt x="14674" y="20587"/>
                </a:lnTo>
                <a:lnTo>
                  <a:pt x="17821" y="17440"/>
                </a:lnTo>
                <a:lnTo>
                  <a:pt x="17894" y="16800"/>
                </a:lnTo>
                <a:lnTo>
                  <a:pt x="6722" y="16800"/>
                </a:lnTo>
                <a:lnTo>
                  <a:pt x="3498" y="13577"/>
                </a:lnTo>
                <a:close/>
              </a:path>
              <a:path w="26670" h="123190">
                <a:moveTo>
                  <a:pt x="17894" y="17368"/>
                </a:moveTo>
                <a:lnTo>
                  <a:pt x="14674" y="20587"/>
                </a:lnTo>
                <a:lnTo>
                  <a:pt x="17753" y="20587"/>
                </a:lnTo>
                <a:lnTo>
                  <a:pt x="17831" y="19130"/>
                </a:lnTo>
                <a:lnTo>
                  <a:pt x="17894" y="17368"/>
                </a:lnTo>
                <a:close/>
              </a:path>
              <a:path w="26670" h="123190">
                <a:moveTo>
                  <a:pt x="14674" y="2400"/>
                </a:moveTo>
                <a:lnTo>
                  <a:pt x="6722" y="2400"/>
                </a:lnTo>
                <a:lnTo>
                  <a:pt x="3498" y="5623"/>
                </a:lnTo>
                <a:lnTo>
                  <a:pt x="3501" y="13580"/>
                </a:lnTo>
                <a:lnTo>
                  <a:pt x="6722" y="16800"/>
                </a:lnTo>
                <a:lnTo>
                  <a:pt x="14674" y="16800"/>
                </a:lnTo>
                <a:lnTo>
                  <a:pt x="17896" y="13580"/>
                </a:lnTo>
                <a:lnTo>
                  <a:pt x="17899" y="5623"/>
                </a:lnTo>
                <a:lnTo>
                  <a:pt x="14674" y="2400"/>
                </a:lnTo>
                <a:close/>
              </a:path>
              <a:path w="26670" h="123190">
                <a:moveTo>
                  <a:pt x="17896" y="13580"/>
                </a:moveTo>
                <a:lnTo>
                  <a:pt x="14674" y="16800"/>
                </a:lnTo>
                <a:lnTo>
                  <a:pt x="17894" y="16800"/>
                </a:lnTo>
                <a:lnTo>
                  <a:pt x="17896" y="13580"/>
                </a:lnTo>
                <a:close/>
              </a:path>
              <a:path w="26670" h="123190">
                <a:moveTo>
                  <a:pt x="17899" y="0"/>
                </a:moveTo>
                <a:lnTo>
                  <a:pt x="3498" y="0"/>
                </a:lnTo>
                <a:lnTo>
                  <a:pt x="3498" y="5623"/>
                </a:lnTo>
                <a:lnTo>
                  <a:pt x="6722" y="2400"/>
                </a:lnTo>
                <a:lnTo>
                  <a:pt x="17899" y="2400"/>
                </a:lnTo>
                <a:lnTo>
                  <a:pt x="17899" y="0"/>
                </a:lnTo>
                <a:close/>
              </a:path>
              <a:path w="26670" h="123190">
                <a:moveTo>
                  <a:pt x="17899" y="2400"/>
                </a:moveTo>
                <a:lnTo>
                  <a:pt x="14674" y="2400"/>
                </a:lnTo>
                <a:lnTo>
                  <a:pt x="17899" y="5623"/>
                </a:lnTo>
                <a:lnTo>
                  <a:pt x="17899" y="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19" name="object 19"/>
          <p:cNvSpPr/>
          <p:nvPr/>
        </p:nvSpPr>
        <p:spPr>
          <a:xfrm>
            <a:off x="6679641" y="871101"/>
            <a:ext cx="40724" cy="19140"/>
          </a:xfrm>
          <a:custGeom>
            <a:avLst/>
            <a:gdLst/>
            <a:ahLst/>
            <a:cxnLst/>
            <a:rect l="l" t="t" r="r" b="b"/>
            <a:pathLst>
              <a:path w="63500" h="29844">
                <a:moveTo>
                  <a:pt x="14357" y="22349"/>
                </a:moveTo>
                <a:lnTo>
                  <a:pt x="119" y="22349"/>
                </a:lnTo>
                <a:lnTo>
                  <a:pt x="188" y="23232"/>
                </a:lnTo>
                <a:lnTo>
                  <a:pt x="119" y="26327"/>
                </a:lnTo>
                <a:lnTo>
                  <a:pt x="3343" y="29550"/>
                </a:lnTo>
                <a:lnTo>
                  <a:pt x="11297" y="29550"/>
                </a:lnTo>
                <a:lnTo>
                  <a:pt x="14155" y="26691"/>
                </a:lnTo>
                <a:lnTo>
                  <a:pt x="11029" y="26691"/>
                </a:lnTo>
                <a:lnTo>
                  <a:pt x="11575" y="26521"/>
                </a:lnTo>
                <a:lnTo>
                  <a:pt x="12146" y="26224"/>
                </a:lnTo>
                <a:lnTo>
                  <a:pt x="13974" y="23785"/>
                </a:lnTo>
                <a:lnTo>
                  <a:pt x="14239" y="22858"/>
                </a:lnTo>
                <a:lnTo>
                  <a:pt x="14357" y="22349"/>
                </a:lnTo>
                <a:close/>
              </a:path>
              <a:path w="63500" h="29844">
                <a:moveTo>
                  <a:pt x="14520" y="25929"/>
                </a:moveTo>
                <a:lnTo>
                  <a:pt x="11363" y="26587"/>
                </a:lnTo>
                <a:lnTo>
                  <a:pt x="11029" y="26691"/>
                </a:lnTo>
                <a:lnTo>
                  <a:pt x="14155" y="26691"/>
                </a:lnTo>
                <a:lnTo>
                  <a:pt x="14520" y="26327"/>
                </a:lnTo>
                <a:lnTo>
                  <a:pt x="14520" y="25929"/>
                </a:lnTo>
                <a:close/>
              </a:path>
              <a:path w="63500" h="29844">
                <a:moveTo>
                  <a:pt x="14288" y="20306"/>
                </a:moveTo>
                <a:lnTo>
                  <a:pt x="11363" y="26587"/>
                </a:lnTo>
                <a:lnTo>
                  <a:pt x="14520" y="25929"/>
                </a:lnTo>
                <a:lnTo>
                  <a:pt x="14423" y="20956"/>
                </a:lnTo>
                <a:lnTo>
                  <a:pt x="14288" y="20306"/>
                </a:lnTo>
                <a:close/>
              </a:path>
              <a:path w="63500" h="29844">
                <a:moveTo>
                  <a:pt x="43598" y="20306"/>
                </a:moveTo>
                <a:lnTo>
                  <a:pt x="14288" y="20306"/>
                </a:lnTo>
                <a:lnTo>
                  <a:pt x="14423" y="20956"/>
                </a:lnTo>
                <a:lnTo>
                  <a:pt x="14520" y="25929"/>
                </a:lnTo>
                <a:lnTo>
                  <a:pt x="15551" y="25714"/>
                </a:lnTo>
                <a:lnTo>
                  <a:pt x="17347" y="25265"/>
                </a:lnTo>
                <a:lnTo>
                  <a:pt x="22860" y="24080"/>
                </a:lnTo>
                <a:lnTo>
                  <a:pt x="32047" y="22280"/>
                </a:lnTo>
                <a:lnTo>
                  <a:pt x="39641" y="20956"/>
                </a:lnTo>
                <a:lnTo>
                  <a:pt x="43598" y="20306"/>
                </a:lnTo>
                <a:close/>
              </a:path>
              <a:path w="63500" h="29844">
                <a:moveTo>
                  <a:pt x="119" y="22899"/>
                </a:moveTo>
                <a:lnTo>
                  <a:pt x="119" y="23232"/>
                </a:lnTo>
                <a:lnTo>
                  <a:pt x="119" y="22899"/>
                </a:lnTo>
                <a:close/>
              </a:path>
              <a:path w="63500" h="29844">
                <a:moveTo>
                  <a:pt x="47835" y="5041"/>
                </a:moveTo>
                <a:lnTo>
                  <a:pt x="11821" y="11789"/>
                </a:lnTo>
                <a:lnTo>
                  <a:pt x="4851" y="13194"/>
                </a:lnTo>
                <a:lnTo>
                  <a:pt x="3631" y="13573"/>
                </a:lnTo>
                <a:lnTo>
                  <a:pt x="439" y="17833"/>
                </a:lnTo>
                <a:lnTo>
                  <a:pt x="59" y="19161"/>
                </a:lnTo>
                <a:lnTo>
                  <a:pt x="0" y="22280"/>
                </a:lnTo>
                <a:lnTo>
                  <a:pt x="119" y="22899"/>
                </a:lnTo>
                <a:lnTo>
                  <a:pt x="119" y="22349"/>
                </a:lnTo>
                <a:lnTo>
                  <a:pt x="14357" y="22349"/>
                </a:lnTo>
                <a:lnTo>
                  <a:pt x="14288" y="20306"/>
                </a:lnTo>
                <a:lnTo>
                  <a:pt x="43598" y="20306"/>
                </a:lnTo>
                <a:lnTo>
                  <a:pt x="49249" y="19377"/>
                </a:lnTo>
                <a:lnTo>
                  <a:pt x="59488" y="13877"/>
                </a:lnTo>
                <a:lnTo>
                  <a:pt x="62835" y="11130"/>
                </a:lnTo>
                <a:lnTo>
                  <a:pt x="63282" y="6593"/>
                </a:lnTo>
                <a:lnTo>
                  <a:pt x="62321" y="5424"/>
                </a:lnTo>
                <a:lnTo>
                  <a:pt x="47370" y="5424"/>
                </a:lnTo>
                <a:lnTo>
                  <a:pt x="47835" y="5041"/>
                </a:lnTo>
                <a:close/>
              </a:path>
              <a:path w="63500" h="29844">
                <a:moveTo>
                  <a:pt x="48950" y="4973"/>
                </a:moveTo>
                <a:lnTo>
                  <a:pt x="47823" y="5052"/>
                </a:lnTo>
                <a:lnTo>
                  <a:pt x="47370" y="5424"/>
                </a:lnTo>
                <a:lnTo>
                  <a:pt x="47981" y="5149"/>
                </a:lnTo>
                <a:lnTo>
                  <a:pt x="48405" y="5034"/>
                </a:lnTo>
                <a:lnTo>
                  <a:pt x="48950" y="4973"/>
                </a:lnTo>
                <a:close/>
              </a:path>
              <a:path w="63500" h="29844">
                <a:moveTo>
                  <a:pt x="61951" y="4973"/>
                </a:moveTo>
                <a:lnTo>
                  <a:pt x="48950" y="4973"/>
                </a:lnTo>
                <a:lnTo>
                  <a:pt x="48326" y="5055"/>
                </a:lnTo>
                <a:lnTo>
                  <a:pt x="47981" y="5149"/>
                </a:lnTo>
                <a:lnTo>
                  <a:pt x="47370" y="5424"/>
                </a:lnTo>
                <a:lnTo>
                  <a:pt x="62321" y="5424"/>
                </a:lnTo>
                <a:lnTo>
                  <a:pt x="61951" y="4973"/>
                </a:lnTo>
                <a:close/>
              </a:path>
              <a:path w="63500" h="29844">
                <a:moveTo>
                  <a:pt x="53699" y="0"/>
                </a:moveTo>
                <a:lnTo>
                  <a:pt x="50043" y="2999"/>
                </a:lnTo>
                <a:lnTo>
                  <a:pt x="47835" y="5041"/>
                </a:lnTo>
                <a:lnTo>
                  <a:pt x="48950" y="4973"/>
                </a:lnTo>
                <a:lnTo>
                  <a:pt x="61951" y="4973"/>
                </a:lnTo>
                <a:lnTo>
                  <a:pt x="58236" y="447"/>
                </a:lnTo>
                <a:lnTo>
                  <a:pt x="53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76561" y="841806"/>
            <a:ext cx="136927" cy="709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65216" y="808832"/>
            <a:ext cx="220281" cy="14674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831522" y="866127"/>
            <a:ext cx="48869" cy="36652"/>
          </a:xfrm>
          <a:custGeom>
            <a:avLst/>
            <a:gdLst/>
            <a:ahLst/>
            <a:cxnLst/>
            <a:rect l="l" t="t" r="r" b="b"/>
            <a:pathLst>
              <a:path w="76200" h="57150">
                <a:moveTo>
                  <a:pt x="71285" y="46113"/>
                </a:moveTo>
                <a:lnTo>
                  <a:pt x="33591" y="37274"/>
                </a:lnTo>
                <a:lnTo>
                  <a:pt x="25361" y="36626"/>
                </a:lnTo>
                <a:lnTo>
                  <a:pt x="33591" y="37274"/>
                </a:lnTo>
                <a:lnTo>
                  <a:pt x="33540" y="36487"/>
                </a:lnTo>
                <a:lnTo>
                  <a:pt x="30086" y="33515"/>
                </a:lnTo>
                <a:lnTo>
                  <a:pt x="26123" y="33807"/>
                </a:lnTo>
                <a:lnTo>
                  <a:pt x="24549" y="33858"/>
                </a:lnTo>
                <a:lnTo>
                  <a:pt x="21488" y="33921"/>
                </a:lnTo>
                <a:lnTo>
                  <a:pt x="20523" y="33997"/>
                </a:lnTo>
                <a:lnTo>
                  <a:pt x="12534" y="46380"/>
                </a:lnTo>
                <a:lnTo>
                  <a:pt x="14706" y="48221"/>
                </a:lnTo>
                <a:lnTo>
                  <a:pt x="20002" y="50558"/>
                </a:lnTo>
                <a:lnTo>
                  <a:pt x="21793" y="50787"/>
                </a:lnTo>
                <a:lnTo>
                  <a:pt x="32677" y="51650"/>
                </a:lnTo>
                <a:lnTo>
                  <a:pt x="33883" y="51777"/>
                </a:lnTo>
                <a:lnTo>
                  <a:pt x="39204" y="52476"/>
                </a:lnTo>
                <a:lnTo>
                  <a:pt x="66421" y="56680"/>
                </a:lnTo>
                <a:lnTo>
                  <a:pt x="70091" y="53975"/>
                </a:lnTo>
                <a:lnTo>
                  <a:pt x="70942" y="48323"/>
                </a:lnTo>
                <a:lnTo>
                  <a:pt x="71285" y="46113"/>
                </a:lnTo>
                <a:close/>
              </a:path>
              <a:path w="76200" h="57150">
                <a:moveTo>
                  <a:pt x="75971" y="9804"/>
                </a:moveTo>
                <a:lnTo>
                  <a:pt x="75768" y="6261"/>
                </a:lnTo>
                <a:lnTo>
                  <a:pt x="75209" y="4203"/>
                </a:lnTo>
                <a:lnTo>
                  <a:pt x="71450" y="660"/>
                </a:lnTo>
                <a:lnTo>
                  <a:pt x="70281" y="279"/>
                </a:lnTo>
                <a:lnTo>
                  <a:pt x="69443" y="0"/>
                </a:lnTo>
                <a:lnTo>
                  <a:pt x="67754" y="0"/>
                </a:lnTo>
                <a:lnTo>
                  <a:pt x="67754" y="14414"/>
                </a:lnTo>
                <a:lnTo>
                  <a:pt x="66306" y="14681"/>
                </a:lnTo>
                <a:lnTo>
                  <a:pt x="65328" y="14681"/>
                </a:lnTo>
                <a:lnTo>
                  <a:pt x="61798" y="11353"/>
                </a:lnTo>
                <a:lnTo>
                  <a:pt x="65316" y="14668"/>
                </a:lnTo>
                <a:lnTo>
                  <a:pt x="66192" y="14668"/>
                </a:lnTo>
                <a:lnTo>
                  <a:pt x="67030" y="14541"/>
                </a:lnTo>
                <a:lnTo>
                  <a:pt x="67754" y="14414"/>
                </a:lnTo>
                <a:lnTo>
                  <a:pt x="67754" y="0"/>
                </a:lnTo>
                <a:lnTo>
                  <a:pt x="66535" y="0"/>
                </a:lnTo>
                <a:lnTo>
                  <a:pt x="65062" y="266"/>
                </a:lnTo>
                <a:lnTo>
                  <a:pt x="65290" y="266"/>
                </a:lnTo>
                <a:lnTo>
                  <a:pt x="65011" y="279"/>
                </a:lnTo>
                <a:lnTo>
                  <a:pt x="45593" y="254"/>
                </a:lnTo>
                <a:lnTo>
                  <a:pt x="39712" y="139"/>
                </a:lnTo>
                <a:lnTo>
                  <a:pt x="37820" y="152"/>
                </a:lnTo>
                <a:lnTo>
                  <a:pt x="31000" y="596"/>
                </a:lnTo>
                <a:lnTo>
                  <a:pt x="7442" y="8420"/>
                </a:lnTo>
                <a:lnTo>
                  <a:pt x="7442" y="9918"/>
                </a:lnTo>
                <a:lnTo>
                  <a:pt x="6718" y="10007"/>
                </a:lnTo>
                <a:lnTo>
                  <a:pt x="7442" y="9918"/>
                </a:lnTo>
                <a:lnTo>
                  <a:pt x="7442" y="8420"/>
                </a:lnTo>
                <a:lnTo>
                  <a:pt x="6667" y="9207"/>
                </a:lnTo>
                <a:lnTo>
                  <a:pt x="5930" y="10185"/>
                </a:lnTo>
                <a:lnTo>
                  <a:pt x="6604" y="10033"/>
                </a:lnTo>
                <a:lnTo>
                  <a:pt x="5930" y="10198"/>
                </a:lnTo>
                <a:lnTo>
                  <a:pt x="5181" y="11239"/>
                </a:lnTo>
                <a:lnTo>
                  <a:pt x="5499" y="10769"/>
                </a:lnTo>
                <a:lnTo>
                  <a:pt x="5930" y="10185"/>
                </a:lnTo>
                <a:lnTo>
                  <a:pt x="2349" y="11023"/>
                </a:lnTo>
                <a:lnTo>
                  <a:pt x="101" y="14630"/>
                </a:lnTo>
                <a:lnTo>
                  <a:pt x="0" y="15163"/>
                </a:lnTo>
                <a:lnTo>
                  <a:pt x="1739" y="22644"/>
                </a:lnTo>
                <a:lnTo>
                  <a:pt x="5613" y="25044"/>
                </a:lnTo>
                <a:lnTo>
                  <a:pt x="9207" y="24206"/>
                </a:lnTo>
                <a:lnTo>
                  <a:pt x="9690" y="24142"/>
                </a:lnTo>
                <a:lnTo>
                  <a:pt x="11010" y="23990"/>
                </a:lnTo>
                <a:lnTo>
                  <a:pt x="12065" y="23749"/>
                </a:lnTo>
                <a:lnTo>
                  <a:pt x="14922" y="22072"/>
                </a:lnTo>
                <a:lnTo>
                  <a:pt x="15773" y="21170"/>
                </a:lnTo>
                <a:lnTo>
                  <a:pt x="17068" y="19367"/>
                </a:lnTo>
                <a:lnTo>
                  <a:pt x="17233" y="19138"/>
                </a:lnTo>
                <a:lnTo>
                  <a:pt x="16878" y="19367"/>
                </a:lnTo>
                <a:lnTo>
                  <a:pt x="17157" y="19177"/>
                </a:lnTo>
                <a:lnTo>
                  <a:pt x="17411" y="19011"/>
                </a:lnTo>
                <a:lnTo>
                  <a:pt x="18249" y="18465"/>
                </a:lnTo>
                <a:lnTo>
                  <a:pt x="23075" y="16903"/>
                </a:lnTo>
                <a:lnTo>
                  <a:pt x="30518" y="15163"/>
                </a:lnTo>
                <a:lnTo>
                  <a:pt x="32651" y="14922"/>
                </a:lnTo>
                <a:lnTo>
                  <a:pt x="38252" y="14554"/>
                </a:lnTo>
                <a:lnTo>
                  <a:pt x="40386" y="14554"/>
                </a:lnTo>
                <a:lnTo>
                  <a:pt x="46240" y="14668"/>
                </a:lnTo>
                <a:lnTo>
                  <a:pt x="61391" y="14668"/>
                </a:lnTo>
                <a:lnTo>
                  <a:pt x="61391" y="14541"/>
                </a:lnTo>
                <a:lnTo>
                  <a:pt x="61506" y="11544"/>
                </a:lnTo>
                <a:lnTo>
                  <a:pt x="61531" y="10363"/>
                </a:lnTo>
                <a:lnTo>
                  <a:pt x="61518" y="16903"/>
                </a:lnTo>
                <a:lnTo>
                  <a:pt x="61683" y="19824"/>
                </a:lnTo>
                <a:lnTo>
                  <a:pt x="65087" y="22860"/>
                </a:lnTo>
                <a:lnTo>
                  <a:pt x="73025" y="22402"/>
                </a:lnTo>
                <a:lnTo>
                  <a:pt x="75933" y="19138"/>
                </a:lnTo>
                <a:lnTo>
                  <a:pt x="75806" y="14681"/>
                </a:lnTo>
                <a:lnTo>
                  <a:pt x="75819" y="14414"/>
                </a:lnTo>
                <a:lnTo>
                  <a:pt x="75933" y="11544"/>
                </a:lnTo>
                <a:lnTo>
                  <a:pt x="75971" y="9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3" name="object 23"/>
          <p:cNvSpPr/>
          <p:nvPr/>
        </p:nvSpPr>
        <p:spPr>
          <a:xfrm>
            <a:off x="4877932" y="1194750"/>
            <a:ext cx="64752" cy="38688"/>
          </a:xfrm>
          <a:custGeom>
            <a:avLst/>
            <a:gdLst/>
            <a:ahLst/>
            <a:cxnLst/>
            <a:rect l="l" t="t" r="r" b="b"/>
            <a:pathLst>
              <a:path w="100964" h="60325">
                <a:moveTo>
                  <a:pt x="53162" y="18732"/>
                </a:moveTo>
                <a:lnTo>
                  <a:pt x="52336" y="14871"/>
                </a:lnTo>
                <a:lnTo>
                  <a:pt x="52209" y="14274"/>
                </a:lnTo>
                <a:lnTo>
                  <a:pt x="47231" y="11036"/>
                </a:lnTo>
                <a:lnTo>
                  <a:pt x="45288" y="9677"/>
                </a:lnTo>
                <a:lnTo>
                  <a:pt x="40424" y="6235"/>
                </a:lnTo>
                <a:lnTo>
                  <a:pt x="37033" y="3835"/>
                </a:lnTo>
                <a:lnTo>
                  <a:pt x="34683" y="2324"/>
                </a:lnTo>
                <a:lnTo>
                  <a:pt x="30264" y="762"/>
                </a:lnTo>
                <a:lnTo>
                  <a:pt x="28917" y="533"/>
                </a:lnTo>
                <a:lnTo>
                  <a:pt x="25768" y="482"/>
                </a:lnTo>
                <a:lnTo>
                  <a:pt x="24574" y="419"/>
                </a:lnTo>
                <a:lnTo>
                  <a:pt x="18808" y="482"/>
                </a:lnTo>
                <a:lnTo>
                  <a:pt x="17475" y="482"/>
                </a:lnTo>
                <a:lnTo>
                  <a:pt x="14820" y="279"/>
                </a:lnTo>
                <a:lnTo>
                  <a:pt x="14820" y="9080"/>
                </a:lnTo>
                <a:lnTo>
                  <a:pt x="14770" y="9575"/>
                </a:lnTo>
                <a:lnTo>
                  <a:pt x="14744" y="7708"/>
                </a:lnTo>
                <a:lnTo>
                  <a:pt x="14820" y="9080"/>
                </a:lnTo>
                <a:lnTo>
                  <a:pt x="14820" y="279"/>
                </a:lnTo>
                <a:lnTo>
                  <a:pt x="14109" y="228"/>
                </a:lnTo>
                <a:lnTo>
                  <a:pt x="14109" y="9677"/>
                </a:lnTo>
                <a:lnTo>
                  <a:pt x="13004" y="9677"/>
                </a:lnTo>
                <a:lnTo>
                  <a:pt x="11595" y="9791"/>
                </a:lnTo>
                <a:lnTo>
                  <a:pt x="12496" y="9575"/>
                </a:lnTo>
                <a:lnTo>
                  <a:pt x="13957" y="9575"/>
                </a:lnTo>
                <a:lnTo>
                  <a:pt x="14109" y="9677"/>
                </a:lnTo>
                <a:lnTo>
                  <a:pt x="14109" y="228"/>
                </a:lnTo>
                <a:lnTo>
                  <a:pt x="12192" y="76"/>
                </a:lnTo>
                <a:lnTo>
                  <a:pt x="11468" y="38"/>
                </a:lnTo>
                <a:lnTo>
                  <a:pt x="11468" y="14465"/>
                </a:lnTo>
                <a:lnTo>
                  <a:pt x="10642" y="14414"/>
                </a:lnTo>
                <a:lnTo>
                  <a:pt x="11468" y="14465"/>
                </a:lnTo>
                <a:lnTo>
                  <a:pt x="11468" y="38"/>
                </a:lnTo>
                <a:lnTo>
                  <a:pt x="0" y="8280"/>
                </a:lnTo>
                <a:lnTo>
                  <a:pt x="685" y="10858"/>
                </a:lnTo>
                <a:lnTo>
                  <a:pt x="889" y="11391"/>
                </a:lnTo>
                <a:lnTo>
                  <a:pt x="1333" y="12407"/>
                </a:lnTo>
                <a:lnTo>
                  <a:pt x="2908" y="16395"/>
                </a:lnTo>
                <a:lnTo>
                  <a:pt x="5740" y="21463"/>
                </a:lnTo>
                <a:lnTo>
                  <a:pt x="9817" y="23812"/>
                </a:lnTo>
                <a:lnTo>
                  <a:pt x="11150" y="24155"/>
                </a:lnTo>
                <a:lnTo>
                  <a:pt x="12484" y="24155"/>
                </a:lnTo>
                <a:lnTo>
                  <a:pt x="13487" y="24066"/>
                </a:lnTo>
                <a:lnTo>
                  <a:pt x="16979" y="24066"/>
                </a:lnTo>
                <a:lnTo>
                  <a:pt x="17119" y="23926"/>
                </a:lnTo>
                <a:lnTo>
                  <a:pt x="20205" y="20853"/>
                </a:lnTo>
                <a:lnTo>
                  <a:pt x="20205" y="14884"/>
                </a:lnTo>
                <a:lnTo>
                  <a:pt x="24803" y="14859"/>
                </a:lnTo>
                <a:lnTo>
                  <a:pt x="25742" y="14909"/>
                </a:lnTo>
                <a:lnTo>
                  <a:pt x="27025" y="14909"/>
                </a:lnTo>
                <a:lnTo>
                  <a:pt x="28016" y="15240"/>
                </a:lnTo>
                <a:lnTo>
                  <a:pt x="30289" y="16713"/>
                </a:lnTo>
                <a:lnTo>
                  <a:pt x="39497" y="23202"/>
                </a:lnTo>
                <a:lnTo>
                  <a:pt x="44386" y="26365"/>
                </a:lnTo>
                <a:lnTo>
                  <a:pt x="48844" y="25412"/>
                </a:lnTo>
                <a:lnTo>
                  <a:pt x="53162" y="18732"/>
                </a:lnTo>
                <a:close/>
              </a:path>
              <a:path w="100964" h="60325">
                <a:moveTo>
                  <a:pt x="100495" y="49047"/>
                </a:moveTo>
                <a:lnTo>
                  <a:pt x="97485" y="45631"/>
                </a:lnTo>
                <a:lnTo>
                  <a:pt x="51092" y="42646"/>
                </a:lnTo>
                <a:lnTo>
                  <a:pt x="42799" y="42240"/>
                </a:lnTo>
                <a:lnTo>
                  <a:pt x="30568" y="41948"/>
                </a:lnTo>
                <a:lnTo>
                  <a:pt x="23075" y="41617"/>
                </a:lnTo>
                <a:lnTo>
                  <a:pt x="20256" y="41554"/>
                </a:lnTo>
                <a:lnTo>
                  <a:pt x="15646" y="41617"/>
                </a:lnTo>
                <a:lnTo>
                  <a:pt x="17716" y="43040"/>
                </a:lnTo>
                <a:lnTo>
                  <a:pt x="15608" y="41617"/>
                </a:lnTo>
                <a:lnTo>
                  <a:pt x="13944" y="40474"/>
                </a:lnTo>
                <a:lnTo>
                  <a:pt x="12661" y="40728"/>
                </a:lnTo>
                <a:lnTo>
                  <a:pt x="12661" y="42087"/>
                </a:lnTo>
                <a:lnTo>
                  <a:pt x="11087" y="41948"/>
                </a:lnTo>
                <a:lnTo>
                  <a:pt x="12661" y="42087"/>
                </a:lnTo>
                <a:lnTo>
                  <a:pt x="12661" y="40728"/>
                </a:lnTo>
                <a:lnTo>
                  <a:pt x="10045" y="41224"/>
                </a:lnTo>
                <a:lnTo>
                  <a:pt x="7531" y="41668"/>
                </a:lnTo>
                <a:lnTo>
                  <a:pt x="7950" y="41579"/>
                </a:lnTo>
                <a:lnTo>
                  <a:pt x="4876" y="41579"/>
                </a:lnTo>
                <a:lnTo>
                  <a:pt x="1651" y="44805"/>
                </a:lnTo>
                <a:lnTo>
                  <a:pt x="1651" y="52755"/>
                </a:lnTo>
                <a:lnTo>
                  <a:pt x="4876" y="55981"/>
                </a:lnTo>
                <a:lnTo>
                  <a:pt x="8242" y="55981"/>
                </a:lnTo>
                <a:lnTo>
                  <a:pt x="8636" y="56032"/>
                </a:lnTo>
                <a:lnTo>
                  <a:pt x="10045" y="56070"/>
                </a:lnTo>
                <a:lnTo>
                  <a:pt x="18516" y="55981"/>
                </a:lnTo>
                <a:lnTo>
                  <a:pt x="20193" y="55956"/>
                </a:lnTo>
                <a:lnTo>
                  <a:pt x="22644" y="56007"/>
                </a:lnTo>
                <a:lnTo>
                  <a:pt x="32804" y="56426"/>
                </a:lnTo>
                <a:lnTo>
                  <a:pt x="42303" y="56629"/>
                </a:lnTo>
                <a:lnTo>
                  <a:pt x="50355" y="57023"/>
                </a:lnTo>
                <a:lnTo>
                  <a:pt x="96583" y="60007"/>
                </a:lnTo>
                <a:lnTo>
                  <a:pt x="99949" y="57023"/>
                </a:lnTo>
                <a:lnTo>
                  <a:pt x="100063" y="55956"/>
                </a:lnTo>
                <a:lnTo>
                  <a:pt x="100495" y="4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4" name="object 24"/>
          <p:cNvSpPr/>
          <p:nvPr/>
        </p:nvSpPr>
        <p:spPr>
          <a:xfrm>
            <a:off x="5046728" y="1179017"/>
            <a:ext cx="16696" cy="81856"/>
          </a:xfrm>
          <a:custGeom>
            <a:avLst/>
            <a:gdLst/>
            <a:ahLst/>
            <a:cxnLst/>
            <a:rect l="l" t="t" r="r" b="b"/>
            <a:pathLst>
              <a:path w="26035" h="127635">
                <a:moveTo>
                  <a:pt x="6945" y="111791"/>
                </a:moveTo>
                <a:lnTo>
                  <a:pt x="3774" y="111791"/>
                </a:lnTo>
                <a:lnTo>
                  <a:pt x="556" y="115009"/>
                </a:lnTo>
                <a:lnTo>
                  <a:pt x="624" y="122843"/>
                </a:lnTo>
                <a:lnTo>
                  <a:pt x="705" y="123124"/>
                </a:lnTo>
                <a:lnTo>
                  <a:pt x="1148" y="123567"/>
                </a:lnTo>
                <a:lnTo>
                  <a:pt x="8016" y="127369"/>
                </a:lnTo>
                <a:lnTo>
                  <a:pt x="10600" y="126493"/>
                </a:lnTo>
                <a:lnTo>
                  <a:pt x="12808" y="125110"/>
                </a:lnTo>
                <a:lnTo>
                  <a:pt x="14950" y="122969"/>
                </a:lnTo>
                <a:lnTo>
                  <a:pt x="14950" y="117238"/>
                </a:lnTo>
                <a:lnTo>
                  <a:pt x="14400" y="117238"/>
                </a:lnTo>
                <a:lnTo>
                  <a:pt x="14335" y="116699"/>
                </a:lnTo>
                <a:lnTo>
                  <a:pt x="13851" y="115009"/>
                </a:lnTo>
                <a:lnTo>
                  <a:pt x="12942" y="113637"/>
                </a:lnTo>
                <a:lnTo>
                  <a:pt x="10373" y="112214"/>
                </a:lnTo>
                <a:lnTo>
                  <a:pt x="6264" y="112214"/>
                </a:lnTo>
                <a:lnTo>
                  <a:pt x="6945" y="111791"/>
                </a:lnTo>
                <a:close/>
              </a:path>
              <a:path w="26035" h="127635">
                <a:moveTo>
                  <a:pt x="1148" y="123567"/>
                </a:moveTo>
                <a:lnTo>
                  <a:pt x="3774" y="126192"/>
                </a:lnTo>
                <a:lnTo>
                  <a:pt x="5889" y="126192"/>
                </a:lnTo>
                <a:lnTo>
                  <a:pt x="1148" y="123567"/>
                </a:lnTo>
                <a:close/>
              </a:path>
              <a:path w="26035" h="127635">
                <a:moveTo>
                  <a:pt x="12808" y="125110"/>
                </a:moveTo>
                <a:lnTo>
                  <a:pt x="11081" y="126192"/>
                </a:lnTo>
                <a:lnTo>
                  <a:pt x="11727" y="126192"/>
                </a:lnTo>
                <a:lnTo>
                  <a:pt x="12808" y="125110"/>
                </a:lnTo>
                <a:close/>
              </a:path>
              <a:path w="26035" h="127635">
                <a:moveTo>
                  <a:pt x="17335" y="104494"/>
                </a:moveTo>
                <a:lnTo>
                  <a:pt x="14898" y="106020"/>
                </a:lnTo>
                <a:lnTo>
                  <a:pt x="14860" y="113118"/>
                </a:lnTo>
                <a:lnTo>
                  <a:pt x="14665" y="114731"/>
                </a:lnTo>
                <a:lnTo>
                  <a:pt x="14944" y="115009"/>
                </a:lnTo>
                <a:lnTo>
                  <a:pt x="14950" y="122969"/>
                </a:lnTo>
                <a:lnTo>
                  <a:pt x="12808" y="125110"/>
                </a:lnTo>
                <a:lnTo>
                  <a:pt x="15316" y="123540"/>
                </a:lnTo>
                <a:lnTo>
                  <a:pt x="16254" y="122843"/>
                </a:lnTo>
                <a:lnTo>
                  <a:pt x="20213" y="119771"/>
                </a:lnTo>
                <a:lnTo>
                  <a:pt x="20965" y="119212"/>
                </a:lnTo>
                <a:lnTo>
                  <a:pt x="24978" y="116699"/>
                </a:lnTo>
                <a:lnTo>
                  <a:pt x="25999" y="112256"/>
                </a:lnTo>
                <a:lnTo>
                  <a:pt x="21777" y="105515"/>
                </a:lnTo>
                <a:lnTo>
                  <a:pt x="17335" y="104494"/>
                </a:lnTo>
                <a:close/>
              </a:path>
              <a:path w="26035" h="127635">
                <a:moveTo>
                  <a:pt x="705" y="123124"/>
                </a:moveTo>
                <a:lnTo>
                  <a:pt x="772" y="123358"/>
                </a:lnTo>
                <a:lnTo>
                  <a:pt x="1148" y="123567"/>
                </a:lnTo>
                <a:lnTo>
                  <a:pt x="705" y="123124"/>
                </a:lnTo>
                <a:close/>
              </a:path>
              <a:path w="26035" h="127635">
                <a:moveTo>
                  <a:pt x="549" y="122581"/>
                </a:moveTo>
                <a:lnTo>
                  <a:pt x="549" y="122969"/>
                </a:lnTo>
                <a:lnTo>
                  <a:pt x="705" y="123124"/>
                </a:lnTo>
                <a:lnTo>
                  <a:pt x="549" y="122581"/>
                </a:lnTo>
                <a:close/>
              </a:path>
              <a:path w="26035" h="127635">
                <a:moveTo>
                  <a:pt x="16142" y="0"/>
                </a:moveTo>
                <a:lnTo>
                  <a:pt x="8211" y="589"/>
                </a:lnTo>
                <a:lnTo>
                  <a:pt x="5236" y="4042"/>
                </a:lnTo>
                <a:lnTo>
                  <a:pt x="5530" y="8007"/>
                </a:lnTo>
                <a:lnTo>
                  <a:pt x="6253" y="16739"/>
                </a:lnTo>
                <a:lnTo>
                  <a:pt x="6326" y="18874"/>
                </a:lnTo>
                <a:lnTo>
                  <a:pt x="4966" y="59585"/>
                </a:lnTo>
                <a:lnTo>
                  <a:pt x="3465" y="69513"/>
                </a:lnTo>
                <a:lnTo>
                  <a:pt x="3229" y="71177"/>
                </a:lnTo>
                <a:lnTo>
                  <a:pt x="455" y="112144"/>
                </a:lnTo>
                <a:lnTo>
                  <a:pt x="113" y="115009"/>
                </a:lnTo>
                <a:lnTo>
                  <a:pt x="0" y="120657"/>
                </a:lnTo>
                <a:lnTo>
                  <a:pt x="549" y="122581"/>
                </a:lnTo>
                <a:lnTo>
                  <a:pt x="556" y="115009"/>
                </a:lnTo>
                <a:lnTo>
                  <a:pt x="3774" y="111791"/>
                </a:lnTo>
                <a:lnTo>
                  <a:pt x="6945" y="111791"/>
                </a:lnTo>
                <a:lnTo>
                  <a:pt x="7852" y="111136"/>
                </a:lnTo>
                <a:lnTo>
                  <a:pt x="11811" y="108064"/>
                </a:lnTo>
                <a:lnTo>
                  <a:pt x="12749" y="107367"/>
                </a:lnTo>
                <a:lnTo>
                  <a:pt x="14898" y="106020"/>
                </a:lnTo>
                <a:lnTo>
                  <a:pt x="14894" y="103141"/>
                </a:lnTo>
                <a:lnTo>
                  <a:pt x="15052" y="98389"/>
                </a:lnTo>
                <a:lnTo>
                  <a:pt x="18975" y="63364"/>
                </a:lnTo>
                <a:lnTo>
                  <a:pt x="19255" y="61387"/>
                </a:lnTo>
                <a:lnTo>
                  <a:pt x="20121" y="53423"/>
                </a:lnTo>
                <a:lnTo>
                  <a:pt x="20528" y="48186"/>
                </a:lnTo>
                <a:lnTo>
                  <a:pt x="20816" y="40652"/>
                </a:lnTo>
                <a:lnTo>
                  <a:pt x="20742" y="18874"/>
                </a:lnTo>
                <a:lnTo>
                  <a:pt x="20632" y="15890"/>
                </a:lnTo>
                <a:lnTo>
                  <a:pt x="20506" y="14198"/>
                </a:lnTo>
                <a:lnTo>
                  <a:pt x="19890" y="6941"/>
                </a:lnTo>
                <a:lnTo>
                  <a:pt x="19596" y="2975"/>
                </a:lnTo>
                <a:lnTo>
                  <a:pt x="16142" y="0"/>
                </a:lnTo>
                <a:close/>
              </a:path>
              <a:path w="26035" h="127635">
                <a:moveTo>
                  <a:pt x="14665" y="114731"/>
                </a:moveTo>
                <a:lnTo>
                  <a:pt x="14501" y="116095"/>
                </a:lnTo>
                <a:lnTo>
                  <a:pt x="14400" y="117238"/>
                </a:lnTo>
                <a:lnTo>
                  <a:pt x="14950" y="117238"/>
                </a:lnTo>
                <a:lnTo>
                  <a:pt x="14944" y="115009"/>
                </a:lnTo>
                <a:lnTo>
                  <a:pt x="14665" y="114731"/>
                </a:lnTo>
                <a:close/>
              </a:path>
              <a:path w="26035" h="127635">
                <a:moveTo>
                  <a:pt x="14946" y="111645"/>
                </a:moveTo>
                <a:lnTo>
                  <a:pt x="9345" y="111645"/>
                </a:lnTo>
                <a:lnTo>
                  <a:pt x="12942" y="113637"/>
                </a:lnTo>
                <a:lnTo>
                  <a:pt x="13851" y="115009"/>
                </a:lnTo>
                <a:lnTo>
                  <a:pt x="14335" y="116699"/>
                </a:lnTo>
                <a:lnTo>
                  <a:pt x="14400" y="117087"/>
                </a:lnTo>
                <a:lnTo>
                  <a:pt x="14665" y="114731"/>
                </a:lnTo>
                <a:lnTo>
                  <a:pt x="11727" y="111791"/>
                </a:lnTo>
                <a:lnTo>
                  <a:pt x="14947" y="111791"/>
                </a:lnTo>
                <a:lnTo>
                  <a:pt x="14946" y="111645"/>
                </a:lnTo>
                <a:close/>
              </a:path>
              <a:path w="26035" h="127635">
                <a:moveTo>
                  <a:pt x="14947" y="111791"/>
                </a:moveTo>
                <a:lnTo>
                  <a:pt x="11727" y="111791"/>
                </a:lnTo>
                <a:lnTo>
                  <a:pt x="14665" y="114731"/>
                </a:lnTo>
                <a:lnTo>
                  <a:pt x="14860" y="113118"/>
                </a:lnTo>
                <a:lnTo>
                  <a:pt x="14947" y="111791"/>
                </a:lnTo>
                <a:close/>
              </a:path>
              <a:path w="26035" h="127635">
                <a:moveTo>
                  <a:pt x="14898" y="106020"/>
                </a:moveTo>
                <a:lnTo>
                  <a:pt x="12749" y="107367"/>
                </a:lnTo>
                <a:lnTo>
                  <a:pt x="11811" y="108064"/>
                </a:lnTo>
                <a:lnTo>
                  <a:pt x="7852" y="111136"/>
                </a:lnTo>
                <a:lnTo>
                  <a:pt x="7080" y="111707"/>
                </a:lnTo>
                <a:lnTo>
                  <a:pt x="6264" y="112214"/>
                </a:lnTo>
                <a:lnTo>
                  <a:pt x="7759" y="111707"/>
                </a:lnTo>
                <a:lnTo>
                  <a:pt x="9345" y="111645"/>
                </a:lnTo>
                <a:lnTo>
                  <a:pt x="14946" y="111645"/>
                </a:lnTo>
                <a:lnTo>
                  <a:pt x="14898" y="106020"/>
                </a:lnTo>
                <a:close/>
              </a:path>
              <a:path w="26035" h="127635">
                <a:moveTo>
                  <a:pt x="9345" y="111645"/>
                </a:moveTo>
                <a:lnTo>
                  <a:pt x="7759" y="111707"/>
                </a:lnTo>
                <a:lnTo>
                  <a:pt x="6264" y="112214"/>
                </a:lnTo>
                <a:lnTo>
                  <a:pt x="10373" y="112214"/>
                </a:lnTo>
                <a:lnTo>
                  <a:pt x="9345" y="11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5" name="object 25"/>
          <p:cNvSpPr/>
          <p:nvPr/>
        </p:nvSpPr>
        <p:spPr>
          <a:xfrm>
            <a:off x="5133072" y="1218709"/>
            <a:ext cx="64752" cy="17512"/>
          </a:xfrm>
          <a:custGeom>
            <a:avLst/>
            <a:gdLst/>
            <a:ahLst/>
            <a:cxnLst/>
            <a:rect l="l" t="t" r="r" b="b"/>
            <a:pathLst>
              <a:path w="100964" h="27305">
                <a:moveTo>
                  <a:pt x="74073" y="0"/>
                </a:moveTo>
                <a:lnTo>
                  <a:pt x="33414" y="2011"/>
                </a:lnTo>
                <a:lnTo>
                  <a:pt x="23864" y="3208"/>
                </a:lnTo>
                <a:lnTo>
                  <a:pt x="13129" y="4455"/>
                </a:lnTo>
                <a:lnTo>
                  <a:pt x="0" y="14075"/>
                </a:lnTo>
                <a:lnTo>
                  <a:pt x="126" y="15694"/>
                </a:lnTo>
                <a:lnTo>
                  <a:pt x="1620" y="20609"/>
                </a:lnTo>
                <a:lnTo>
                  <a:pt x="3838" y="24179"/>
                </a:lnTo>
                <a:lnTo>
                  <a:pt x="8149" y="26479"/>
                </a:lnTo>
                <a:lnTo>
                  <a:pt x="9555" y="26771"/>
                </a:lnTo>
                <a:lnTo>
                  <a:pt x="11694" y="26771"/>
                </a:lnTo>
                <a:lnTo>
                  <a:pt x="12967" y="26592"/>
                </a:lnTo>
                <a:lnTo>
                  <a:pt x="16680" y="26588"/>
                </a:lnTo>
                <a:lnTo>
                  <a:pt x="19899" y="23369"/>
                </a:lnTo>
                <a:lnTo>
                  <a:pt x="19899" y="19338"/>
                </a:lnTo>
                <a:lnTo>
                  <a:pt x="12763" y="19338"/>
                </a:lnTo>
                <a:lnTo>
                  <a:pt x="12896" y="19286"/>
                </a:lnTo>
                <a:lnTo>
                  <a:pt x="13264" y="19037"/>
                </a:lnTo>
                <a:lnTo>
                  <a:pt x="14886" y="16007"/>
                </a:lnTo>
                <a:lnTo>
                  <a:pt x="14783" y="14400"/>
                </a:lnTo>
                <a:lnTo>
                  <a:pt x="14529" y="13562"/>
                </a:lnTo>
                <a:lnTo>
                  <a:pt x="12284" y="12364"/>
                </a:lnTo>
                <a:lnTo>
                  <a:pt x="10744" y="12364"/>
                </a:lnTo>
                <a:lnTo>
                  <a:pt x="11973" y="12193"/>
                </a:lnTo>
                <a:lnTo>
                  <a:pt x="73024" y="12193"/>
                </a:lnTo>
                <a:lnTo>
                  <a:pt x="72673" y="11866"/>
                </a:lnTo>
                <a:lnTo>
                  <a:pt x="72381" y="3919"/>
                </a:lnTo>
                <a:lnTo>
                  <a:pt x="75484" y="580"/>
                </a:lnTo>
                <a:lnTo>
                  <a:pt x="86558" y="172"/>
                </a:lnTo>
                <a:lnTo>
                  <a:pt x="86705" y="25"/>
                </a:lnTo>
                <a:lnTo>
                  <a:pt x="100106" y="25"/>
                </a:lnTo>
                <a:lnTo>
                  <a:pt x="74073" y="0"/>
                </a:lnTo>
                <a:close/>
              </a:path>
              <a:path w="100964" h="27305">
                <a:moveTo>
                  <a:pt x="19899" y="18162"/>
                </a:moveTo>
                <a:lnTo>
                  <a:pt x="16263" y="18585"/>
                </a:lnTo>
                <a:lnTo>
                  <a:pt x="13509" y="19050"/>
                </a:lnTo>
                <a:lnTo>
                  <a:pt x="12763" y="19338"/>
                </a:lnTo>
                <a:lnTo>
                  <a:pt x="19899" y="19338"/>
                </a:lnTo>
                <a:lnTo>
                  <a:pt x="19899" y="18162"/>
                </a:lnTo>
                <a:close/>
              </a:path>
              <a:path w="100964" h="27305">
                <a:moveTo>
                  <a:pt x="17598" y="13115"/>
                </a:moveTo>
                <a:lnTo>
                  <a:pt x="14393" y="13115"/>
                </a:lnTo>
                <a:lnTo>
                  <a:pt x="14741" y="13675"/>
                </a:lnTo>
                <a:lnTo>
                  <a:pt x="14685" y="14075"/>
                </a:lnTo>
                <a:lnTo>
                  <a:pt x="14783" y="14400"/>
                </a:lnTo>
                <a:lnTo>
                  <a:pt x="14886" y="16007"/>
                </a:lnTo>
                <a:lnTo>
                  <a:pt x="13257" y="19050"/>
                </a:lnTo>
                <a:lnTo>
                  <a:pt x="12896" y="19286"/>
                </a:lnTo>
                <a:lnTo>
                  <a:pt x="13542" y="19037"/>
                </a:lnTo>
                <a:lnTo>
                  <a:pt x="16263" y="18585"/>
                </a:lnTo>
                <a:lnTo>
                  <a:pt x="19899" y="18162"/>
                </a:lnTo>
                <a:lnTo>
                  <a:pt x="19899" y="15416"/>
                </a:lnTo>
                <a:lnTo>
                  <a:pt x="18158" y="13675"/>
                </a:lnTo>
                <a:lnTo>
                  <a:pt x="14741" y="13675"/>
                </a:lnTo>
                <a:lnTo>
                  <a:pt x="14529" y="13562"/>
                </a:lnTo>
                <a:lnTo>
                  <a:pt x="18045" y="13562"/>
                </a:lnTo>
                <a:lnTo>
                  <a:pt x="17598" y="13115"/>
                </a:lnTo>
                <a:close/>
              </a:path>
              <a:path w="100964" h="27305">
                <a:moveTo>
                  <a:pt x="73024" y="12193"/>
                </a:moveTo>
                <a:lnTo>
                  <a:pt x="16676" y="12193"/>
                </a:lnTo>
                <a:lnTo>
                  <a:pt x="19899" y="15416"/>
                </a:lnTo>
                <a:lnTo>
                  <a:pt x="19899" y="18162"/>
                </a:lnTo>
                <a:lnTo>
                  <a:pt x="26582" y="17385"/>
                </a:lnTo>
                <a:lnTo>
                  <a:pt x="31680" y="16705"/>
                </a:lnTo>
                <a:lnTo>
                  <a:pt x="34932" y="16333"/>
                </a:lnTo>
                <a:lnTo>
                  <a:pt x="74192" y="14400"/>
                </a:lnTo>
                <a:lnTo>
                  <a:pt x="75400" y="14400"/>
                </a:lnTo>
                <a:lnTo>
                  <a:pt x="73024" y="12193"/>
                </a:lnTo>
                <a:close/>
              </a:path>
              <a:path w="100964" h="27305">
                <a:moveTo>
                  <a:pt x="75405" y="14405"/>
                </a:moveTo>
                <a:lnTo>
                  <a:pt x="76013" y="14970"/>
                </a:lnTo>
                <a:lnTo>
                  <a:pt x="90832" y="14425"/>
                </a:lnTo>
                <a:lnTo>
                  <a:pt x="80170" y="14425"/>
                </a:lnTo>
                <a:lnTo>
                  <a:pt x="75405" y="14405"/>
                </a:lnTo>
                <a:close/>
              </a:path>
              <a:path w="100964" h="27305">
                <a:moveTo>
                  <a:pt x="86558" y="172"/>
                </a:moveTo>
                <a:lnTo>
                  <a:pt x="75484" y="580"/>
                </a:lnTo>
                <a:lnTo>
                  <a:pt x="72381" y="3919"/>
                </a:lnTo>
                <a:lnTo>
                  <a:pt x="72673" y="11866"/>
                </a:lnTo>
                <a:lnTo>
                  <a:pt x="75405" y="14405"/>
                </a:lnTo>
                <a:lnTo>
                  <a:pt x="80170" y="14425"/>
                </a:lnTo>
                <a:lnTo>
                  <a:pt x="86705" y="14425"/>
                </a:lnTo>
                <a:lnTo>
                  <a:pt x="83481" y="11202"/>
                </a:lnTo>
                <a:lnTo>
                  <a:pt x="83523" y="3208"/>
                </a:lnTo>
                <a:lnTo>
                  <a:pt x="86558" y="172"/>
                </a:lnTo>
                <a:close/>
              </a:path>
              <a:path w="100964" h="27305">
                <a:moveTo>
                  <a:pt x="90416" y="30"/>
                </a:moveTo>
                <a:lnTo>
                  <a:pt x="86558" y="172"/>
                </a:lnTo>
                <a:lnTo>
                  <a:pt x="83523" y="3208"/>
                </a:lnTo>
                <a:lnTo>
                  <a:pt x="83481" y="11202"/>
                </a:lnTo>
                <a:lnTo>
                  <a:pt x="86705" y="14425"/>
                </a:lnTo>
                <a:lnTo>
                  <a:pt x="90682" y="14425"/>
                </a:lnTo>
                <a:lnTo>
                  <a:pt x="90416" y="30"/>
                </a:lnTo>
                <a:close/>
              </a:path>
              <a:path w="100964" h="27305">
                <a:moveTo>
                  <a:pt x="94663" y="30"/>
                </a:moveTo>
                <a:lnTo>
                  <a:pt x="90416" y="30"/>
                </a:lnTo>
                <a:lnTo>
                  <a:pt x="90682" y="14425"/>
                </a:lnTo>
                <a:lnTo>
                  <a:pt x="94804" y="14279"/>
                </a:lnTo>
                <a:lnTo>
                  <a:pt x="97881" y="11202"/>
                </a:lnTo>
                <a:lnTo>
                  <a:pt x="97839" y="3208"/>
                </a:lnTo>
                <a:lnTo>
                  <a:pt x="94663" y="30"/>
                </a:lnTo>
                <a:close/>
              </a:path>
              <a:path w="100964" h="27305">
                <a:moveTo>
                  <a:pt x="94804" y="14279"/>
                </a:moveTo>
                <a:lnTo>
                  <a:pt x="90832" y="14425"/>
                </a:lnTo>
                <a:lnTo>
                  <a:pt x="94658" y="14425"/>
                </a:lnTo>
                <a:lnTo>
                  <a:pt x="94804" y="14279"/>
                </a:lnTo>
                <a:close/>
              </a:path>
              <a:path w="100964" h="27305">
                <a:moveTo>
                  <a:pt x="75400" y="14400"/>
                </a:moveTo>
                <a:lnTo>
                  <a:pt x="74192" y="14400"/>
                </a:lnTo>
                <a:lnTo>
                  <a:pt x="75405" y="14405"/>
                </a:lnTo>
                <a:close/>
              </a:path>
              <a:path w="100964" h="27305">
                <a:moveTo>
                  <a:pt x="100106" y="25"/>
                </a:moveTo>
                <a:lnTo>
                  <a:pt x="94658" y="25"/>
                </a:lnTo>
                <a:lnTo>
                  <a:pt x="97839" y="3208"/>
                </a:lnTo>
                <a:lnTo>
                  <a:pt x="97881" y="11202"/>
                </a:lnTo>
                <a:lnTo>
                  <a:pt x="94804" y="14279"/>
                </a:lnTo>
                <a:lnTo>
                  <a:pt x="100365" y="14075"/>
                </a:lnTo>
                <a:lnTo>
                  <a:pt x="100106" y="25"/>
                </a:lnTo>
                <a:close/>
              </a:path>
              <a:path w="100964" h="27305">
                <a:moveTo>
                  <a:pt x="14393" y="13115"/>
                </a:moveTo>
                <a:lnTo>
                  <a:pt x="14529" y="13562"/>
                </a:lnTo>
                <a:lnTo>
                  <a:pt x="14741" y="13675"/>
                </a:lnTo>
                <a:lnTo>
                  <a:pt x="14393" y="13115"/>
                </a:lnTo>
                <a:close/>
              </a:path>
              <a:path w="100964" h="27305">
                <a:moveTo>
                  <a:pt x="16745" y="12261"/>
                </a:moveTo>
                <a:lnTo>
                  <a:pt x="12092" y="12261"/>
                </a:lnTo>
                <a:lnTo>
                  <a:pt x="14529" y="13562"/>
                </a:lnTo>
                <a:lnTo>
                  <a:pt x="14393" y="13115"/>
                </a:lnTo>
                <a:lnTo>
                  <a:pt x="17598" y="13115"/>
                </a:lnTo>
                <a:lnTo>
                  <a:pt x="16745" y="12261"/>
                </a:lnTo>
                <a:close/>
              </a:path>
              <a:path w="100964" h="27305">
                <a:moveTo>
                  <a:pt x="16676" y="12193"/>
                </a:moveTo>
                <a:lnTo>
                  <a:pt x="11973" y="12193"/>
                </a:lnTo>
                <a:lnTo>
                  <a:pt x="10744" y="12364"/>
                </a:lnTo>
                <a:lnTo>
                  <a:pt x="12284" y="12364"/>
                </a:lnTo>
                <a:lnTo>
                  <a:pt x="12092" y="12261"/>
                </a:lnTo>
                <a:lnTo>
                  <a:pt x="16745" y="12261"/>
                </a:lnTo>
                <a:close/>
              </a:path>
              <a:path w="100964" h="27305">
                <a:moveTo>
                  <a:pt x="94658" y="25"/>
                </a:moveTo>
                <a:lnTo>
                  <a:pt x="86705" y="25"/>
                </a:lnTo>
                <a:lnTo>
                  <a:pt x="86558" y="172"/>
                </a:lnTo>
                <a:lnTo>
                  <a:pt x="90416" y="30"/>
                </a:lnTo>
                <a:lnTo>
                  <a:pt x="94663" y="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40267" y="1181984"/>
            <a:ext cx="235132" cy="17333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567915" y="1152870"/>
            <a:ext cx="61901" cy="173079"/>
          </a:xfrm>
          <a:custGeom>
            <a:avLst/>
            <a:gdLst/>
            <a:ahLst/>
            <a:cxnLst/>
            <a:rect l="l" t="t" r="r" b="b"/>
            <a:pathLst>
              <a:path w="96519" h="269875">
                <a:moveTo>
                  <a:pt x="2176" y="257131"/>
                </a:moveTo>
                <a:lnTo>
                  <a:pt x="1003" y="257605"/>
                </a:lnTo>
                <a:lnTo>
                  <a:pt x="657" y="265422"/>
                </a:lnTo>
                <a:lnTo>
                  <a:pt x="3736" y="269052"/>
                </a:lnTo>
                <a:lnTo>
                  <a:pt x="5480" y="269439"/>
                </a:lnTo>
                <a:lnTo>
                  <a:pt x="6673" y="269671"/>
                </a:lnTo>
                <a:lnTo>
                  <a:pt x="8209" y="269694"/>
                </a:lnTo>
                <a:lnTo>
                  <a:pt x="9010" y="269590"/>
                </a:lnTo>
                <a:lnTo>
                  <a:pt x="11501" y="268959"/>
                </a:lnTo>
                <a:lnTo>
                  <a:pt x="12202" y="268591"/>
                </a:lnTo>
                <a:lnTo>
                  <a:pt x="13225" y="267568"/>
                </a:lnTo>
                <a:lnTo>
                  <a:pt x="12181" y="267568"/>
                </a:lnTo>
                <a:lnTo>
                  <a:pt x="12801" y="266943"/>
                </a:lnTo>
                <a:lnTo>
                  <a:pt x="13441" y="266152"/>
                </a:lnTo>
                <a:lnTo>
                  <a:pt x="13742" y="259411"/>
                </a:lnTo>
                <a:lnTo>
                  <a:pt x="12220" y="257618"/>
                </a:lnTo>
                <a:lnTo>
                  <a:pt x="1844" y="257618"/>
                </a:lnTo>
                <a:lnTo>
                  <a:pt x="2176" y="257131"/>
                </a:lnTo>
                <a:close/>
              </a:path>
              <a:path w="96519" h="269875">
                <a:moveTo>
                  <a:pt x="3482" y="255216"/>
                </a:moveTo>
                <a:lnTo>
                  <a:pt x="3224" y="255216"/>
                </a:lnTo>
                <a:lnTo>
                  <a:pt x="0" y="258441"/>
                </a:lnTo>
                <a:lnTo>
                  <a:pt x="0" y="266393"/>
                </a:lnTo>
                <a:lnTo>
                  <a:pt x="3224" y="269617"/>
                </a:lnTo>
                <a:lnTo>
                  <a:pt x="6393" y="269617"/>
                </a:lnTo>
                <a:lnTo>
                  <a:pt x="5480" y="269439"/>
                </a:lnTo>
                <a:lnTo>
                  <a:pt x="3736" y="269052"/>
                </a:lnTo>
                <a:lnTo>
                  <a:pt x="657" y="265422"/>
                </a:lnTo>
                <a:lnTo>
                  <a:pt x="1003" y="257605"/>
                </a:lnTo>
                <a:lnTo>
                  <a:pt x="2176" y="257131"/>
                </a:lnTo>
                <a:lnTo>
                  <a:pt x="3482" y="255216"/>
                </a:lnTo>
                <a:close/>
              </a:path>
              <a:path w="96519" h="269875">
                <a:moveTo>
                  <a:pt x="12202" y="268591"/>
                </a:moveTo>
                <a:lnTo>
                  <a:pt x="11501" y="268959"/>
                </a:lnTo>
                <a:lnTo>
                  <a:pt x="9010" y="269590"/>
                </a:lnTo>
                <a:lnTo>
                  <a:pt x="8805" y="269617"/>
                </a:lnTo>
                <a:lnTo>
                  <a:pt x="11177" y="269617"/>
                </a:lnTo>
                <a:lnTo>
                  <a:pt x="12202" y="268591"/>
                </a:lnTo>
                <a:close/>
              </a:path>
              <a:path w="96519" h="269875">
                <a:moveTo>
                  <a:pt x="61536" y="220320"/>
                </a:moveTo>
                <a:lnTo>
                  <a:pt x="56122" y="224158"/>
                </a:lnTo>
                <a:lnTo>
                  <a:pt x="41977" y="234447"/>
                </a:lnTo>
                <a:lnTo>
                  <a:pt x="38602" y="236839"/>
                </a:lnTo>
                <a:lnTo>
                  <a:pt x="33832" y="239836"/>
                </a:lnTo>
                <a:lnTo>
                  <a:pt x="32773" y="240421"/>
                </a:lnTo>
                <a:lnTo>
                  <a:pt x="29621" y="242064"/>
                </a:lnTo>
                <a:lnTo>
                  <a:pt x="27868" y="245607"/>
                </a:lnTo>
                <a:lnTo>
                  <a:pt x="26277" y="248155"/>
                </a:lnTo>
                <a:lnTo>
                  <a:pt x="22574" y="253592"/>
                </a:lnTo>
                <a:lnTo>
                  <a:pt x="18423" y="258953"/>
                </a:lnTo>
                <a:lnTo>
                  <a:pt x="17499" y="260238"/>
                </a:lnTo>
                <a:lnTo>
                  <a:pt x="14400" y="264778"/>
                </a:lnTo>
                <a:lnTo>
                  <a:pt x="14400" y="266393"/>
                </a:lnTo>
                <a:lnTo>
                  <a:pt x="12202" y="268591"/>
                </a:lnTo>
                <a:lnTo>
                  <a:pt x="13243" y="268046"/>
                </a:lnTo>
                <a:lnTo>
                  <a:pt x="21963" y="263009"/>
                </a:lnTo>
                <a:lnTo>
                  <a:pt x="26428" y="260238"/>
                </a:lnTo>
                <a:lnTo>
                  <a:pt x="29601" y="258441"/>
                </a:lnTo>
                <a:lnTo>
                  <a:pt x="35745" y="255106"/>
                </a:lnTo>
                <a:lnTo>
                  <a:pt x="39739" y="253029"/>
                </a:lnTo>
                <a:lnTo>
                  <a:pt x="41076" y="252291"/>
                </a:lnTo>
                <a:lnTo>
                  <a:pt x="46663" y="248781"/>
                </a:lnTo>
                <a:lnTo>
                  <a:pt x="50125" y="246327"/>
                </a:lnTo>
                <a:lnTo>
                  <a:pt x="64517" y="235859"/>
                </a:lnTo>
                <a:lnTo>
                  <a:pt x="69865" y="232068"/>
                </a:lnTo>
                <a:lnTo>
                  <a:pt x="70629" y="227573"/>
                </a:lnTo>
                <a:lnTo>
                  <a:pt x="66029" y="221086"/>
                </a:lnTo>
                <a:lnTo>
                  <a:pt x="61536" y="220320"/>
                </a:lnTo>
                <a:close/>
              </a:path>
              <a:path w="96519" h="269875">
                <a:moveTo>
                  <a:pt x="14400" y="264778"/>
                </a:moveTo>
                <a:lnTo>
                  <a:pt x="13575" y="265987"/>
                </a:lnTo>
                <a:lnTo>
                  <a:pt x="13441" y="266152"/>
                </a:lnTo>
                <a:lnTo>
                  <a:pt x="13398" y="267126"/>
                </a:lnTo>
                <a:lnTo>
                  <a:pt x="12238" y="267511"/>
                </a:lnTo>
                <a:lnTo>
                  <a:pt x="13225" y="267568"/>
                </a:lnTo>
                <a:lnTo>
                  <a:pt x="14400" y="266393"/>
                </a:lnTo>
                <a:lnTo>
                  <a:pt x="14400" y="264778"/>
                </a:lnTo>
                <a:close/>
              </a:path>
              <a:path w="96519" h="269875">
                <a:moveTo>
                  <a:pt x="13441" y="266152"/>
                </a:moveTo>
                <a:lnTo>
                  <a:pt x="12801" y="266943"/>
                </a:lnTo>
                <a:lnTo>
                  <a:pt x="12238" y="267511"/>
                </a:lnTo>
                <a:lnTo>
                  <a:pt x="13398" y="267126"/>
                </a:lnTo>
                <a:lnTo>
                  <a:pt x="13441" y="266152"/>
                </a:lnTo>
                <a:close/>
              </a:path>
              <a:path w="96519" h="269875">
                <a:moveTo>
                  <a:pt x="11245" y="255285"/>
                </a:moveTo>
                <a:lnTo>
                  <a:pt x="7042" y="255285"/>
                </a:lnTo>
                <a:lnTo>
                  <a:pt x="8059" y="255299"/>
                </a:lnTo>
                <a:lnTo>
                  <a:pt x="10716" y="255845"/>
                </a:lnTo>
                <a:lnTo>
                  <a:pt x="13742" y="259411"/>
                </a:lnTo>
                <a:lnTo>
                  <a:pt x="13441" y="266152"/>
                </a:lnTo>
                <a:lnTo>
                  <a:pt x="13575" y="265987"/>
                </a:lnTo>
                <a:lnTo>
                  <a:pt x="14400" y="264778"/>
                </a:lnTo>
                <a:lnTo>
                  <a:pt x="14400" y="258441"/>
                </a:lnTo>
                <a:lnTo>
                  <a:pt x="11245" y="255285"/>
                </a:lnTo>
                <a:close/>
              </a:path>
              <a:path w="96519" h="269875">
                <a:moveTo>
                  <a:pt x="21345" y="255216"/>
                </a:moveTo>
                <a:lnTo>
                  <a:pt x="11177" y="255216"/>
                </a:lnTo>
                <a:lnTo>
                  <a:pt x="14400" y="258441"/>
                </a:lnTo>
                <a:lnTo>
                  <a:pt x="14400" y="264778"/>
                </a:lnTo>
                <a:lnTo>
                  <a:pt x="17592" y="260102"/>
                </a:lnTo>
                <a:lnTo>
                  <a:pt x="18423" y="258953"/>
                </a:lnTo>
                <a:lnTo>
                  <a:pt x="21345" y="255216"/>
                </a:lnTo>
                <a:close/>
              </a:path>
              <a:path w="96519" h="269875">
                <a:moveTo>
                  <a:pt x="2543" y="256856"/>
                </a:moveTo>
                <a:lnTo>
                  <a:pt x="2310" y="257077"/>
                </a:lnTo>
                <a:lnTo>
                  <a:pt x="2176" y="257131"/>
                </a:lnTo>
                <a:lnTo>
                  <a:pt x="1844" y="257618"/>
                </a:lnTo>
                <a:lnTo>
                  <a:pt x="2543" y="256856"/>
                </a:lnTo>
                <a:close/>
              </a:path>
              <a:path w="96519" h="269875">
                <a:moveTo>
                  <a:pt x="11574" y="256856"/>
                </a:moveTo>
                <a:lnTo>
                  <a:pt x="2543" y="256856"/>
                </a:lnTo>
                <a:lnTo>
                  <a:pt x="2155" y="257247"/>
                </a:lnTo>
                <a:lnTo>
                  <a:pt x="1844" y="257618"/>
                </a:lnTo>
                <a:lnTo>
                  <a:pt x="12220" y="257618"/>
                </a:lnTo>
                <a:lnTo>
                  <a:pt x="11574" y="256856"/>
                </a:lnTo>
                <a:close/>
              </a:path>
              <a:path w="96519" h="269875">
                <a:moveTo>
                  <a:pt x="68736" y="0"/>
                </a:moveTo>
                <a:lnTo>
                  <a:pt x="34161" y="23467"/>
                </a:lnTo>
                <a:lnTo>
                  <a:pt x="23279" y="64922"/>
                </a:lnTo>
                <a:lnTo>
                  <a:pt x="22520" y="81403"/>
                </a:lnTo>
                <a:lnTo>
                  <a:pt x="22606" y="98633"/>
                </a:lnTo>
                <a:lnTo>
                  <a:pt x="22360" y="109253"/>
                </a:lnTo>
                <a:lnTo>
                  <a:pt x="22358" y="112334"/>
                </a:lnTo>
                <a:lnTo>
                  <a:pt x="22826" y="119039"/>
                </a:lnTo>
                <a:lnTo>
                  <a:pt x="23200" y="121968"/>
                </a:lnTo>
                <a:lnTo>
                  <a:pt x="25289" y="134967"/>
                </a:lnTo>
                <a:lnTo>
                  <a:pt x="26348" y="143770"/>
                </a:lnTo>
                <a:lnTo>
                  <a:pt x="28224" y="184942"/>
                </a:lnTo>
                <a:lnTo>
                  <a:pt x="27937" y="193048"/>
                </a:lnTo>
                <a:lnTo>
                  <a:pt x="27725" y="199866"/>
                </a:lnTo>
                <a:lnTo>
                  <a:pt x="27520" y="202805"/>
                </a:lnTo>
                <a:lnTo>
                  <a:pt x="26264" y="209560"/>
                </a:lnTo>
                <a:lnTo>
                  <a:pt x="25332" y="212614"/>
                </a:lnTo>
                <a:lnTo>
                  <a:pt x="22199" y="221546"/>
                </a:lnTo>
                <a:lnTo>
                  <a:pt x="19635" y="228947"/>
                </a:lnTo>
                <a:lnTo>
                  <a:pt x="6904" y="250308"/>
                </a:lnTo>
                <a:lnTo>
                  <a:pt x="5276" y="252587"/>
                </a:lnTo>
                <a:lnTo>
                  <a:pt x="2176" y="257131"/>
                </a:lnTo>
                <a:lnTo>
                  <a:pt x="2310" y="257077"/>
                </a:lnTo>
                <a:lnTo>
                  <a:pt x="2543" y="256856"/>
                </a:lnTo>
                <a:lnTo>
                  <a:pt x="11574" y="256856"/>
                </a:lnTo>
                <a:lnTo>
                  <a:pt x="10716" y="255845"/>
                </a:lnTo>
                <a:lnTo>
                  <a:pt x="8980" y="255488"/>
                </a:lnTo>
                <a:lnTo>
                  <a:pt x="6037" y="255488"/>
                </a:lnTo>
                <a:lnTo>
                  <a:pt x="7793" y="254567"/>
                </a:lnTo>
                <a:lnTo>
                  <a:pt x="14579" y="250644"/>
                </a:lnTo>
                <a:lnTo>
                  <a:pt x="19056" y="247867"/>
                </a:lnTo>
                <a:lnTo>
                  <a:pt x="22632" y="245838"/>
                </a:lnTo>
                <a:lnTo>
                  <a:pt x="28354" y="242724"/>
                </a:lnTo>
                <a:lnTo>
                  <a:pt x="29621" y="242064"/>
                </a:lnTo>
                <a:lnTo>
                  <a:pt x="31565" y="238133"/>
                </a:lnTo>
                <a:lnTo>
                  <a:pt x="33036" y="234256"/>
                </a:lnTo>
                <a:lnTo>
                  <a:pt x="36868" y="223226"/>
                </a:lnTo>
                <a:lnTo>
                  <a:pt x="39155" y="216712"/>
                </a:lnTo>
                <a:lnTo>
                  <a:pt x="40246" y="213140"/>
                </a:lnTo>
                <a:lnTo>
                  <a:pt x="41857" y="204477"/>
                </a:lnTo>
                <a:lnTo>
                  <a:pt x="42096" y="201044"/>
                </a:lnTo>
                <a:lnTo>
                  <a:pt x="42426" y="190566"/>
                </a:lnTo>
                <a:lnTo>
                  <a:pt x="42633" y="184942"/>
                </a:lnTo>
                <a:lnTo>
                  <a:pt x="40670" y="142255"/>
                </a:lnTo>
                <a:lnTo>
                  <a:pt x="37484" y="120098"/>
                </a:lnTo>
                <a:lnTo>
                  <a:pt x="37157" y="117539"/>
                </a:lnTo>
                <a:lnTo>
                  <a:pt x="36793" y="112334"/>
                </a:lnTo>
                <a:lnTo>
                  <a:pt x="36765" y="109253"/>
                </a:lnTo>
                <a:lnTo>
                  <a:pt x="37010" y="98633"/>
                </a:lnTo>
                <a:lnTo>
                  <a:pt x="36929" y="81403"/>
                </a:lnTo>
                <a:lnTo>
                  <a:pt x="41939" y="40558"/>
                </a:lnTo>
                <a:lnTo>
                  <a:pt x="69584" y="14405"/>
                </a:lnTo>
                <a:lnTo>
                  <a:pt x="81714" y="14405"/>
                </a:lnTo>
                <a:lnTo>
                  <a:pt x="81789" y="12197"/>
                </a:lnTo>
                <a:lnTo>
                  <a:pt x="96256" y="12197"/>
                </a:lnTo>
                <a:lnTo>
                  <a:pt x="96307" y="11301"/>
                </a:lnTo>
                <a:lnTo>
                  <a:pt x="77039" y="412"/>
                </a:lnTo>
                <a:lnTo>
                  <a:pt x="71893" y="21"/>
                </a:lnTo>
                <a:lnTo>
                  <a:pt x="68736" y="0"/>
                </a:lnTo>
                <a:close/>
              </a:path>
              <a:path w="96519" h="269875">
                <a:moveTo>
                  <a:pt x="29056" y="243206"/>
                </a:moveTo>
                <a:lnTo>
                  <a:pt x="27485" y="243206"/>
                </a:lnTo>
                <a:lnTo>
                  <a:pt x="22632" y="245838"/>
                </a:lnTo>
                <a:lnTo>
                  <a:pt x="19056" y="247867"/>
                </a:lnTo>
                <a:lnTo>
                  <a:pt x="14579" y="250644"/>
                </a:lnTo>
                <a:lnTo>
                  <a:pt x="7793" y="254567"/>
                </a:lnTo>
                <a:lnTo>
                  <a:pt x="6037" y="255488"/>
                </a:lnTo>
                <a:lnTo>
                  <a:pt x="6625" y="255339"/>
                </a:lnTo>
                <a:lnTo>
                  <a:pt x="7042" y="255285"/>
                </a:lnTo>
                <a:lnTo>
                  <a:pt x="11245" y="255285"/>
                </a:lnTo>
                <a:lnTo>
                  <a:pt x="21345" y="255216"/>
                </a:lnTo>
                <a:lnTo>
                  <a:pt x="21937" y="254458"/>
                </a:lnTo>
                <a:lnTo>
                  <a:pt x="22574" y="253592"/>
                </a:lnTo>
                <a:lnTo>
                  <a:pt x="26277" y="248155"/>
                </a:lnTo>
                <a:lnTo>
                  <a:pt x="27868" y="245607"/>
                </a:lnTo>
                <a:lnTo>
                  <a:pt x="29056" y="243206"/>
                </a:lnTo>
                <a:close/>
              </a:path>
              <a:path w="96519" h="269875">
                <a:moveTo>
                  <a:pt x="7042" y="255285"/>
                </a:moveTo>
                <a:lnTo>
                  <a:pt x="6625" y="255339"/>
                </a:lnTo>
                <a:lnTo>
                  <a:pt x="6037" y="255488"/>
                </a:lnTo>
                <a:lnTo>
                  <a:pt x="8980" y="255488"/>
                </a:lnTo>
                <a:lnTo>
                  <a:pt x="8059" y="255299"/>
                </a:lnTo>
                <a:lnTo>
                  <a:pt x="7042" y="255285"/>
                </a:lnTo>
                <a:close/>
              </a:path>
              <a:path w="96519" h="269875">
                <a:moveTo>
                  <a:pt x="29621" y="242064"/>
                </a:moveTo>
                <a:lnTo>
                  <a:pt x="28354" y="242724"/>
                </a:lnTo>
                <a:lnTo>
                  <a:pt x="26988" y="243475"/>
                </a:lnTo>
                <a:lnTo>
                  <a:pt x="27485" y="243206"/>
                </a:lnTo>
                <a:lnTo>
                  <a:pt x="29056" y="243206"/>
                </a:lnTo>
                <a:lnTo>
                  <a:pt x="29621" y="242064"/>
                </a:lnTo>
                <a:close/>
              </a:path>
              <a:path w="96519" h="269875">
                <a:moveTo>
                  <a:pt x="81692" y="14889"/>
                </a:moveTo>
                <a:lnTo>
                  <a:pt x="81673" y="32964"/>
                </a:lnTo>
                <a:lnTo>
                  <a:pt x="84896" y="36188"/>
                </a:lnTo>
                <a:lnTo>
                  <a:pt x="92849" y="36188"/>
                </a:lnTo>
                <a:lnTo>
                  <a:pt x="96072" y="32964"/>
                </a:lnTo>
                <a:lnTo>
                  <a:pt x="96097" y="15093"/>
                </a:lnTo>
                <a:lnTo>
                  <a:pt x="83882" y="15093"/>
                </a:lnTo>
                <a:lnTo>
                  <a:pt x="83179" y="14968"/>
                </a:lnTo>
                <a:lnTo>
                  <a:pt x="82175" y="14897"/>
                </a:lnTo>
                <a:lnTo>
                  <a:pt x="81692" y="14889"/>
                </a:lnTo>
                <a:close/>
              </a:path>
              <a:path w="96519" h="269875">
                <a:moveTo>
                  <a:pt x="81808" y="12369"/>
                </a:moveTo>
                <a:lnTo>
                  <a:pt x="81692" y="14889"/>
                </a:lnTo>
                <a:lnTo>
                  <a:pt x="82175" y="14897"/>
                </a:lnTo>
                <a:lnTo>
                  <a:pt x="83215" y="14974"/>
                </a:lnTo>
                <a:lnTo>
                  <a:pt x="83882" y="15093"/>
                </a:lnTo>
                <a:lnTo>
                  <a:pt x="83588" y="14974"/>
                </a:lnTo>
                <a:lnTo>
                  <a:pt x="82138" y="13475"/>
                </a:lnTo>
                <a:lnTo>
                  <a:pt x="81846" y="12715"/>
                </a:lnTo>
                <a:lnTo>
                  <a:pt x="81808" y="12369"/>
                </a:lnTo>
                <a:close/>
              </a:path>
              <a:path w="96519" h="269875">
                <a:moveTo>
                  <a:pt x="96256" y="12197"/>
                </a:moveTo>
                <a:lnTo>
                  <a:pt x="81789" y="12197"/>
                </a:lnTo>
                <a:lnTo>
                  <a:pt x="81846" y="12715"/>
                </a:lnTo>
                <a:lnTo>
                  <a:pt x="82138" y="13475"/>
                </a:lnTo>
                <a:lnTo>
                  <a:pt x="83588" y="14974"/>
                </a:lnTo>
                <a:lnTo>
                  <a:pt x="83882" y="15093"/>
                </a:lnTo>
                <a:lnTo>
                  <a:pt x="96097" y="15093"/>
                </a:lnTo>
                <a:lnTo>
                  <a:pt x="96256" y="12197"/>
                </a:lnTo>
                <a:close/>
              </a:path>
              <a:path w="96519" h="269875">
                <a:moveTo>
                  <a:pt x="81714" y="14405"/>
                </a:moveTo>
                <a:lnTo>
                  <a:pt x="69584" y="14405"/>
                </a:lnTo>
                <a:lnTo>
                  <a:pt x="71304" y="14418"/>
                </a:lnTo>
                <a:lnTo>
                  <a:pt x="76431" y="14805"/>
                </a:lnTo>
                <a:lnTo>
                  <a:pt x="81692" y="14889"/>
                </a:lnTo>
                <a:lnTo>
                  <a:pt x="81714" y="14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8" name="object 28"/>
          <p:cNvSpPr/>
          <p:nvPr/>
        </p:nvSpPr>
        <p:spPr>
          <a:xfrm>
            <a:off x="5680342" y="1178679"/>
            <a:ext cx="92852" cy="76969"/>
          </a:xfrm>
          <a:custGeom>
            <a:avLst/>
            <a:gdLst/>
            <a:ahLst/>
            <a:cxnLst/>
            <a:rect l="l" t="t" r="r" b="b"/>
            <a:pathLst>
              <a:path w="144779" h="120014">
                <a:moveTo>
                  <a:pt x="59156" y="51447"/>
                </a:moveTo>
                <a:lnTo>
                  <a:pt x="58623" y="51447"/>
                </a:lnTo>
                <a:lnTo>
                  <a:pt x="49618" y="51485"/>
                </a:lnTo>
                <a:lnTo>
                  <a:pt x="59156" y="51447"/>
                </a:lnTo>
                <a:close/>
              </a:path>
              <a:path w="144779" h="120014">
                <a:moveTo>
                  <a:pt x="96964" y="57531"/>
                </a:moveTo>
                <a:lnTo>
                  <a:pt x="94259" y="53860"/>
                </a:lnTo>
                <a:lnTo>
                  <a:pt x="89141" y="53073"/>
                </a:lnTo>
                <a:lnTo>
                  <a:pt x="85039" y="52336"/>
                </a:lnTo>
                <a:lnTo>
                  <a:pt x="83693" y="52133"/>
                </a:lnTo>
                <a:lnTo>
                  <a:pt x="81864" y="51993"/>
                </a:lnTo>
                <a:lnTo>
                  <a:pt x="80060" y="51854"/>
                </a:lnTo>
                <a:lnTo>
                  <a:pt x="78765" y="51866"/>
                </a:lnTo>
                <a:lnTo>
                  <a:pt x="73177" y="51993"/>
                </a:lnTo>
                <a:lnTo>
                  <a:pt x="70827" y="51943"/>
                </a:lnTo>
                <a:lnTo>
                  <a:pt x="63982" y="51587"/>
                </a:lnTo>
                <a:lnTo>
                  <a:pt x="60858" y="51485"/>
                </a:lnTo>
                <a:lnTo>
                  <a:pt x="49618" y="51485"/>
                </a:lnTo>
                <a:lnTo>
                  <a:pt x="24015" y="51485"/>
                </a:lnTo>
                <a:lnTo>
                  <a:pt x="12674" y="51536"/>
                </a:lnTo>
                <a:lnTo>
                  <a:pt x="12674" y="65316"/>
                </a:lnTo>
                <a:lnTo>
                  <a:pt x="11290" y="66078"/>
                </a:lnTo>
                <a:lnTo>
                  <a:pt x="10134" y="66332"/>
                </a:lnTo>
                <a:lnTo>
                  <a:pt x="11252" y="66078"/>
                </a:lnTo>
                <a:lnTo>
                  <a:pt x="12674" y="65316"/>
                </a:lnTo>
                <a:lnTo>
                  <a:pt x="12674" y="51536"/>
                </a:lnTo>
                <a:lnTo>
                  <a:pt x="9702" y="51650"/>
                </a:lnTo>
                <a:lnTo>
                  <a:pt x="6985" y="52285"/>
                </a:lnTo>
                <a:lnTo>
                  <a:pt x="4635" y="52819"/>
                </a:lnTo>
                <a:lnTo>
                  <a:pt x="2717" y="53860"/>
                </a:lnTo>
                <a:lnTo>
                  <a:pt x="101" y="58280"/>
                </a:lnTo>
                <a:lnTo>
                  <a:pt x="0" y="61328"/>
                </a:lnTo>
                <a:lnTo>
                  <a:pt x="127" y="63220"/>
                </a:lnTo>
                <a:lnTo>
                  <a:pt x="723" y="67183"/>
                </a:lnTo>
                <a:lnTo>
                  <a:pt x="1003" y="71501"/>
                </a:lnTo>
                <a:lnTo>
                  <a:pt x="4432" y="74510"/>
                </a:lnTo>
                <a:lnTo>
                  <a:pt x="12369" y="73990"/>
                </a:lnTo>
                <a:lnTo>
                  <a:pt x="15367" y="70573"/>
                </a:lnTo>
                <a:lnTo>
                  <a:pt x="15100" y="66332"/>
                </a:lnTo>
                <a:lnTo>
                  <a:pt x="15062" y="65925"/>
                </a:lnTo>
                <a:lnTo>
                  <a:pt x="24765" y="65887"/>
                </a:lnTo>
                <a:lnTo>
                  <a:pt x="26924" y="65849"/>
                </a:lnTo>
                <a:lnTo>
                  <a:pt x="35306" y="65887"/>
                </a:lnTo>
                <a:lnTo>
                  <a:pt x="55118" y="65849"/>
                </a:lnTo>
                <a:lnTo>
                  <a:pt x="58724" y="65849"/>
                </a:lnTo>
                <a:lnTo>
                  <a:pt x="63334" y="65976"/>
                </a:lnTo>
                <a:lnTo>
                  <a:pt x="70370" y="66332"/>
                </a:lnTo>
                <a:lnTo>
                  <a:pt x="73177" y="66395"/>
                </a:lnTo>
                <a:lnTo>
                  <a:pt x="78638" y="66268"/>
                </a:lnTo>
                <a:lnTo>
                  <a:pt x="79629" y="66268"/>
                </a:lnTo>
                <a:lnTo>
                  <a:pt x="81965" y="66446"/>
                </a:lnTo>
                <a:lnTo>
                  <a:pt x="82994" y="66598"/>
                </a:lnTo>
                <a:lnTo>
                  <a:pt x="87350" y="67373"/>
                </a:lnTo>
                <a:lnTo>
                  <a:pt x="92100" y="68097"/>
                </a:lnTo>
                <a:lnTo>
                  <a:pt x="94589" y="66268"/>
                </a:lnTo>
                <a:lnTo>
                  <a:pt x="95161" y="65836"/>
                </a:lnTo>
                <a:lnTo>
                  <a:pt x="95770" y="65392"/>
                </a:lnTo>
                <a:lnTo>
                  <a:pt x="96393" y="61328"/>
                </a:lnTo>
                <a:lnTo>
                  <a:pt x="96964" y="57531"/>
                </a:lnTo>
                <a:close/>
              </a:path>
              <a:path w="144779" h="120014">
                <a:moveTo>
                  <a:pt x="144322" y="3225"/>
                </a:moveTo>
                <a:lnTo>
                  <a:pt x="143713" y="2616"/>
                </a:lnTo>
                <a:lnTo>
                  <a:pt x="143713" y="10896"/>
                </a:lnTo>
                <a:lnTo>
                  <a:pt x="143624" y="11404"/>
                </a:lnTo>
                <a:lnTo>
                  <a:pt x="143675" y="10172"/>
                </a:lnTo>
                <a:lnTo>
                  <a:pt x="143713" y="10896"/>
                </a:lnTo>
                <a:lnTo>
                  <a:pt x="143713" y="2616"/>
                </a:lnTo>
                <a:lnTo>
                  <a:pt x="141135" y="25"/>
                </a:lnTo>
                <a:lnTo>
                  <a:pt x="133146" y="0"/>
                </a:lnTo>
                <a:lnTo>
                  <a:pt x="129921" y="3225"/>
                </a:lnTo>
                <a:lnTo>
                  <a:pt x="129921" y="6235"/>
                </a:lnTo>
                <a:lnTo>
                  <a:pt x="130009" y="5854"/>
                </a:lnTo>
                <a:lnTo>
                  <a:pt x="129959" y="7505"/>
                </a:lnTo>
                <a:lnTo>
                  <a:pt x="129921" y="11176"/>
                </a:lnTo>
                <a:lnTo>
                  <a:pt x="129921" y="8813"/>
                </a:lnTo>
                <a:lnTo>
                  <a:pt x="129921" y="6235"/>
                </a:lnTo>
                <a:lnTo>
                  <a:pt x="129667" y="7505"/>
                </a:lnTo>
                <a:lnTo>
                  <a:pt x="127457" y="20218"/>
                </a:lnTo>
                <a:lnTo>
                  <a:pt x="126123" y="27635"/>
                </a:lnTo>
                <a:lnTo>
                  <a:pt x="125247" y="32969"/>
                </a:lnTo>
                <a:lnTo>
                  <a:pt x="119545" y="76314"/>
                </a:lnTo>
                <a:lnTo>
                  <a:pt x="119062" y="85509"/>
                </a:lnTo>
                <a:lnTo>
                  <a:pt x="118681" y="90893"/>
                </a:lnTo>
                <a:lnTo>
                  <a:pt x="118237" y="96634"/>
                </a:lnTo>
                <a:lnTo>
                  <a:pt x="118135" y="108013"/>
                </a:lnTo>
                <a:lnTo>
                  <a:pt x="118021" y="112191"/>
                </a:lnTo>
                <a:lnTo>
                  <a:pt x="118656" y="114820"/>
                </a:lnTo>
                <a:lnTo>
                  <a:pt x="119646" y="116522"/>
                </a:lnTo>
                <a:lnTo>
                  <a:pt x="124675" y="119507"/>
                </a:lnTo>
                <a:lnTo>
                  <a:pt x="127025" y="119011"/>
                </a:lnTo>
                <a:lnTo>
                  <a:pt x="129819" y="117475"/>
                </a:lnTo>
                <a:lnTo>
                  <a:pt x="130505" y="116967"/>
                </a:lnTo>
                <a:lnTo>
                  <a:pt x="130695" y="116840"/>
                </a:lnTo>
                <a:lnTo>
                  <a:pt x="133921" y="115062"/>
                </a:lnTo>
                <a:lnTo>
                  <a:pt x="135166" y="110794"/>
                </a:lnTo>
                <a:lnTo>
                  <a:pt x="135089" y="110464"/>
                </a:lnTo>
                <a:lnTo>
                  <a:pt x="132537" y="105829"/>
                </a:lnTo>
                <a:lnTo>
                  <a:pt x="132511" y="102438"/>
                </a:lnTo>
                <a:lnTo>
                  <a:pt x="132613" y="97421"/>
                </a:lnTo>
                <a:lnTo>
                  <a:pt x="133438" y="86347"/>
                </a:lnTo>
                <a:lnTo>
                  <a:pt x="133908" y="77304"/>
                </a:lnTo>
                <a:lnTo>
                  <a:pt x="139484" y="35179"/>
                </a:lnTo>
                <a:lnTo>
                  <a:pt x="142824" y="16014"/>
                </a:lnTo>
                <a:lnTo>
                  <a:pt x="143179" y="13931"/>
                </a:lnTo>
                <a:lnTo>
                  <a:pt x="144322" y="12788"/>
                </a:lnTo>
                <a:lnTo>
                  <a:pt x="144322" y="11176"/>
                </a:lnTo>
                <a:lnTo>
                  <a:pt x="144322" y="9207"/>
                </a:lnTo>
                <a:lnTo>
                  <a:pt x="144322" y="7505"/>
                </a:lnTo>
                <a:lnTo>
                  <a:pt x="144208" y="5854"/>
                </a:lnTo>
                <a:lnTo>
                  <a:pt x="144322" y="6794"/>
                </a:lnTo>
                <a:lnTo>
                  <a:pt x="144322" y="3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9" name="object 29"/>
          <p:cNvSpPr/>
          <p:nvPr/>
        </p:nvSpPr>
        <p:spPr>
          <a:xfrm>
            <a:off x="5846786" y="1211964"/>
            <a:ext cx="71268" cy="18326"/>
          </a:xfrm>
          <a:custGeom>
            <a:avLst/>
            <a:gdLst/>
            <a:ahLst/>
            <a:cxnLst/>
            <a:rect l="l" t="t" r="r" b="b"/>
            <a:pathLst>
              <a:path w="111125" h="28575">
                <a:moveTo>
                  <a:pt x="10557" y="2324"/>
                </a:moveTo>
                <a:lnTo>
                  <a:pt x="8669" y="2367"/>
                </a:lnTo>
                <a:lnTo>
                  <a:pt x="3374" y="4657"/>
                </a:lnTo>
                <a:lnTo>
                  <a:pt x="1748" y="6494"/>
                </a:lnTo>
                <a:lnTo>
                  <a:pt x="0" y="10765"/>
                </a:lnTo>
                <a:lnTo>
                  <a:pt x="27" y="12940"/>
                </a:lnTo>
                <a:lnTo>
                  <a:pt x="1276" y="16865"/>
                </a:lnTo>
                <a:lnTo>
                  <a:pt x="1924" y="17797"/>
                </a:lnTo>
                <a:lnTo>
                  <a:pt x="6310" y="23455"/>
                </a:lnTo>
                <a:lnTo>
                  <a:pt x="8992" y="27244"/>
                </a:lnTo>
                <a:lnTo>
                  <a:pt x="13486" y="28013"/>
                </a:lnTo>
                <a:lnTo>
                  <a:pt x="19977" y="23418"/>
                </a:lnTo>
                <a:lnTo>
                  <a:pt x="20746" y="18925"/>
                </a:lnTo>
                <a:lnTo>
                  <a:pt x="19344" y="16944"/>
                </a:lnTo>
                <a:lnTo>
                  <a:pt x="17025" y="16887"/>
                </a:lnTo>
                <a:lnTo>
                  <a:pt x="11371" y="16887"/>
                </a:lnTo>
                <a:lnTo>
                  <a:pt x="12816" y="16262"/>
                </a:lnTo>
                <a:lnTo>
                  <a:pt x="13735" y="15223"/>
                </a:lnTo>
                <a:lnTo>
                  <a:pt x="14671" y="12940"/>
                </a:lnTo>
                <a:lnTo>
                  <a:pt x="14558" y="11117"/>
                </a:lnTo>
                <a:lnTo>
                  <a:pt x="14216" y="10039"/>
                </a:lnTo>
                <a:lnTo>
                  <a:pt x="110839" y="10039"/>
                </a:lnTo>
                <a:lnTo>
                  <a:pt x="110717" y="3166"/>
                </a:lnTo>
                <a:lnTo>
                  <a:pt x="110171" y="2639"/>
                </a:lnTo>
                <a:lnTo>
                  <a:pt x="24222" y="2639"/>
                </a:lnTo>
                <a:lnTo>
                  <a:pt x="22701" y="2623"/>
                </a:lnTo>
                <a:lnTo>
                  <a:pt x="10557" y="2324"/>
                </a:lnTo>
                <a:close/>
              </a:path>
              <a:path w="111125" h="28575">
                <a:moveTo>
                  <a:pt x="110839" y="10039"/>
                </a:moveTo>
                <a:lnTo>
                  <a:pt x="14216" y="10039"/>
                </a:lnTo>
                <a:lnTo>
                  <a:pt x="15081" y="11262"/>
                </a:lnTo>
                <a:lnTo>
                  <a:pt x="17927" y="14942"/>
                </a:lnTo>
                <a:lnTo>
                  <a:pt x="19344" y="16944"/>
                </a:lnTo>
                <a:lnTo>
                  <a:pt x="22725" y="17028"/>
                </a:lnTo>
                <a:lnTo>
                  <a:pt x="24406" y="17045"/>
                </a:lnTo>
                <a:lnTo>
                  <a:pt x="28346" y="16865"/>
                </a:lnTo>
                <a:lnTo>
                  <a:pt x="38013" y="16136"/>
                </a:lnTo>
                <a:lnTo>
                  <a:pt x="41743" y="15955"/>
                </a:lnTo>
                <a:lnTo>
                  <a:pt x="107692" y="14397"/>
                </a:lnTo>
                <a:lnTo>
                  <a:pt x="110858" y="11117"/>
                </a:lnTo>
                <a:lnTo>
                  <a:pt x="110839" y="10039"/>
                </a:lnTo>
                <a:close/>
              </a:path>
              <a:path w="111125" h="28575">
                <a:moveTo>
                  <a:pt x="19256" y="16819"/>
                </a:moveTo>
                <a:lnTo>
                  <a:pt x="14304" y="16819"/>
                </a:lnTo>
                <a:lnTo>
                  <a:pt x="19344" y="16944"/>
                </a:lnTo>
                <a:close/>
              </a:path>
              <a:path w="111125" h="28575">
                <a:moveTo>
                  <a:pt x="14216" y="10039"/>
                </a:moveTo>
                <a:lnTo>
                  <a:pt x="14558" y="11117"/>
                </a:lnTo>
                <a:lnTo>
                  <a:pt x="14671" y="12940"/>
                </a:lnTo>
                <a:lnTo>
                  <a:pt x="13735" y="15223"/>
                </a:lnTo>
                <a:lnTo>
                  <a:pt x="12816" y="16262"/>
                </a:lnTo>
                <a:lnTo>
                  <a:pt x="11371" y="16887"/>
                </a:lnTo>
                <a:lnTo>
                  <a:pt x="14304" y="16819"/>
                </a:lnTo>
                <a:lnTo>
                  <a:pt x="19256" y="16819"/>
                </a:lnTo>
                <a:lnTo>
                  <a:pt x="17894" y="14895"/>
                </a:lnTo>
                <a:lnTo>
                  <a:pt x="14978" y="11117"/>
                </a:lnTo>
                <a:lnTo>
                  <a:pt x="14216" y="10039"/>
                </a:lnTo>
                <a:close/>
              </a:path>
              <a:path w="111125" h="28575">
                <a:moveTo>
                  <a:pt x="14304" y="16819"/>
                </a:moveTo>
                <a:lnTo>
                  <a:pt x="11371" y="16887"/>
                </a:lnTo>
                <a:lnTo>
                  <a:pt x="17025" y="16887"/>
                </a:lnTo>
                <a:lnTo>
                  <a:pt x="14304" y="16819"/>
                </a:lnTo>
                <a:close/>
              </a:path>
              <a:path w="111125" h="28575">
                <a:moveTo>
                  <a:pt x="107436" y="0"/>
                </a:moveTo>
                <a:lnTo>
                  <a:pt x="84470" y="388"/>
                </a:lnTo>
                <a:lnTo>
                  <a:pt x="41198" y="1563"/>
                </a:lnTo>
                <a:lnTo>
                  <a:pt x="37150" y="1762"/>
                </a:lnTo>
                <a:lnTo>
                  <a:pt x="27484" y="2489"/>
                </a:lnTo>
                <a:lnTo>
                  <a:pt x="24222" y="2639"/>
                </a:lnTo>
                <a:lnTo>
                  <a:pt x="110171" y="2639"/>
                </a:lnTo>
                <a:lnTo>
                  <a:pt x="10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61658" y="1207078"/>
            <a:ext cx="42419" cy="4091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45612" y="1178870"/>
            <a:ext cx="69989" cy="7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74442" y="1171337"/>
            <a:ext cx="342120" cy="104183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895418" y="1549826"/>
            <a:ext cx="66381" cy="30951"/>
          </a:xfrm>
          <a:custGeom>
            <a:avLst/>
            <a:gdLst/>
            <a:ahLst/>
            <a:cxnLst/>
            <a:rect l="l" t="t" r="r" b="b"/>
            <a:pathLst>
              <a:path w="103505" h="48260">
                <a:moveTo>
                  <a:pt x="30772" y="47637"/>
                </a:moveTo>
                <a:lnTo>
                  <a:pt x="30264" y="47637"/>
                </a:lnTo>
                <a:lnTo>
                  <a:pt x="30480" y="48158"/>
                </a:lnTo>
                <a:lnTo>
                  <a:pt x="30772" y="47637"/>
                </a:lnTo>
                <a:close/>
              </a:path>
              <a:path w="103505" h="48260">
                <a:moveTo>
                  <a:pt x="82778" y="15303"/>
                </a:moveTo>
                <a:lnTo>
                  <a:pt x="82727" y="14871"/>
                </a:lnTo>
                <a:lnTo>
                  <a:pt x="82550" y="14452"/>
                </a:lnTo>
                <a:lnTo>
                  <a:pt x="81076" y="10947"/>
                </a:lnTo>
                <a:lnTo>
                  <a:pt x="75653" y="8724"/>
                </a:lnTo>
                <a:lnTo>
                  <a:pt x="74155" y="8051"/>
                </a:lnTo>
                <a:lnTo>
                  <a:pt x="64109" y="3340"/>
                </a:lnTo>
                <a:lnTo>
                  <a:pt x="63042" y="2844"/>
                </a:lnTo>
                <a:lnTo>
                  <a:pt x="59740" y="1485"/>
                </a:lnTo>
                <a:lnTo>
                  <a:pt x="54838" y="533"/>
                </a:lnTo>
                <a:lnTo>
                  <a:pt x="52158" y="0"/>
                </a:lnTo>
                <a:lnTo>
                  <a:pt x="49784" y="0"/>
                </a:lnTo>
                <a:lnTo>
                  <a:pt x="43268" y="482"/>
                </a:lnTo>
                <a:lnTo>
                  <a:pt x="42430" y="533"/>
                </a:lnTo>
                <a:lnTo>
                  <a:pt x="21297" y="457"/>
                </a:lnTo>
                <a:lnTo>
                  <a:pt x="19913" y="482"/>
                </a:lnTo>
                <a:lnTo>
                  <a:pt x="12369" y="685"/>
                </a:lnTo>
                <a:lnTo>
                  <a:pt x="11874" y="723"/>
                </a:lnTo>
                <a:lnTo>
                  <a:pt x="11874" y="15138"/>
                </a:lnTo>
                <a:lnTo>
                  <a:pt x="11734" y="15151"/>
                </a:lnTo>
                <a:lnTo>
                  <a:pt x="11874" y="15138"/>
                </a:lnTo>
                <a:lnTo>
                  <a:pt x="11874" y="723"/>
                </a:lnTo>
                <a:lnTo>
                  <a:pt x="10922" y="762"/>
                </a:lnTo>
                <a:lnTo>
                  <a:pt x="6197" y="1206"/>
                </a:lnTo>
                <a:lnTo>
                  <a:pt x="4724" y="1549"/>
                </a:lnTo>
                <a:lnTo>
                  <a:pt x="0" y="6667"/>
                </a:lnTo>
                <a:lnTo>
                  <a:pt x="127" y="10617"/>
                </a:lnTo>
                <a:lnTo>
                  <a:pt x="3225" y="15214"/>
                </a:lnTo>
                <a:lnTo>
                  <a:pt x="4432" y="15938"/>
                </a:lnTo>
                <a:lnTo>
                  <a:pt x="6858" y="16929"/>
                </a:lnTo>
                <a:lnTo>
                  <a:pt x="9436" y="17780"/>
                </a:lnTo>
                <a:lnTo>
                  <a:pt x="13119" y="19278"/>
                </a:lnTo>
                <a:lnTo>
                  <a:pt x="17322" y="17513"/>
                </a:lnTo>
                <a:lnTo>
                  <a:pt x="18262" y="15214"/>
                </a:lnTo>
                <a:lnTo>
                  <a:pt x="18364" y="14947"/>
                </a:lnTo>
                <a:lnTo>
                  <a:pt x="20269" y="14871"/>
                </a:lnTo>
                <a:lnTo>
                  <a:pt x="24218" y="14871"/>
                </a:lnTo>
                <a:lnTo>
                  <a:pt x="28282" y="14922"/>
                </a:lnTo>
                <a:lnTo>
                  <a:pt x="43002" y="14922"/>
                </a:lnTo>
                <a:lnTo>
                  <a:pt x="43891" y="14871"/>
                </a:lnTo>
                <a:lnTo>
                  <a:pt x="49631" y="14452"/>
                </a:lnTo>
                <a:lnTo>
                  <a:pt x="51015" y="14452"/>
                </a:lnTo>
                <a:lnTo>
                  <a:pt x="55346" y="15303"/>
                </a:lnTo>
                <a:lnTo>
                  <a:pt x="58115" y="16433"/>
                </a:lnTo>
                <a:lnTo>
                  <a:pt x="68275" y="21196"/>
                </a:lnTo>
                <a:lnTo>
                  <a:pt x="69900" y="21932"/>
                </a:lnTo>
                <a:lnTo>
                  <a:pt x="75641" y="24282"/>
                </a:lnTo>
                <a:lnTo>
                  <a:pt x="79844" y="22504"/>
                </a:lnTo>
                <a:lnTo>
                  <a:pt x="82778" y="15303"/>
                </a:lnTo>
                <a:close/>
              </a:path>
              <a:path w="103505" h="48260">
                <a:moveTo>
                  <a:pt x="103365" y="34569"/>
                </a:moveTo>
                <a:lnTo>
                  <a:pt x="103085" y="32613"/>
                </a:lnTo>
                <a:lnTo>
                  <a:pt x="102235" y="26695"/>
                </a:lnTo>
                <a:lnTo>
                  <a:pt x="98590" y="23964"/>
                </a:lnTo>
                <a:lnTo>
                  <a:pt x="67360" y="28549"/>
                </a:lnTo>
                <a:lnTo>
                  <a:pt x="60071" y="29438"/>
                </a:lnTo>
                <a:lnTo>
                  <a:pt x="42595" y="31140"/>
                </a:lnTo>
                <a:lnTo>
                  <a:pt x="39852" y="31445"/>
                </a:lnTo>
                <a:lnTo>
                  <a:pt x="36512" y="31877"/>
                </a:lnTo>
                <a:lnTo>
                  <a:pt x="30759" y="32689"/>
                </a:lnTo>
                <a:lnTo>
                  <a:pt x="30759" y="33096"/>
                </a:lnTo>
                <a:lnTo>
                  <a:pt x="30505" y="33108"/>
                </a:lnTo>
                <a:lnTo>
                  <a:pt x="30734" y="33058"/>
                </a:lnTo>
                <a:lnTo>
                  <a:pt x="30759" y="32689"/>
                </a:lnTo>
                <a:lnTo>
                  <a:pt x="28943" y="32943"/>
                </a:lnTo>
                <a:lnTo>
                  <a:pt x="26555" y="33388"/>
                </a:lnTo>
                <a:lnTo>
                  <a:pt x="27292" y="33235"/>
                </a:lnTo>
                <a:lnTo>
                  <a:pt x="26035" y="33235"/>
                </a:lnTo>
                <a:lnTo>
                  <a:pt x="25692" y="32689"/>
                </a:lnTo>
                <a:lnTo>
                  <a:pt x="25374" y="33235"/>
                </a:lnTo>
                <a:lnTo>
                  <a:pt x="24091" y="33235"/>
                </a:lnTo>
                <a:lnTo>
                  <a:pt x="20878" y="36461"/>
                </a:lnTo>
                <a:lnTo>
                  <a:pt x="20929" y="41173"/>
                </a:lnTo>
                <a:lnTo>
                  <a:pt x="20967" y="44513"/>
                </a:lnTo>
                <a:lnTo>
                  <a:pt x="24091" y="47637"/>
                </a:lnTo>
                <a:lnTo>
                  <a:pt x="25285" y="47637"/>
                </a:lnTo>
                <a:lnTo>
                  <a:pt x="25425" y="47840"/>
                </a:lnTo>
                <a:lnTo>
                  <a:pt x="26250" y="47637"/>
                </a:lnTo>
                <a:lnTo>
                  <a:pt x="27482" y="47637"/>
                </a:lnTo>
                <a:lnTo>
                  <a:pt x="28600" y="47663"/>
                </a:lnTo>
                <a:lnTo>
                  <a:pt x="29057" y="47637"/>
                </a:lnTo>
                <a:lnTo>
                  <a:pt x="30264" y="47637"/>
                </a:lnTo>
                <a:lnTo>
                  <a:pt x="30162" y="47396"/>
                </a:lnTo>
                <a:lnTo>
                  <a:pt x="30289" y="47332"/>
                </a:lnTo>
                <a:lnTo>
                  <a:pt x="30226" y="47574"/>
                </a:lnTo>
                <a:lnTo>
                  <a:pt x="30835" y="47536"/>
                </a:lnTo>
                <a:lnTo>
                  <a:pt x="32054" y="47637"/>
                </a:lnTo>
                <a:lnTo>
                  <a:pt x="32258" y="47434"/>
                </a:lnTo>
                <a:lnTo>
                  <a:pt x="35306" y="47231"/>
                </a:lnTo>
                <a:lnTo>
                  <a:pt x="39281" y="46990"/>
                </a:lnTo>
                <a:lnTo>
                  <a:pt x="40220" y="45923"/>
                </a:lnTo>
                <a:lnTo>
                  <a:pt x="41567" y="45745"/>
                </a:lnTo>
                <a:lnTo>
                  <a:pt x="53479" y="44513"/>
                </a:lnTo>
                <a:lnTo>
                  <a:pt x="61620" y="43764"/>
                </a:lnTo>
                <a:lnTo>
                  <a:pt x="69278" y="42824"/>
                </a:lnTo>
                <a:lnTo>
                  <a:pt x="100634" y="38214"/>
                </a:lnTo>
                <a:lnTo>
                  <a:pt x="103365" y="34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34" name="object 34"/>
          <p:cNvSpPr/>
          <p:nvPr/>
        </p:nvSpPr>
        <p:spPr>
          <a:xfrm>
            <a:off x="5122553" y="1521433"/>
            <a:ext cx="16696" cy="76562"/>
          </a:xfrm>
          <a:custGeom>
            <a:avLst/>
            <a:gdLst/>
            <a:ahLst/>
            <a:cxnLst/>
            <a:rect l="l" t="t" r="r" b="b"/>
            <a:pathLst>
              <a:path w="26035" h="119380">
                <a:moveTo>
                  <a:pt x="4725" y="39067"/>
                </a:moveTo>
                <a:lnTo>
                  <a:pt x="1875" y="84982"/>
                </a:lnTo>
                <a:lnTo>
                  <a:pt x="1301" y="91809"/>
                </a:lnTo>
                <a:lnTo>
                  <a:pt x="1027" y="95905"/>
                </a:lnTo>
                <a:lnTo>
                  <a:pt x="894" y="100058"/>
                </a:lnTo>
                <a:lnTo>
                  <a:pt x="750" y="101203"/>
                </a:lnTo>
                <a:lnTo>
                  <a:pt x="264" y="104588"/>
                </a:lnTo>
                <a:lnTo>
                  <a:pt x="148" y="109829"/>
                </a:lnTo>
                <a:lnTo>
                  <a:pt x="763" y="112301"/>
                </a:lnTo>
                <a:lnTo>
                  <a:pt x="15519" y="118521"/>
                </a:lnTo>
                <a:lnTo>
                  <a:pt x="16130" y="118558"/>
                </a:lnTo>
                <a:lnTo>
                  <a:pt x="20476" y="119317"/>
                </a:lnTo>
                <a:lnTo>
                  <a:pt x="24206" y="116696"/>
                </a:lnTo>
                <a:lnTo>
                  <a:pt x="25573" y="108861"/>
                </a:lnTo>
                <a:lnTo>
                  <a:pt x="24291" y="107036"/>
                </a:lnTo>
                <a:lnTo>
                  <a:pt x="14550" y="107036"/>
                </a:lnTo>
                <a:lnTo>
                  <a:pt x="14497" y="106550"/>
                </a:lnTo>
                <a:lnTo>
                  <a:pt x="14395" y="106140"/>
                </a:lnTo>
                <a:lnTo>
                  <a:pt x="12818" y="104263"/>
                </a:lnTo>
                <a:lnTo>
                  <a:pt x="12189" y="103985"/>
                </a:lnTo>
                <a:lnTo>
                  <a:pt x="11861" y="103927"/>
                </a:lnTo>
                <a:lnTo>
                  <a:pt x="14906" y="103927"/>
                </a:lnTo>
                <a:lnTo>
                  <a:pt x="15148" y="102242"/>
                </a:lnTo>
                <a:lnTo>
                  <a:pt x="15265" y="101203"/>
                </a:lnTo>
                <a:lnTo>
                  <a:pt x="15410" y="96668"/>
                </a:lnTo>
                <a:lnTo>
                  <a:pt x="15669" y="92790"/>
                </a:lnTo>
                <a:lnTo>
                  <a:pt x="16214" y="86326"/>
                </a:lnTo>
                <a:lnTo>
                  <a:pt x="18238" y="67294"/>
                </a:lnTo>
                <a:lnTo>
                  <a:pt x="18461" y="64932"/>
                </a:lnTo>
                <a:lnTo>
                  <a:pt x="18901" y="57915"/>
                </a:lnTo>
                <a:lnTo>
                  <a:pt x="19001" y="53958"/>
                </a:lnTo>
                <a:lnTo>
                  <a:pt x="19126" y="45293"/>
                </a:lnTo>
                <a:lnTo>
                  <a:pt x="19129" y="39231"/>
                </a:lnTo>
                <a:lnTo>
                  <a:pt x="11089" y="39231"/>
                </a:lnTo>
                <a:lnTo>
                  <a:pt x="4725" y="39067"/>
                </a:lnTo>
                <a:close/>
              </a:path>
              <a:path w="26035" h="119380">
                <a:moveTo>
                  <a:pt x="14882" y="104096"/>
                </a:moveTo>
                <a:lnTo>
                  <a:pt x="14667" y="105597"/>
                </a:lnTo>
                <a:lnTo>
                  <a:pt x="14550" y="107036"/>
                </a:lnTo>
                <a:lnTo>
                  <a:pt x="24291" y="107036"/>
                </a:lnTo>
                <a:lnTo>
                  <a:pt x="22952" y="105131"/>
                </a:lnTo>
                <a:lnTo>
                  <a:pt x="17669" y="104208"/>
                </a:lnTo>
                <a:lnTo>
                  <a:pt x="16666" y="104147"/>
                </a:lnTo>
                <a:lnTo>
                  <a:pt x="14882" y="104096"/>
                </a:lnTo>
                <a:close/>
              </a:path>
              <a:path w="26035" h="119380">
                <a:moveTo>
                  <a:pt x="12189" y="103985"/>
                </a:moveTo>
                <a:lnTo>
                  <a:pt x="12818" y="104263"/>
                </a:lnTo>
                <a:lnTo>
                  <a:pt x="14395" y="106140"/>
                </a:lnTo>
                <a:lnTo>
                  <a:pt x="14550" y="106765"/>
                </a:lnTo>
                <a:lnTo>
                  <a:pt x="14667" y="105597"/>
                </a:lnTo>
                <a:lnTo>
                  <a:pt x="14882" y="104096"/>
                </a:lnTo>
                <a:lnTo>
                  <a:pt x="12900" y="104039"/>
                </a:lnTo>
                <a:lnTo>
                  <a:pt x="12189" y="103985"/>
                </a:lnTo>
                <a:close/>
              </a:path>
              <a:path w="26035" h="119380">
                <a:moveTo>
                  <a:pt x="14906" y="103927"/>
                </a:moveTo>
                <a:lnTo>
                  <a:pt x="11861" y="103927"/>
                </a:lnTo>
                <a:lnTo>
                  <a:pt x="12291" y="104002"/>
                </a:lnTo>
                <a:lnTo>
                  <a:pt x="12900" y="104039"/>
                </a:lnTo>
                <a:lnTo>
                  <a:pt x="14882" y="104096"/>
                </a:lnTo>
                <a:lnTo>
                  <a:pt x="14906" y="103927"/>
                </a:lnTo>
                <a:close/>
              </a:path>
              <a:path w="26035" h="119380">
                <a:moveTo>
                  <a:pt x="3891" y="11641"/>
                </a:moveTo>
                <a:lnTo>
                  <a:pt x="4044" y="12645"/>
                </a:lnTo>
                <a:lnTo>
                  <a:pt x="4381" y="15463"/>
                </a:lnTo>
                <a:lnTo>
                  <a:pt x="4769" y="20360"/>
                </a:lnTo>
                <a:lnTo>
                  <a:pt x="4881" y="23482"/>
                </a:lnTo>
                <a:lnTo>
                  <a:pt x="4716" y="30538"/>
                </a:lnTo>
                <a:lnTo>
                  <a:pt x="4725" y="39067"/>
                </a:lnTo>
                <a:lnTo>
                  <a:pt x="11089" y="39231"/>
                </a:lnTo>
                <a:lnTo>
                  <a:pt x="14395" y="36090"/>
                </a:lnTo>
                <a:lnTo>
                  <a:pt x="14522" y="30538"/>
                </a:lnTo>
                <a:lnTo>
                  <a:pt x="14643" y="22901"/>
                </a:lnTo>
                <a:lnTo>
                  <a:pt x="14734" y="20360"/>
                </a:lnTo>
                <a:lnTo>
                  <a:pt x="15056" y="15614"/>
                </a:lnTo>
                <a:lnTo>
                  <a:pt x="7998" y="15614"/>
                </a:lnTo>
                <a:lnTo>
                  <a:pt x="4093" y="12259"/>
                </a:lnTo>
                <a:lnTo>
                  <a:pt x="3945" y="11880"/>
                </a:lnTo>
                <a:lnTo>
                  <a:pt x="3891" y="11641"/>
                </a:lnTo>
                <a:close/>
              </a:path>
              <a:path w="26035" h="119380">
                <a:moveTo>
                  <a:pt x="18394" y="11356"/>
                </a:moveTo>
                <a:lnTo>
                  <a:pt x="15671" y="11356"/>
                </a:lnTo>
                <a:lnTo>
                  <a:pt x="15357" y="12645"/>
                </a:lnTo>
                <a:lnTo>
                  <a:pt x="15091" y="15092"/>
                </a:lnTo>
                <a:lnTo>
                  <a:pt x="14734" y="20360"/>
                </a:lnTo>
                <a:lnTo>
                  <a:pt x="14643" y="22901"/>
                </a:lnTo>
                <a:lnTo>
                  <a:pt x="14522" y="30538"/>
                </a:lnTo>
                <a:lnTo>
                  <a:pt x="14395" y="36090"/>
                </a:lnTo>
                <a:lnTo>
                  <a:pt x="11089" y="39231"/>
                </a:lnTo>
                <a:lnTo>
                  <a:pt x="19129" y="39231"/>
                </a:lnTo>
                <a:lnTo>
                  <a:pt x="19119" y="30538"/>
                </a:lnTo>
                <a:lnTo>
                  <a:pt x="19285" y="23482"/>
                </a:lnTo>
                <a:lnTo>
                  <a:pt x="19210" y="20360"/>
                </a:lnTo>
                <a:lnTo>
                  <a:pt x="18806" y="15092"/>
                </a:lnTo>
                <a:lnTo>
                  <a:pt x="18677" y="13632"/>
                </a:lnTo>
                <a:lnTo>
                  <a:pt x="18394" y="11356"/>
                </a:lnTo>
                <a:close/>
              </a:path>
              <a:path w="26035" h="119380">
                <a:moveTo>
                  <a:pt x="11921" y="0"/>
                </a:moveTo>
                <a:lnTo>
                  <a:pt x="126" y="30796"/>
                </a:lnTo>
                <a:lnTo>
                  <a:pt x="0" y="35721"/>
                </a:lnTo>
                <a:lnTo>
                  <a:pt x="3139" y="39027"/>
                </a:lnTo>
                <a:lnTo>
                  <a:pt x="4725" y="39067"/>
                </a:lnTo>
                <a:lnTo>
                  <a:pt x="4716" y="30538"/>
                </a:lnTo>
                <a:lnTo>
                  <a:pt x="4881" y="23482"/>
                </a:lnTo>
                <a:lnTo>
                  <a:pt x="3783" y="11167"/>
                </a:lnTo>
                <a:lnTo>
                  <a:pt x="18371" y="11167"/>
                </a:lnTo>
                <a:lnTo>
                  <a:pt x="17768" y="6319"/>
                </a:lnTo>
                <a:lnTo>
                  <a:pt x="17401" y="4709"/>
                </a:lnTo>
                <a:lnTo>
                  <a:pt x="11921" y="0"/>
                </a:lnTo>
                <a:close/>
              </a:path>
              <a:path w="26035" h="119380">
                <a:moveTo>
                  <a:pt x="18371" y="11167"/>
                </a:moveTo>
                <a:lnTo>
                  <a:pt x="3783" y="11167"/>
                </a:lnTo>
                <a:lnTo>
                  <a:pt x="3945" y="11880"/>
                </a:lnTo>
                <a:lnTo>
                  <a:pt x="4093" y="12259"/>
                </a:lnTo>
                <a:lnTo>
                  <a:pt x="7998" y="15614"/>
                </a:lnTo>
                <a:lnTo>
                  <a:pt x="11224" y="15463"/>
                </a:lnTo>
                <a:lnTo>
                  <a:pt x="15331" y="12645"/>
                </a:lnTo>
                <a:lnTo>
                  <a:pt x="15671" y="11356"/>
                </a:lnTo>
                <a:lnTo>
                  <a:pt x="18394" y="11356"/>
                </a:lnTo>
                <a:lnTo>
                  <a:pt x="18371" y="11167"/>
                </a:lnTo>
                <a:close/>
              </a:path>
              <a:path w="26035" h="119380">
                <a:moveTo>
                  <a:pt x="15671" y="11356"/>
                </a:moveTo>
                <a:lnTo>
                  <a:pt x="15448" y="12259"/>
                </a:lnTo>
                <a:lnTo>
                  <a:pt x="15331" y="12645"/>
                </a:lnTo>
                <a:lnTo>
                  <a:pt x="11224" y="15463"/>
                </a:lnTo>
                <a:lnTo>
                  <a:pt x="7998" y="15614"/>
                </a:lnTo>
                <a:lnTo>
                  <a:pt x="15056" y="15614"/>
                </a:lnTo>
                <a:lnTo>
                  <a:pt x="15237" y="13632"/>
                </a:lnTo>
                <a:lnTo>
                  <a:pt x="15357" y="12645"/>
                </a:lnTo>
                <a:lnTo>
                  <a:pt x="15671" y="1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92604" y="1528663"/>
            <a:ext cx="259626" cy="1778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94317" y="1521379"/>
            <a:ext cx="78386" cy="7538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627607" y="1515870"/>
            <a:ext cx="43175" cy="7332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58806" y="1531093"/>
            <a:ext cx="85798" cy="79896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092951" y="1533326"/>
            <a:ext cx="17104" cy="85114"/>
          </a:xfrm>
          <a:custGeom>
            <a:avLst/>
            <a:gdLst/>
            <a:ahLst/>
            <a:cxnLst/>
            <a:rect l="l" t="t" r="r" b="b"/>
            <a:pathLst>
              <a:path w="26670" h="132714">
                <a:moveTo>
                  <a:pt x="4753" y="20667"/>
                </a:moveTo>
                <a:lnTo>
                  <a:pt x="4660" y="28873"/>
                </a:lnTo>
                <a:lnTo>
                  <a:pt x="4544" y="32014"/>
                </a:lnTo>
                <a:lnTo>
                  <a:pt x="4187" y="37237"/>
                </a:lnTo>
                <a:lnTo>
                  <a:pt x="3210" y="46494"/>
                </a:lnTo>
                <a:lnTo>
                  <a:pt x="2844" y="50984"/>
                </a:lnTo>
                <a:lnTo>
                  <a:pt x="1337" y="76727"/>
                </a:lnTo>
                <a:lnTo>
                  <a:pt x="570" y="86963"/>
                </a:lnTo>
                <a:lnTo>
                  <a:pt x="450" y="114734"/>
                </a:lnTo>
                <a:lnTo>
                  <a:pt x="38" y="118960"/>
                </a:lnTo>
                <a:lnTo>
                  <a:pt x="0" y="120886"/>
                </a:lnTo>
                <a:lnTo>
                  <a:pt x="157" y="124465"/>
                </a:lnTo>
                <a:lnTo>
                  <a:pt x="937" y="127007"/>
                </a:lnTo>
                <a:lnTo>
                  <a:pt x="5220" y="131260"/>
                </a:lnTo>
                <a:lnTo>
                  <a:pt x="7773" y="132011"/>
                </a:lnTo>
                <a:lnTo>
                  <a:pt x="12231" y="132175"/>
                </a:lnTo>
                <a:lnTo>
                  <a:pt x="13328" y="132095"/>
                </a:lnTo>
                <a:lnTo>
                  <a:pt x="17570" y="131649"/>
                </a:lnTo>
                <a:lnTo>
                  <a:pt x="18293" y="131597"/>
                </a:lnTo>
                <a:lnTo>
                  <a:pt x="22991" y="131597"/>
                </a:lnTo>
                <a:lnTo>
                  <a:pt x="26154" y="128659"/>
                </a:lnTo>
                <a:lnTo>
                  <a:pt x="26440" y="120886"/>
                </a:lnTo>
                <a:lnTo>
                  <a:pt x="14414" y="120886"/>
                </a:lnTo>
                <a:lnTo>
                  <a:pt x="14342" y="120373"/>
                </a:lnTo>
                <a:lnTo>
                  <a:pt x="14188" y="119871"/>
                </a:lnTo>
                <a:lnTo>
                  <a:pt x="12238" y="117936"/>
                </a:lnTo>
                <a:lnTo>
                  <a:pt x="11576" y="117741"/>
                </a:lnTo>
                <a:lnTo>
                  <a:pt x="11278" y="117730"/>
                </a:lnTo>
                <a:lnTo>
                  <a:pt x="12101" y="117730"/>
                </a:lnTo>
                <a:lnTo>
                  <a:pt x="14663" y="117475"/>
                </a:lnTo>
                <a:lnTo>
                  <a:pt x="14839" y="115733"/>
                </a:lnTo>
                <a:lnTo>
                  <a:pt x="14813" y="91894"/>
                </a:lnTo>
                <a:lnTo>
                  <a:pt x="14952" y="87720"/>
                </a:lnTo>
                <a:lnTo>
                  <a:pt x="15154" y="84814"/>
                </a:lnTo>
                <a:lnTo>
                  <a:pt x="15702" y="77731"/>
                </a:lnTo>
                <a:lnTo>
                  <a:pt x="16854" y="58327"/>
                </a:lnTo>
                <a:lnTo>
                  <a:pt x="17212" y="51959"/>
                </a:lnTo>
                <a:lnTo>
                  <a:pt x="17548" y="47838"/>
                </a:lnTo>
                <a:lnTo>
                  <a:pt x="18535" y="38481"/>
                </a:lnTo>
                <a:lnTo>
                  <a:pt x="18929" y="32724"/>
                </a:lnTo>
                <a:lnTo>
                  <a:pt x="19053" y="29370"/>
                </a:lnTo>
                <a:lnTo>
                  <a:pt x="19152" y="23891"/>
                </a:lnTo>
                <a:lnTo>
                  <a:pt x="7976" y="23891"/>
                </a:lnTo>
                <a:lnTo>
                  <a:pt x="4753" y="20667"/>
                </a:lnTo>
                <a:close/>
              </a:path>
              <a:path w="26670" h="132714">
                <a:moveTo>
                  <a:pt x="22991" y="131597"/>
                </a:moveTo>
                <a:lnTo>
                  <a:pt x="18293" y="131597"/>
                </a:lnTo>
                <a:lnTo>
                  <a:pt x="22814" y="131762"/>
                </a:lnTo>
                <a:lnTo>
                  <a:pt x="22991" y="131597"/>
                </a:lnTo>
                <a:close/>
              </a:path>
              <a:path w="26670" h="132714">
                <a:moveTo>
                  <a:pt x="17887" y="117172"/>
                </a:moveTo>
                <a:lnTo>
                  <a:pt x="16790" y="117252"/>
                </a:lnTo>
                <a:lnTo>
                  <a:pt x="14663" y="117475"/>
                </a:lnTo>
                <a:lnTo>
                  <a:pt x="14512" y="118960"/>
                </a:lnTo>
                <a:lnTo>
                  <a:pt x="14414" y="120886"/>
                </a:lnTo>
                <a:lnTo>
                  <a:pt x="26440" y="120886"/>
                </a:lnTo>
                <a:lnTo>
                  <a:pt x="26446" y="120712"/>
                </a:lnTo>
                <a:lnTo>
                  <a:pt x="23343" y="117372"/>
                </a:lnTo>
                <a:lnTo>
                  <a:pt x="17887" y="117172"/>
                </a:lnTo>
                <a:close/>
              </a:path>
              <a:path w="26670" h="132714">
                <a:moveTo>
                  <a:pt x="11278" y="117730"/>
                </a:moveTo>
                <a:lnTo>
                  <a:pt x="11606" y="117750"/>
                </a:lnTo>
                <a:lnTo>
                  <a:pt x="12238" y="117936"/>
                </a:lnTo>
                <a:lnTo>
                  <a:pt x="14188" y="119871"/>
                </a:lnTo>
                <a:lnTo>
                  <a:pt x="14399" y="120557"/>
                </a:lnTo>
                <a:lnTo>
                  <a:pt x="14512" y="118960"/>
                </a:lnTo>
                <a:lnTo>
                  <a:pt x="14635" y="117750"/>
                </a:lnTo>
                <a:lnTo>
                  <a:pt x="11826" y="117750"/>
                </a:lnTo>
                <a:lnTo>
                  <a:pt x="11278" y="117730"/>
                </a:lnTo>
                <a:close/>
              </a:path>
              <a:path w="26670" h="132714">
                <a:moveTo>
                  <a:pt x="14663" y="117475"/>
                </a:moveTo>
                <a:lnTo>
                  <a:pt x="12548" y="117697"/>
                </a:lnTo>
                <a:lnTo>
                  <a:pt x="11826" y="117750"/>
                </a:lnTo>
                <a:lnTo>
                  <a:pt x="14635" y="117750"/>
                </a:lnTo>
                <a:lnTo>
                  <a:pt x="14663" y="117475"/>
                </a:lnTo>
                <a:close/>
              </a:path>
              <a:path w="26670" h="132714">
                <a:moveTo>
                  <a:pt x="4753" y="13577"/>
                </a:moveTo>
                <a:lnTo>
                  <a:pt x="4754" y="20668"/>
                </a:lnTo>
                <a:lnTo>
                  <a:pt x="7976" y="23891"/>
                </a:lnTo>
                <a:lnTo>
                  <a:pt x="15929" y="23891"/>
                </a:lnTo>
                <a:lnTo>
                  <a:pt x="19153" y="20668"/>
                </a:lnTo>
                <a:lnTo>
                  <a:pt x="19153" y="16800"/>
                </a:lnTo>
                <a:lnTo>
                  <a:pt x="7976" y="16800"/>
                </a:lnTo>
                <a:lnTo>
                  <a:pt x="4753" y="13577"/>
                </a:lnTo>
                <a:close/>
              </a:path>
              <a:path w="26670" h="132714">
                <a:moveTo>
                  <a:pt x="19153" y="20668"/>
                </a:moveTo>
                <a:lnTo>
                  <a:pt x="15929" y="23891"/>
                </a:lnTo>
                <a:lnTo>
                  <a:pt x="19152" y="23891"/>
                </a:lnTo>
                <a:lnTo>
                  <a:pt x="19153" y="20668"/>
                </a:lnTo>
                <a:close/>
              </a:path>
              <a:path w="26670" h="132714">
                <a:moveTo>
                  <a:pt x="15929" y="2400"/>
                </a:moveTo>
                <a:lnTo>
                  <a:pt x="7976" y="2400"/>
                </a:lnTo>
                <a:lnTo>
                  <a:pt x="4753" y="5623"/>
                </a:lnTo>
                <a:lnTo>
                  <a:pt x="4753" y="13577"/>
                </a:lnTo>
                <a:lnTo>
                  <a:pt x="7976" y="16800"/>
                </a:lnTo>
                <a:lnTo>
                  <a:pt x="15929" y="16800"/>
                </a:lnTo>
                <a:lnTo>
                  <a:pt x="19153" y="13577"/>
                </a:lnTo>
                <a:lnTo>
                  <a:pt x="19154" y="5623"/>
                </a:lnTo>
                <a:lnTo>
                  <a:pt x="15929" y="2400"/>
                </a:lnTo>
                <a:close/>
              </a:path>
              <a:path w="26670" h="132714">
                <a:moveTo>
                  <a:pt x="19153" y="13577"/>
                </a:moveTo>
                <a:lnTo>
                  <a:pt x="15929" y="16800"/>
                </a:lnTo>
                <a:lnTo>
                  <a:pt x="19153" y="16800"/>
                </a:lnTo>
                <a:lnTo>
                  <a:pt x="19153" y="13577"/>
                </a:lnTo>
                <a:close/>
              </a:path>
              <a:path w="26670" h="132714">
                <a:moveTo>
                  <a:pt x="19154" y="0"/>
                </a:moveTo>
                <a:lnTo>
                  <a:pt x="4753" y="0"/>
                </a:lnTo>
                <a:lnTo>
                  <a:pt x="4753" y="5623"/>
                </a:lnTo>
                <a:lnTo>
                  <a:pt x="7976" y="2400"/>
                </a:lnTo>
                <a:lnTo>
                  <a:pt x="19154" y="2400"/>
                </a:lnTo>
                <a:lnTo>
                  <a:pt x="19154" y="0"/>
                </a:lnTo>
                <a:close/>
              </a:path>
              <a:path w="26670" h="132714">
                <a:moveTo>
                  <a:pt x="19154" y="2400"/>
                </a:moveTo>
                <a:lnTo>
                  <a:pt x="15929" y="2400"/>
                </a:lnTo>
                <a:lnTo>
                  <a:pt x="19154" y="5623"/>
                </a:lnTo>
                <a:lnTo>
                  <a:pt x="19154" y="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77759" y="1524893"/>
            <a:ext cx="201004" cy="18223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75125" y="1529688"/>
            <a:ext cx="106810" cy="7355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19726" y="1524223"/>
            <a:ext cx="274486" cy="19058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278531" y="1526855"/>
            <a:ext cx="78975" cy="8157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462645" y="1542577"/>
            <a:ext cx="208050" cy="7351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465121" y="1902659"/>
            <a:ext cx="233773" cy="5434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4834323" y="1912730"/>
            <a:ext cx="84300" cy="38281"/>
          </a:xfrm>
          <a:custGeom>
            <a:avLst/>
            <a:gdLst/>
            <a:ahLst/>
            <a:cxnLst/>
            <a:rect l="l" t="t" r="r" b="b"/>
            <a:pathLst>
              <a:path w="131444" h="59689">
                <a:moveTo>
                  <a:pt x="9512" y="1358"/>
                </a:moveTo>
                <a:lnTo>
                  <a:pt x="5727" y="1358"/>
                </a:lnTo>
                <a:lnTo>
                  <a:pt x="5537" y="1562"/>
                </a:lnTo>
                <a:lnTo>
                  <a:pt x="9512" y="1358"/>
                </a:lnTo>
                <a:close/>
              </a:path>
              <a:path w="131444" h="59689">
                <a:moveTo>
                  <a:pt x="86741" y="11036"/>
                </a:moveTo>
                <a:lnTo>
                  <a:pt x="86423" y="3086"/>
                </a:lnTo>
                <a:lnTo>
                  <a:pt x="84607" y="1422"/>
                </a:lnTo>
                <a:lnTo>
                  <a:pt x="83070" y="0"/>
                </a:lnTo>
                <a:lnTo>
                  <a:pt x="53860" y="1270"/>
                </a:lnTo>
                <a:lnTo>
                  <a:pt x="46520" y="1422"/>
                </a:lnTo>
                <a:lnTo>
                  <a:pt x="36906" y="1358"/>
                </a:lnTo>
                <a:lnTo>
                  <a:pt x="21932" y="1358"/>
                </a:lnTo>
                <a:lnTo>
                  <a:pt x="21272" y="762"/>
                </a:lnTo>
                <a:lnTo>
                  <a:pt x="13690" y="1155"/>
                </a:lnTo>
                <a:lnTo>
                  <a:pt x="13690" y="15748"/>
                </a:lnTo>
                <a:lnTo>
                  <a:pt x="5727" y="15760"/>
                </a:lnTo>
                <a:lnTo>
                  <a:pt x="13690" y="15748"/>
                </a:lnTo>
                <a:lnTo>
                  <a:pt x="13690" y="1155"/>
                </a:lnTo>
                <a:lnTo>
                  <a:pt x="9715" y="1358"/>
                </a:lnTo>
                <a:lnTo>
                  <a:pt x="5537" y="1562"/>
                </a:lnTo>
                <a:lnTo>
                  <a:pt x="0" y="1841"/>
                </a:lnTo>
                <a:lnTo>
                  <a:pt x="342" y="15760"/>
                </a:lnTo>
                <a:lnTo>
                  <a:pt x="44475" y="15824"/>
                </a:lnTo>
                <a:lnTo>
                  <a:pt x="46634" y="15824"/>
                </a:lnTo>
                <a:lnTo>
                  <a:pt x="49695" y="15760"/>
                </a:lnTo>
                <a:lnTo>
                  <a:pt x="54330" y="15659"/>
                </a:lnTo>
                <a:lnTo>
                  <a:pt x="83654" y="14389"/>
                </a:lnTo>
                <a:lnTo>
                  <a:pt x="86741" y="11036"/>
                </a:lnTo>
                <a:close/>
              </a:path>
              <a:path w="131444" h="59689">
                <a:moveTo>
                  <a:pt x="131051" y="36233"/>
                </a:moveTo>
                <a:lnTo>
                  <a:pt x="128676" y="28638"/>
                </a:lnTo>
                <a:lnTo>
                  <a:pt x="124637" y="26530"/>
                </a:lnTo>
                <a:lnTo>
                  <a:pt x="117449" y="28778"/>
                </a:lnTo>
                <a:lnTo>
                  <a:pt x="95529" y="36029"/>
                </a:lnTo>
                <a:lnTo>
                  <a:pt x="90258" y="37668"/>
                </a:lnTo>
                <a:lnTo>
                  <a:pt x="81965" y="39624"/>
                </a:lnTo>
                <a:lnTo>
                  <a:pt x="79667" y="40005"/>
                </a:lnTo>
                <a:lnTo>
                  <a:pt x="71678" y="41046"/>
                </a:lnTo>
                <a:lnTo>
                  <a:pt x="65163" y="42037"/>
                </a:lnTo>
                <a:lnTo>
                  <a:pt x="46863" y="44538"/>
                </a:lnTo>
                <a:lnTo>
                  <a:pt x="44615" y="44805"/>
                </a:lnTo>
                <a:lnTo>
                  <a:pt x="40132" y="45072"/>
                </a:lnTo>
                <a:lnTo>
                  <a:pt x="38417" y="45085"/>
                </a:lnTo>
                <a:lnTo>
                  <a:pt x="31864" y="44945"/>
                </a:lnTo>
                <a:lnTo>
                  <a:pt x="29476" y="44945"/>
                </a:lnTo>
                <a:lnTo>
                  <a:pt x="25260" y="45085"/>
                </a:lnTo>
                <a:lnTo>
                  <a:pt x="28651" y="49149"/>
                </a:lnTo>
                <a:lnTo>
                  <a:pt x="25793" y="45872"/>
                </a:lnTo>
                <a:lnTo>
                  <a:pt x="25793" y="52222"/>
                </a:lnTo>
                <a:lnTo>
                  <a:pt x="25793" y="53454"/>
                </a:lnTo>
                <a:lnTo>
                  <a:pt x="25793" y="56032"/>
                </a:lnTo>
                <a:lnTo>
                  <a:pt x="25260" y="56565"/>
                </a:lnTo>
                <a:lnTo>
                  <a:pt x="24625" y="57124"/>
                </a:lnTo>
                <a:lnTo>
                  <a:pt x="25336" y="56476"/>
                </a:lnTo>
                <a:lnTo>
                  <a:pt x="25615" y="56184"/>
                </a:lnTo>
                <a:lnTo>
                  <a:pt x="25793" y="53454"/>
                </a:lnTo>
                <a:lnTo>
                  <a:pt x="25666" y="53746"/>
                </a:lnTo>
                <a:lnTo>
                  <a:pt x="25565" y="51181"/>
                </a:lnTo>
                <a:lnTo>
                  <a:pt x="25793" y="52222"/>
                </a:lnTo>
                <a:lnTo>
                  <a:pt x="25793" y="45872"/>
                </a:lnTo>
                <a:lnTo>
                  <a:pt x="25107" y="45085"/>
                </a:lnTo>
                <a:lnTo>
                  <a:pt x="24993" y="44945"/>
                </a:lnTo>
                <a:lnTo>
                  <a:pt x="24612" y="44526"/>
                </a:lnTo>
                <a:lnTo>
                  <a:pt x="23825" y="43624"/>
                </a:lnTo>
                <a:lnTo>
                  <a:pt x="23825" y="56984"/>
                </a:lnTo>
                <a:lnTo>
                  <a:pt x="23152" y="57594"/>
                </a:lnTo>
                <a:lnTo>
                  <a:pt x="23825" y="56984"/>
                </a:lnTo>
                <a:lnTo>
                  <a:pt x="23825" y="43624"/>
                </a:lnTo>
                <a:lnTo>
                  <a:pt x="23469" y="43205"/>
                </a:lnTo>
                <a:lnTo>
                  <a:pt x="22783" y="43167"/>
                </a:lnTo>
                <a:lnTo>
                  <a:pt x="22783" y="45161"/>
                </a:lnTo>
                <a:lnTo>
                  <a:pt x="22136" y="45186"/>
                </a:lnTo>
                <a:lnTo>
                  <a:pt x="22669" y="45161"/>
                </a:lnTo>
                <a:lnTo>
                  <a:pt x="22567" y="44945"/>
                </a:lnTo>
                <a:lnTo>
                  <a:pt x="22783" y="45161"/>
                </a:lnTo>
                <a:lnTo>
                  <a:pt x="22783" y="43167"/>
                </a:lnTo>
                <a:lnTo>
                  <a:pt x="18923" y="42900"/>
                </a:lnTo>
                <a:lnTo>
                  <a:pt x="16751" y="44805"/>
                </a:lnTo>
                <a:lnTo>
                  <a:pt x="16129" y="44970"/>
                </a:lnTo>
                <a:lnTo>
                  <a:pt x="14617" y="44945"/>
                </a:lnTo>
                <a:lnTo>
                  <a:pt x="11391" y="48171"/>
                </a:lnTo>
                <a:lnTo>
                  <a:pt x="11391" y="50711"/>
                </a:lnTo>
                <a:lnTo>
                  <a:pt x="11277" y="51549"/>
                </a:lnTo>
                <a:lnTo>
                  <a:pt x="11391" y="52082"/>
                </a:lnTo>
                <a:lnTo>
                  <a:pt x="11442" y="56184"/>
                </a:lnTo>
                <a:lnTo>
                  <a:pt x="14617" y="59347"/>
                </a:lnTo>
                <a:lnTo>
                  <a:pt x="17424" y="59347"/>
                </a:lnTo>
                <a:lnTo>
                  <a:pt x="17576" y="59385"/>
                </a:lnTo>
                <a:lnTo>
                  <a:pt x="18440" y="59486"/>
                </a:lnTo>
                <a:lnTo>
                  <a:pt x="19291" y="59563"/>
                </a:lnTo>
                <a:lnTo>
                  <a:pt x="20027" y="59588"/>
                </a:lnTo>
                <a:lnTo>
                  <a:pt x="22199" y="59588"/>
                </a:lnTo>
                <a:lnTo>
                  <a:pt x="29425" y="59359"/>
                </a:lnTo>
                <a:lnTo>
                  <a:pt x="32575" y="59359"/>
                </a:lnTo>
                <a:lnTo>
                  <a:pt x="38481" y="59486"/>
                </a:lnTo>
                <a:lnTo>
                  <a:pt x="40500" y="59486"/>
                </a:lnTo>
                <a:lnTo>
                  <a:pt x="45974" y="59156"/>
                </a:lnTo>
                <a:lnTo>
                  <a:pt x="48450" y="58851"/>
                </a:lnTo>
                <a:lnTo>
                  <a:pt x="57632" y="57594"/>
                </a:lnTo>
                <a:lnTo>
                  <a:pt x="62318" y="56984"/>
                </a:lnTo>
                <a:lnTo>
                  <a:pt x="73698" y="55295"/>
                </a:lnTo>
                <a:lnTo>
                  <a:pt x="81965" y="54229"/>
                </a:lnTo>
                <a:lnTo>
                  <a:pt x="84683" y="53784"/>
                </a:lnTo>
                <a:lnTo>
                  <a:pt x="94157" y="51549"/>
                </a:lnTo>
                <a:lnTo>
                  <a:pt x="99580" y="49847"/>
                </a:lnTo>
                <a:lnTo>
                  <a:pt x="113995" y="45085"/>
                </a:lnTo>
                <a:lnTo>
                  <a:pt x="121843" y="42481"/>
                </a:lnTo>
                <a:lnTo>
                  <a:pt x="128930" y="40271"/>
                </a:lnTo>
                <a:lnTo>
                  <a:pt x="131051" y="36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974037" y="1880655"/>
            <a:ext cx="190885" cy="8939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341948" y="1879935"/>
            <a:ext cx="77860" cy="1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function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Cost function 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380" r="-1157" b="-30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008746" y="3652304"/>
            <a:ext cx="5708074" cy="938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2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pic>
        <p:nvPicPr>
          <p:cNvPr id="201" name="Google Shape;201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7831" y="1825625"/>
            <a:ext cx="753633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918692" y="2710475"/>
            <a:ext cx="6076018" cy="9408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Linear regression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it is?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Estimation of coefficients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Least square approximation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Gradient descent Method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Numerical Question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Multivariate Linear regression method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Estimation of coefficients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Gradient descent Method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Normal Equation 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2183363" y="1895423"/>
            <a:ext cx="7361853" cy="21087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3047222" y="4387835"/>
            <a:ext cx="6274059" cy="494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3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2255676" y="2540646"/>
            <a:ext cx="6097554" cy="11005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330321" y="3935891"/>
            <a:ext cx="6097554" cy="11005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1406590" y="2045904"/>
            <a:ext cx="60975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converges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 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x and their corresponding values of y are shown in the table below</a:t>
            </a:r>
            <a:b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0 1 2 3 4</a:t>
            </a:r>
            <a:b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y: 2 3 5 4 6</a:t>
            </a:r>
            <a:endParaRPr/>
          </a:p>
          <a:p>
            <a:pPr marL="268288" lvl="0" indent="-2682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y = ax + b.</a:t>
            </a:r>
            <a:b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Estimate the value of y when x = 10.</a:t>
            </a:r>
            <a:r>
              <a:rPr lang="en-US" sz="4000"/>
              <a:t> </a:t>
            </a:r>
            <a:br>
              <a:rPr lang="en-US" sz="4000"/>
            </a:br>
            <a:endParaRPr sz="4000"/>
          </a:p>
        </p:txBody>
      </p:sp>
      <p:sp>
        <p:nvSpPr>
          <p:cNvPr id="232" name="Google Shape;232;p31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523" y="508372"/>
            <a:ext cx="84967" cy="59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029" y="671414"/>
            <a:ext cx="48576" cy="498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2428" y="820977"/>
            <a:ext cx="45018" cy="730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4136" y="995342"/>
            <a:ext cx="53357" cy="83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4928" y="1158887"/>
            <a:ext cx="48971" cy="918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1643" y="1332013"/>
            <a:ext cx="45672" cy="81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24186" y="517668"/>
            <a:ext cx="67222" cy="816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22467" y="646213"/>
            <a:ext cx="65536" cy="765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32484" y="830420"/>
            <a:ext cx="44537" cy="724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32014" y="998124"/>
            <a:ext cx="58287" cy="711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38626" y="1161378"/>
            <a:ext cx="48719" cy="741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52861" y="1319788"/>
            <a:ext cx="45922" cy="848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33730" y="652564"/>
            <a:ext cx="81330" cy="894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3337" y="680799"/>
            <a:ext cx="55385" cy="41538"/>
          </a:xfrm>
          <a:custGeom>
            <a:avLst/>
            <a:gdLst/>
            <a:ahLst/>
            <a:cxnLst/>
            <a:rect l="l" t="t" r="r" b="b"/>
            <a:pathLst>
              <a:path w="86360" h="64769">
                <a:moveTo>
                  <a:pt x="82461" y="8572"/>
                </a:moveTo>
                <a:lnTo>
                  <a:pt x="79857" y="4826"/>
                </a:lnTo>
                <a:lnTo>
                  <a:pt x="74091" y="3784"/>
                </a:lnTo>
                <a:lnTo>
                  <a:pt x="71247" y="3200"/>
                </a:lnTo>
                <a:lnTo>
                  <a:pt x="61328" y="1155"/>
                </a:lnTo>
                <a:lnTo>
                  <a:pt x="58000" y="571"/>
                </a:lnTo>
                <a:lnTo>
                  <a:pt x="54457" y="254"/>
                </a:lnTo>
                <a:lnTo>
                  <a:pt x="54114" y="215"/>
                </a:lnTo>
                <a:lnTo>
                  <a:pt x="51714" y="0"/>
                </a:lnTo>
                <a:lnTo>
                  <a:pt x="49733" y="0"/>
                </a:lnTo>
                <a:lnTo>
                  <a:pt x="43573" y="215"/>
                </a:lnTo>
                <a:lnTo>
                  <a:pt x="43421" y="215"/>
                </a:lnTo>
                <a:lnTo>
                  <a:pt x="29006" y="203"/>
                </a:lnTo>
                <a:lnTo>
                  <a:pt x="23507" y="114"/>
                </a:lnTo>
                <a:lnTo>
                  <a:pt x="21742" y="127"/>
                </a:lnTo>
                <a:lnTo>
                  <a:pt x="19392" y="254"/>
                </a:lnTo>
                <a:lnTo>
                  <a:pt x="12420" y="571"/>
                </a:lnTo>
                <a:lnTo>
                  <a:pt x="12115" y="596"/>
                </a:lnTo>
                <a:lnTo>
                  <a:pt x="12115" y="14490"/>
                </a:lnTo>
                <a:lnTo>
                  <a:pt x="11925" y="14706"/>
                </a:lnTo>
                <a:lnTo>
                  <a:pt x="12115" y="14490"/>
                </a:lnTo>
                <a:lnTo>
                  <a:pt x="12115" y="596"/>
                </a:lnTo>
                <a:lnTo>
                  <a:pt x="10845" y="698"/>
                </a:lnTo>
                <a:lnTo>
                  <a:pt x="10845" y="3200"/>
                </a:lnTo>
                <a:lnTo>
                  <a:pt x="10248" y="3251"/>
                </a:lnTo>
                <a:lnTo>
                  <a:pt x="9575" y="3302"/>
                </a:lnTo>
                <a:lnTo>
                  <a:pt x="10160" y="3251"/>
                </a:lnTo>
                <a:lnTo>
                  <a:pt x="10591" y="3213"/>
                </a:lnTo>
                <a:lnTo>
                  <a:pt x="10845" y="3200"/>
                </a:lnTo>
                <a:lnTo>
                  <a:pt x="10845" y="698"/>
                </a:lnTo>
                <a:lnTo>
                  <a:pt x="5778" y="1308"/>
                </a:lnTo>
                <a:lnTo>
                  <a:pt x="4279" y="1689"/>
                </a:lnTo>
                <a:lnTo>
                  <a:pt x="228" y="6172"/>
                </a:lnTo>
                <a:lnTo>
                  <a:pt x="0" y="8636"/>
                </a:lnTo>
                <a:lnTo>
                  <a:pt x="825" y="11899"/>
                </a:lnTo>
                <a:lnTo>
                  <a:pt x="7353" y="17754"/>
                </a:lnTo>
                <a:lnTo>
                  <a:pt x="9588" y="17754"/>
                </a:lnTo>
                <a:lnTo>
                  <a:pt x="11442" y="17602"/>
                </a:lnTo>
                <a:lnTo>
                  <a:pt x="15430" y="17602"/>
                </a:lnTo>
                <a:lnTo>
                  <a:pt x="17729" y="15290"/>
                </a:lnTo>
                <a:lnTo>
                  <a:pt x="18313" y="14706"/>
                </a:lnTo>
                <a:lnTo>
                  <a:pt x="22110" y="14528"/>
                </a:lnTo>
                <a:lnTo>
                  <a:pt x="24269" y="14528"/>
                </a:lnTo>
                <a:lnTo>
                  <a:pt x="29654" y="14617"/>
                </a:lnTo>
                <a:lnTo>
                  <a:pt x="43649" y="14617"/>
                </a:lnTo>
                <a:lnTo>
                  <a:pt x="46507" y="14516"/>
                </a:lnTo>
                <a:lnTo>
                  <a:pt x="49682" y="14414"/>
                </a:lnTo>
                <a:lnTo>
                  <a:pt x="51168" y="14414"/>
                </a:lnTo>
                <a:lnTo>
                  <a:pt x="56057" y="14846"/>
                </a:lnTo>
                <a:lnTo>
                  <a:pt x="59016" y="15392"/>
                </a:lnTo>
                <a:lnTo>
                  <a:pt x="71374" y="17919"/>
                </a:lnTo>
                <a:lnTo>
                  <a:pt x="77292" y="18999"/>
                </a:lnTo>
                <a:lnTo>
                  <a:pt x="81038" y="16408"/>
                </a:lnTo>
                <a:lnTo>
                  <a:pt x="81407" y="14414"/>
                </a:lnTo>
                <a:lnTo>
                  <a:pt x="82461" y="8572"/>
                </a:lnTo>
                <a:close/>
              </a:path>
              <a:path w="86360" h="64769">
                <a:moveTo>
                  <a:pt x="86233" y="48399"/>
                </a:moveTo>
                <a:lnTo>
                  <a:pt x="84239" y="44297"/>
                </a:lnTo>
                <a:lnTo>
                  <a:pt x="79616" y="42697"/>
                </a:lnTo>
                <a:lnTo>
                  <a:pt x="72948" y="40017"/>
                </a:lnTo>
                <a:lnTo>
                  <a:pt x="71031" y="39357"/>
                </a:lnTo>
                <a:lnTo>
                  <a:pt x="66128" y="38531"/>
                </a:lnTo>
                <a:lnTo>
                  <a:pt x="64109" y="38493"/>
                </a:lnTo>
                <a:lnTo>
                  <a:pt x="58407" y="38798"/>
                </a:lnTo>
                <a:lnTo>
                  <a:pt x="54356" y="38887"/>
                </a:lnTo>
                <a:lnTo>
                  <a:pt x="13093" y="49657"/>
                </a:lnTo>
                <a:lnTo>
                  <a:pt x="9156" y="52222"/>
                </a:lnTo>
                <a:lnTo>
                  <a:pt x="8204" y="56680"/>
                </a:lnTo>
                <a:lnTo>
                  <a:pt x="12547" y="63347"/>
                </a:lnTo>
                <a:lnTo>
                  <a:pt x="17005" y="64287"/>
                </a:lnTo>
                <a:lnTo>
                  <a:pt x="21285" y="61506"/>
                </a:lnTo>
                <a:lnTo>
                  <a:pt x="25590" y="58305"/>
                </a:lnTo>
                <a:lnTo>
                  <a:pt x="26479" y="57734"/>
                </a:lnTo>
                <a:lnTo>
                  <a:pt x="58953" y="53200"/>
                </a:lnTo>
                <a:lnTo>
                  <a:pt x="63906" y="52920"/>
                </a:lnTo>
                <a:lnTo>
                  <a:pt x="64985" y="52946"/>
                </a:lnTo>
                <a:lnTo>
                  <a:pt x="67246" y="53327"/>
                </a:lnTo>
                <a:lnTo>
                  <a:pt x="68580" y="53784"/>
                </a:lnTo>
                <a:lnTo>
                  <a:pt x="74612" y="56197"/>
                </a:lnTo>
                <a:lnTo>
                  <a:pt x="79527" y="57899"/>
                </a:lnTo>
                <a:lnTo>
                  <a:pt x="83629" y="55905"/>
                </a:lnTo>
                <a:lnTo>
                  <a:pt x="84670" y="52920"/>
                </a:lnTo>
                <a:lnTo>
                  <a:pt x="86233" y="4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38094" y="992190"/>
            <a:ext cx="66435" cy="1287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514080" y="1040249"/>
            <a:ext cx="58643" cy="35023"/>
          </a:xfrm>
          <a:custGeom>
            <a:avLst/>
            <a:gdLst/>
            <a:ahLst/>
            <a:cxnLst/>
            <a:rect l="l" t="t" r="r" b="b"/>
            <a:pathLst>
              <a:path w="91439" h="54610">
                <a:moveTo>
                  <a:pt x="73507" y="14579"/>
                </a:moveTo>
                <a:lnTo>
                  <a:pt x="73494" y="14452"/>
                </a:lnTo>
                <a:lnTo>
                  <a:pt x="73253" y="10845"/>
                </a:lnTo>
                <a:lnTo>
                  <a:pt x="70281" y="8229"/>
                </a:lnTo>
                <a:lnTo>
                  <a:pt x="69900" y="7886"/>
                </a:lnTo>
                <a:lnTo>
                  <a:pt x="65633" y="3340"/>
                </a:lnTo>
                <a:lnTo>
                  <a:pt x="64185" y="2070"/>
                </a:lnTo>
                <a:lnTo>
                  <a:pt x="60147" y="546"/>
                </a:lnTo>
                <a:lnTo>
                  <a:pt x="58699" y="0"/>
                </a:lnTo>
                <a:lnTo>
                  <a:pt x="56921" y="0"/>
                </a:lnTo>
                <a:lnTo>
                  <a:pt x="51828" y="546"/>
                </a:lnTo>
                <a:lnTo>
                  <a:pt x="46431" y="508"/>
                </a:lnTo>
                <a:lnTo>
                  <a:pt x="45148" y="508"/>
                </a:lnTo>
                <a:lnTo>
                  <a:pt x="42037" y="596"/>
                </a:lnTo>
                <a:lnTo>
                  <a:pt x="33807" y="1079"/>
                </a:lnTo>
                <a:lnTo>
                  <a:pt x="29044" y="1244"/>
                </a:lnTo>
                <a:lnTo>
                  <a:pt x="4699" y="10845"/>
                </a:lnTo>
                <a:lnTo>
                  <a:pt x="4724" y="13081"/>
                </a:lnTo>
                <a:lnTo>
                  <a:pt x="15125" y="22593"/>
                </a:lnTo>
                <a:lnTo>
                  <a:pt x="18923" y="23799"/>
                </a:lnTo>
                <a:lnTo>
                  <a:pt x="22974" y="21691"/>
                </a:lnTo>
                <a:lnTo>
                  <a:pt x="24498" y="16852"/>
                </a:lnTo>
                <a:lnTo>
                  <a:pt x="24777" y="16002"/>
                </a:lnTo>
                <a:lnTo>
                  <a:pt x="28651" y="15684"/>
                </a:lnTo>
                <a:lnTo>
                  <a:pt x="36271" y="15379"/>
                </a:lnTo>
                <a:lnTo>
                  <a:pt x="42646" y="14986"/>
                </a:lnTo>
                <a:lnTo>
                  <a:pt x="45313" y="14909"/>
                </a:lnTo>
                <a:lnTo>
                  <a:pt x="50939" y="14947"/>
                </a:lnTo>
                <a:lnTo>
                  <a:pt x="52247" y="14947"/>
                </a:lnTo>
                <a:lnTo>
                  <a:pt x="52806" y="14909"/>
                </a:lnTo>
                <a:lnTo>
                  <a:pt x="54254" y="14795"/>
                </a:lnTo>
                <a:lnTo>
                  <a:pt x="56235" y="14579"/>
                </a:lnTo>
                <a:lnTo>
                  <a:pt x="56807" y="14986"/>
                </a:lnTo>
                <a:lnTo>
                  <a:pt x="59334" y="17691"/>
                </a:lnTo>
                <a:lnTo>
                  <a:pt x="59918" y="18288"/>
                </a:lnTo>
                <a:lnTo>
                  <a:pt x="63766" y="21666"/>
                </a:lnTo>
                <a:lnTo>
                  <a:pt x="68313" y="21374"/>
                </a:lnTo>
                <a:lnTo>
                  <a:pt x="73456" y="15519"/>
                </a:lnTo>
                <a:lnTo>
                  <a:pt x="73507" y="14579"/>
                </a:lnTo>
                <a:close/>
              </a:path>
              <a:path w="91439" h="54610">
                <a:moveTo>
                  <a:pt x="90957" y="42316"/>
                </a:moveTo>
                <a:lnTo>
                  <a:pt x="89573" y="34480"/>
                </a:lnTo>
                <a:lnTo>
                  <a:pt x="85839" y="31877"/>
                </a:lnTo>
                <a:lnTo>
                  <a:pt x="80683" y="32804"/>
                </a:lnTo>
                <a:lnTo>
                  <a:pt x="77533" y="33439"/>
                </a:lnTo>
                <a:lnTo>
                  <a:pt x="76682" y="33591"/>
                </a:lnTo>
                <a:lnTo>
                  <a:pt x="74485" y="33832"/>
                </a:lnTo>
                <a:lnTo>
                  <a:pt x="73406" y="33870"/>
                </a:lnTo>
                <a:lnTo>
                  <a:pt x="67868" y="33997"/>
                </a:lnTo>
                <a:lnTo>
                  <a:pt x="64566" y="34201"/>
                </a:lnTo>
                <a:lnTo>
                  <a:pt x="56921" y="34886"/>
                </a:lnTo>
                <a:lnTo>
                  <a:pt x="44831" y="35712"/>
                </a:lnTo>
                <a:lnTo>
                  <a:pt x="42468" y="35915"/>
                </a:lnTo>
                <a:lnTo>
                  <a:pt x="33274" y="36944"/>
                </a:lnTo>
                <a:lnTo>
                  <a:pt x="30492" y="37198"/>
                </a:lnTo>
                <a:lnTo>
                  <a:pt x="22999" y="37719"/>
                </a:lnTo>
                <a:lnTo>
                  <a:pt x="18694" y="38138"/>
                </a:lnTo>
                <a:lnTo>
                  <a:pt x="2819" y="40068"/>
                </a:lnTo>
                <a:lnTo>
                  <a:pt x="0" y="43649"/>
                </a:lnTo>
                <a:lnTo>
                  <a:pt x="939" y="51549"/>
                </a:lnTo>
                <a:lnTo>
                  <a:pt x="4521" y="54368"/>
                </a:lnTo>
                <a:lnTo>
                  <a:pt x="20256" y="52451"/>
                </a:lnTo>
                <a:lnTo>
                  <a:pt x="24206" y="52070"/>
                </a:lnTo>
                <a:lnTo>
                  <a:pt x="31737" y="51549"/>
                </a:lnTo>
                <a:lnTo>
                  <a:pt x="34734" y="51269"/>
                </a:lnTo>
                <a:lnTo>
                  <a:pt x="43865" y="50253"/>
                </a:lnTo>
                <a:lnTo>
                  <a:pt x="49733" y="49796"/>
                </a:lnTo>
                <a:lnTo>
                  <a:pt x="55486" y="49441"/>
                </a:lnTo>
                <a:lnTo>
                  <a:pt x="59245" y="49136"/>
                </a:lnTo>
                <a:lnTo>
                  <a:pt x="65659" y="48552"/>
                </a:lnTo>
                <a:lnTo>
                  <a:pt x="68453" y="48387"/>
                </a:lnTo>
                <a:lnTo>
                  <a:pt x="84442" y="46748"/>
                </a:lnTo>
                <a:lnTo>
                  <a:pt x="88353" y="46050"/>
                </a:lnTo>
                <a:lnTo>
                  <a:pt x="90957" y="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95986" y="1007605"/>
            <a:ext cx="51699" cy="822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91564" y="656455"/>
            <a:ext cx="65834" cy="8330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58780" y="1727630"/>
            <a:ext cx="84967" cy="593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86287" y="1890672"/>
            <a:ext cx="48576" cy="4984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84686" y="2040234"/>
            <a:ext cx="45018" cy="7309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66394" y="2214600"/>
            <a:ext cx="53357" cy="839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67186" y="2378147"/>
            <a:ext cx="48971" cy="918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3902" y="2551272"/>
            <a:ext cx="45672" cy="8125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70351" y="1726775"/>
            <a:ext cx="67222" cy="8165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568634" y="1855320"/>
            <a:ext cx="65536" cy="765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78650" y="2039527"/>
            <a:ext cx="44537" cy="7244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78180" y="2207231"/>
            <a:ext cx="58287" cy="711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584792" y="2370484"/>
            <a:ext cx="48719" cy="7417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9027" y="2528895"/>
            <a:ext cx="45923" cy="8487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23759" y="1668859"/>
            <a:ext cx="140885" cy="11551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954382" y="1901419"/>
            <a:ext cx="61366" cy="5425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43556" y="2048352"/>
            <a:ext cx="58786" cy="7968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948878" y="2390628"/>
            <a:ext cx="53409" cy="8377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951555" y="2218713"/>
            <a:ext cx="47959" cy="810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899435" y="2554718"/>
            <a:ext cx="155367" cy="11478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921048" y="2742888"/>
            <a:ext cx="109580" cy="7450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382382" y="1716492"/>
            <a:ext cx="149096" cy="9238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410235" y="1864372"/>
            <a:ext cx="67624" cy="8188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441028" y="2027759"/>
            <a:ext cx="52636" cy="7412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5445255" y="2222619"/>
            <a:ext cx="85521" cy="75748"/>
          </a:xfrm>
          <a:custGeom>
            <a:avLst/>
            <a:gdLst/>
            <a:ahLst/>
            <a:cxnLst/>
            <a:rect l="l" t="t" r="r" b="b"/>
            <a:pathLst>
              <a:path w="133350" h="118110">
                <a:moveTo>
                  <a:pt x="36055" y="5499"/>
                </a:moveTo>
                <a:lnTo>
                  <a:pt x="33578" y="1676"/>
                </a:lnTo>
                <a:lnTo>
                  <a:pt x="25806" y="0"/>
                </a:lnTo>
                <a:lnTo>
                  <a:pt x="21983" y="2476"/>
                </a:lnTo>
                <a:lnTo>
                  <a:pt x="19405" y="14287"/>
                </a:lnTo>
                <a:lnTo>
                  <a:pt x="18834" y="17221"/>
                </a:lnTo>
                <a:lnTo>
                  <a:pt x="17678" y="24168"/>
                </a:lnTo>
                <a:lnTo>
                  <a:pt x="16954" y="27432"/>
                </a:lnTo>
                <a:lnTo>
                  <a:pt x="14414" y="36537"/>
                </a:lnTo>
                <a:lnTo>
                  <a:pt x="13385" y="40741"/>
                </a:lnTo>
                <a:lnTo>
                  <a:pt x="11518" y="49060"/>
                </a:lnTo>
                <a:lnTo>
                  <a:pt x="11518" y="100507"/>
                </a:lnTo>
                <a:lnTo>
                  <a:pt x="8610" y="102704"/>
                </a:lnTo>
                <a:lnTo>
                  <a:pt x="8445" y="102743"/>
                </a:lnTo>
                <a:lnTo>
                  <a:pt x="8610" y="102692"/>
                </a:lnTo>
                <a:lnTo>
                  <a:pt x="11518" y="100507"/>
                </a:lnTo>
                <a:lnTo>
                  <a:pt x="11518" y="49060"/>
                </a:lnTo>
                <a:lnTo>
                  <a:pt x="7975" y="64846"/>
                </a:lnTo>
                <a:lnTo>
                  <a:pt x="7010" y="68795"/>
                </a:lnTo>
                <a:lnTo>
                  <a:pt x="901" y="100812"/>
                </a:lnTo>
                <a:lnTo>
                  <a:pt x="292" y="104813"/>
                </a:lnTo>
                <a:lnTo>
                  <a:pt x="177" y="105765"/>
                </a:lnTo>
                <a:lnTo>
                  <a:pt x="0" y="109664"/>
                </a:lnTo>
                <a:lnTo>
                  <a:pt x="317" y="111696"/>
                </a:lnTo>
                <a:lnTo>
                  <a:pt x="4711" y="117157"/>
                </a:lnTo>
                <a:lnTo>
                  <a:pt x="8280" y="117627"/>
                </a:lnTo>
                <a:lnTo>
                  <a:pt x="15430" y="115836"/>
                </a:lnTo>
                <a:lnTo>
                  <a:pt x="17614" y="114185"/>
                </a:lnTo>
                <a:lnTo>
                  <a:pt x="25400" y="107657"/>
                </a:lnTo>
                <a:lnTo>
                  <a:pt x="28905" y="104711"/>
                </a:lnTo>
                <a:lnTo>
                  <a:pt x="30264" y="103593"/>
                </a:lnTo>
                <a:lnTo>
                  <a:pt x="34886" y="100101"/>
                </a:lnTo>
                <a:lnTo>
                  <a:pt x="35521" y="95592"/>
                </a:lnTo>
                <a:lnTo>
                  <a:pt x="30734" y="89242"/>
                </a:lnTo>
                <a:lnTo>
                  <a:pt x="26212" y="88607"/>
                </a:lnTo>
                <a:lnTo>
                  <a:pt x="21310" y="92316"/>
                </a:lnTo>
                <a:lnTo>
                  <a:pt x="19850" y="93510"/>
                </a:lnTo>
                <a:lnTo>
                  <a:pt x="15684" y="97002"/>
                </a:lnTo>
                <a:lnTo>
                  <a:pt x="16522" y="91084"/>
                </a:lnTo>
                <a:lnTo>
                  <a:pt x="17233" y="87249"/>
                </a:lnTo>
                <a:lnTo>
                  <a:pt x="18453" y="81686"/>
                </a:lnTo>
                <a:lnTo>
                  <a:pt x="20967" y="72351"/>
                </a:lnTo>
                <a:lnTo>
                  <a:pt x="21996" y="68135"/>
                </a:lnTo>
                <a:lnTo>
                  <a:pt x="27393" y="44043"/>
                </a:lnTo>
                <a:lnTo>
                  <a:pt x="28359" y="40182"/>
                </a:lnTo>
                <a:lnTo>
                  <a:pt x="30924" y="30937"/>
                </a:lnTo>
                <a:lnTo>
                  <a:pt x="31813" y="26936"/>
                </a:lnTo>
                <a:lnTo>
                  <a:pt x="32042" y="25641"/>
                </a:lnTo>
                <a:lnTo>
                  <a:pt x="33007" y="19773"/>
                </a:lnTo>
                <a:lnTo>
                  <a:pt x="33528" y="17170"/>
                </a:lnTo>
                <a:lnTo>
                  <a:pt x="36055" y="5499"/>
                </a:lnTo>
                <a:close/>
              </a:path>
              <a:path w="133350" h="118110">
                <a:moveTo>
                  <a:pt x="133299" y="56349"/>
                </a:moveTo>
                <a:lnTo>
                  <a:pt x="132994" y="55524"/>
                </a:lnTo>
                <a:lnTo>
                  <a:pt x="130632" y="49072"/>
                </a:lnTo>
                <a:lnTo>
                  <a:pt x="128905" y="47358"/>
                </a:lnTo>
                <a:lnTo>
                  <a:pt x="123202" y="43395"/>
                </a:lnTo>
                <a:lnTo>
                  <a:pt x="120015" y="42125"/>
                </a:lnTo>
                <a:lnTo>
                  <a:pt x="118427" y="41821"/>
                </a:lnTo>
                <a:lnTo>
                  <a:pt x="118427" y="57607"/>
                </a:lnTo>
                <a:lnTo>
                  <a:pt x="118427" y="59194"/>
                </a:lnTo>
                <a:lnTo>
                  <a:pt x="100698" y="81508"/>
                </a:lnTo>
                <a:lnTo>
                  <a:pt x="98958" y="81495"/>
                </a:lnTo>
                <a:lnTo>
                  <a:pt x="85318" y="77279"/>
                </a:lnTo>
                <a:lnTo>
                  <a:pt x="85318" y="69761"/>
                </a:lnTo>
                <a:lnTo>
                  <a:pt x="85318" y="66382"/>
                </a:lnTo>
                <a:lnTo>
                  <a:pt x="86969" y="65366"/>
                </a:lnTo>
                <a:lnTo>
                  <a:pt x="98907" y="57861"/>
                </a:lnTo>
                <a:lnTo>
                  <a:pt x="102247" y="55956"/>
                </a:lnTo>
                <a:lnTo>
                  <a:pt x="103733" y="55562"/>
                </a:lnTo>
                <a:lnTo>
                  <a:pt x="103886" y="55524"/>
                </a:lnTo>
                <a:lnTo>
                  <a:pt x="105105" y="55714"/>
                </a:lnTo>
                <a:lnTo>
                  <a:pt x="105752" y="55765"/>
                </a:lnTo>
                <a:lnTo>
                  <a:pt x="107492" y="55765"/>
                </a:lnTo>
                <a:lnTo>
                  <a:pt x="111544" y="55562"/>
                </a:lnTo>
                <a:lnTo>
                  <a:pt x="112725" y="55524"/>
                </a:lnTo>
                <a:lnTo>
                  <a:pt x="113626" y="55562"/>
                </a:lnTo>
                <a:lnTo>
                  <a:pt x="115404" y="55905"/>
                </a:lnTo>
                <a:lnTo>
                  <a:pt x="116725" y="56426"/>
                </a:lnTo>
                <a:lnTo>
                  <a:pt x="118427" y="57607"/>
                </a:lnTo>
                <a:lnTo>
                  <a:pt x="118427" y="41821"/>
                </a:lnTo>
                <a:lnTo>
                  <a:pt x="116078" y="41363"/>
                </a:lnTo>
                <a:lnTo>
                  <a:pt x="115036" y="41160"/>
                </a:lnTo>
                <a:lnTo>
                  <a:pt x="113258" y="41097"/>
                </a:lnTo>
                <a:lnTo>
                  <a:pt x="109905" y="41211"/>
                </a:lnTo>
                <a:lnTo>
                  <a:pt x="107111" y="41363"/>
                </a:lnTo>
                <a:lnTo>
                  <a:pt x="106387" y="41363"/>
                </a:lnTo>
                <a:lnTo>
                  <a:pt x="103682" y="41033"/>
                </a:lnTo>
                <a:lnTo>
                  <a:pt x="102095" y="41097"/>
                </a:lnTo>
                <a:lnTo>
                  <a:pt x="96431" y="42595"/>
                </a:lnTo>
                <a:lnTo>
                  <a:pt x="93091" y="44513"/>
                </a:lnTo>
                <a:lnTo>
                  <a:pt x="88950" y="47117"/>
                </a:lnTo>
                <a:lnTo>
                  <a:pt x="89065" y="46774"/>
                </a:lnTo>
                <a:lnTo>
                  <a:pt x="89154" y="46558"/>
                </a:lnTo>
                <a:lnTo>
                  <a:pt x="89954" y="46113"/>
                </a:lnTo>
                <a:lnTo>
                  <a:pt x="93891" y="43268"/>
                </a:lnTo>
                <a:lnTo>
                  <a:pt x="94602" y="38773"/>
                </a:lnTo>
                <a:lnTo>
                  <a:pt x="91071" y="33909"/>
                </a:lnTo>
                <a:lnTo>
                  <a:pt x="89928" y="32334"/>
                </a:lnTo>
                <a:lnTo>
                  <a:pt x="85432" y="31623"/>
                </a:lnTo>
                <a:lnTo>
                  <a:pt x="82283" y="33909"/>
                </a:lnTo>
                <a:lnTo>
                  <a:pt x="80162" y="35052"/>
                </a:lnTo>
                <a:lnTo>
                  <a:pt x="71183" y="61226"/>
                </a:lnTo>
                <a:lnTo>
                  <a:pt x="71120" y="61760"/>
                </a:lnTo>
                <a:lnTo>
                  <a:pt x="71018" y="62661"/>
                </a:lnTo>
                <a:lnTo>
                  <a:pt x="70980" y="63652"/>
                </a:lnTo>
                <a:lnTo>
                  <a:pt x="70853" y="78752"/>
                </a:lnTo>
                <a:lnTo>
                  <a:pt x="71158" y="81521"/>
                </a:lnTo>
                <a:lnTo>
                  <a:pt x="101384" y="95973"/>
                </a:lnTo>
                <a:lnTo>
                  <a:pt x="107924" y="94919"/>
                </a:lnTo>
                <a:lnTo>
                  <a:pt x="125907" y="81521"/>
                </a:lnTo>
                <a:lnTo>
                  <a:pt x="126961" y="79984"/>
                </a:lnTo>
                <a:lnTo>
                  <a:pt x="133223" y="57327"/>
                </a:lnTo>
                <a:lnTo>
                  <a:pt x="133299" y="5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3" name="object 4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457754" y="2381887"/>
            <a:ext cx="109525" cy="8561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438324" y="2567475"/>
            <a:ext cx="170321" cy="10193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472412" y="2736440"/>
            <a:ext cx="111668" cy="843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267601" y="3233529"/>
            <a:ext cx="504245" cy="16780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839269" y="3239267"/>
            <a:ext cx="154436" cy="16047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074007" y="3251182"/>
            <a:ext cx="294945" cy="16493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483444" y="3287278"/>
            <a:ext cx="61500" cy="4700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465013" y="3375960"/>
            <a:ext cx="111585" cy="24435"/>
          </a:xfrm>
          <a:custGeom>
            <a:avLst/>
            <a:gdLst/>
            <a:ahLst/>
            <a:cxnLst/>
            <a:rect l="l" t="t" r="r" b="b"/>
            <a:pathLst>
              <a:path w="173989" h="38100">
                <a:moveTo>
                  <a:pt x="1915" y="12224"/>
                </a:moveTo>
                <a:lnTo>
                  <a:pt x="33426" y="34904"/>
                </a:lnTo>
                <a:lnTo>
                  <a:pt x="38383" y="35787"/>
                </a:lnTo>
                <a:lnTo>
                  <a:pt x="42161" y="36501"/>
                </a:lnTo>
                <a:lnTo>
                  <a:pt x="44664" y="36899"/>
                </a:lnTo>
                <a:lnTo>
                  <a:pt x="49991" y="37412"/>
                </a:lnTo>
                <a:lnTo>
                  <a:pt x="52034" y="37490"/>
                </a:lnTo>
                <a:lnTo>
                  <a:pt x="61845" y="37679"/>
                </a:lnTo>
                <a:lnTo>
                  <a:pt x="66127" y="37673"/>
                </a:lnTo>
                <a:lnTo>
                  <a:pt x="72746" y="37589"/>
                </a:lnTo>
                <a:lnTo>
                  <a:pt x="82984" y="37589"/>
                </a:lnTo>
                <a:lnTo>
                  <a:pt x="84423" y="37556"/>
                </a:lnTo>
                <a:lnTo>
                  <a:pt x="91550" y="36804"/>
                </a:lnTo>
                <a:lnTo>
                  <a:pt x="93991" y="36332"/>
                </a:lnTo>
                <a:lnTo>
                  <a:pt x="103041" y="34342"/>
                </a:lnTo>
                <a:lnTo>
                  <a:pt x="104587" y="34020"/>
                </a:lnTo>
                <a:lnTo>
                  <a:pt x="108498" y="33337"/>
                </a:lnTo>
                <a:lnTo>
                  <a:pt x="127231" y="30416"/>
                </a:lnTo>
                <a:lnTo>
                  <a:pt x="137185" y="28737"/>
                </a:lnTo>
                <a:lnTo>
                  <a:pt x="148783" y="26912"/>
                </a:lnTo>
                <a:lnTo>
                  <a:pt x="150877" y="26724"/>
                </a:lnTo>
                <a:lnTo>
                  <a:pt x="152648" y="24448"/>
                </a:lnTo>
                <a:lnTo>
                  <a:pt x="15176" y="24447"/>
                </a:lnTo>
                <a:lnTo>
                  <a:pt x="5294" y="14559"/>
                </a:lnTo>
                <a:lnTo>
                  <a:pt x="4250" y="14559"/>
                </a:lnTo>
                <a:lnTo>
                  <a:pt x="1915" y="12224"/>
                </a:lnTo>
                <a:close/>
              </a:path>
              <a:path w="173989" h="38100">
                <a:moveTo>
                  <a:pt x="82984" y="37589"/>
                </a:moveTo>
                <a:lnTo>
                  <a:pt x="72746" y="37589"/>
                </a:lnTo>
                <a:lnTo>
                  <a:pt x="81657" y="37619"/>
                </a:lnTo>
                <a:lnTo>
                  <a:pt x="82984" y="37589"/>
                </a:lnTo>
                <a:close/>
              </a:path>
              <a:path w="173989" h="38100">
                <a:moveTo>
                  <a:pt x="161833" y="26212"/>
                </a:moveTo>
                <a:lnTo>
                  <a:pt x="161005" y="26305"/>
                </a:lnTo>
                <a:lnTo>
                  <a:pt x="155618" y="26412"/>
                </a:lnTo>
                <a:lnTo>
                  <a:pt x="154115" y="26461"/>
                </a:lnTo>
                <a:lnTo>
                  <a:pt x="150877" y="26724"/>
                </a:lnTo>
                <a:lnTo>
                  <a:pt x="150747" y="26890"/>
                </a:lnTo>
                <a:lnTo>
                  <a:pt x="150734" y="27741"/>
                </a:lnTo>
                <a:lnTo>
                  <a:pt x="151207" y="31546"/>
                </a:lnTo>
                <a:lnTo>
                  <a:pt x="157482" y="36433"/>
                </a:lnTo>
                <a:lnTo>
                  <a:pt x="162006" y="35869"/>
                </a:lnTo>
                <a:lnTo>
                  <a:pt x="164951" y="32090"/>
                </a:lnTo>
                <a:lnTo>
                  <a:pt x="169715" y="26890"/>
                </a:lnTo>
                <a:lnTo>
                  <a:pt x="170156" y="26323"/>
                </a:lnTo>
                <a:lnTo>
                  <a:pt x="161944" y="26323"/>
                </a:lnTo>
                <a:close/>
              </a:path>
              <a:path w="173989" h="38100">
                <a:moveTo>
                  <a:pt x="158720" y="17570"/>
                </a:moveTo>
                <a:lnTo>
                  <a:pt x="153925" y="22809"/>
                </a:lnTo>
                <a:lnTo>
                  <a:pt x="150877" y="26724"/>
                </a:lnTo>
                <a:lnTo>
                  <a:pt x="154115" y="26461"/>
                </a:lnTo>
                <a:lnTo>
                  <a:pt x="155618" y="26412"/>
                </a:lnTo>
                <a:lnTo>
                  <a:pt x="161005" y="26305"/>
                </a:lnTo>
                <a:lnTo>
                  <a:pt x="161833" y="26212"/>
                </a:lnTo>
                <a:lnTo>
                  <a:pt x="158783" y="23162"/>
                </a:lnTo>
                <a:lnTo>
                  <a:pt x="158660" y="20665"/>
                </a:lnTo>
                <a:lnTo>
                  <a:pt x="158322" y="19973"/>
                </a:lnTo>
                <a:lnTo>
                  <a:pt x="158720" y="17570"/>
                </a:lnTo>
                <a:close/>
              </a:path>
              <a:path w="173989" h="38100">
                <a:moveTo>
                  <a:pt x="172755" y="16711"/>
                </a:moveTo>
                <a:lnTo>
                  <a:pt x="159381" y="16711"/>
                </a:lnTo>
                <a:lnTo>
                  <a:pt x="158720" y="18063"/>
                </a:lnTo>
                <a:lnTo>
                  <a:pt x="164358" y="25911"/>
                </a:lnTo>
                <a:lnTo>
                  <a:pt x="164511" y="25911"/>
                </a:lnTo>
                <a:lnTo>
                  <a:pt x="161833" y="26212"/>
                </a:lnTo>
                <a:lnTo>
                  <a:pt x="169896" y="26323"/>
                </a:lnTo>
                <a:lnTo>
                  <a:pt x="173120" y="17457"/>
                </a:lnTo>
                <a:lnTo>
                  <a:pt x="172755" y="16711"/>
                </a:lnTo>
                <a:close/>
              </a:path>
              <a:path w="173989" h="38100">
                <a:moveTo>
                  <a:pt x="171069" y="25150"/>
                </a:moveTo>
                <a:lnTo>
                  <a:pt x="169896" y="26323"/>
                </a:lnTo>
                <a:lnTo>
                  <a:pt x="170156" y="26323"/>
                </a:lnTo>
                <a:lnTo>
                  <a:pt x="171069" y="25150"/>
                </a:lnTo>
                <a:close/>
              </a:path>
              <a:path w="173989" h="38100">
                <a:moveTo>
                  <a:pt x="158720" y="20789"/>
                </a:moveTo>
                <a:lnTo>
                  <a:pt x="158783" y="23162"/>
                </a:lnTo>
                <a:lnTo>
                  <a:pt x="161833" y="26212"/>
                </a:lnTo>
                <a:lnTo>
                  <a:pt x="164511" y="25911"/>
                </a:lnTo>
                <a:lnTo>
                  <a:pt x="164001" y="25874"/>
                </a:lnTo>
                <a:lnTo>
                  <a:pt x="161902" y="25260"/>
                </a:lnTo>
                <a:lnTo>
                  <a:pt x="160393" y="24211"/>
                </a:lnTo>
                <a:lnTo>
                  <a:pt x="158720" y="20789"/>
                </a:lnTo>
                <a:close/>
              </a:path>
              <a:path w="173989" h="38100">
                <a:moveTo>
                  <a:pt x="173120" y="21396"/>
                </a:moveTo>
                <a:lnTo>
                  <a:pt x="171803" y="24090"/>
                </a:lnTo>
                <a:lnTo>
                  <a:pt x="171251" y="24916"/>
                </a:lnTo>
                <a:lnTo>
                  <a:pt x="171069" y="25150"/>
                </a:lnTo>
                <a:lnTo>
                  <a:pt x="173057" y="23162"/>
                </a:lnTo>
                <a:lnTo>
                  <a:pt x="173120" y="21396"/>
                </a:lnTo>
                <a:close/>
              </a:path>
              <a:path w="173989" h="38100">
                <a:moveTo>
                  <a:pt x="3745" y="12851"/>
                </a:moveTo>
                <a:lnTo>
                  <a:pt x="5425" y="14696"/>
                </a:lnTo>
                <a:lnTo>
                  <a:pt x="15177" y="24448"/>
                </a:lnTo>
                <a:lnTo>
                  <a:pt x="19737" y="24447"/>
                </a:lnTo>
                <a:lnTo>
                  <a:pt x="25359" y="18822"/>
                </a:lnTo>
                <a:lnTo>
                  <a:pt x="25358" y="15481"/>
                </a:lnTo>
                <a:lnTo>
                  <a:pt x="24283" y="14696"/>
                </a:lnTo>
                <a:lnTo>
                  <a:pt x="7622" y="14696"/>
                </a:lnTo>
                <a:lnTo>
                  <a:pt x="5858" y="14124"/>
                </a:lnTo>
                <a:lnTo>
                  <a:pt x="4745" y="13623"/>
                </a:lnTo>
                <a:lnTo>
                  <a:pt x="3977" y="13074"/>
                </a:lnTo>
                <a:lnTo>
                  <a:pt x="3745" y="12851"/>
                </a:lnTo>
                <a:close/>
              </a:path>
              <a:path w="173989" h="38100">
                <a:moveTo>
                  <a:pt x="25358" y="15481"/>
                </a:moveTo>
                <a:lnTo>
                  <a:pt x="25359" y="18822"/>
                </a:lnTo>
                <a:lnTo>
                  <a:pt x="19737" y="24447"/>
                </a:lnTo>
                <a:lnTo>
                  <a:pt x="15177" y="24448"/>
                </a:lnTo>
                <a:lnTo>
                  <a:pt x="152649" y="24447"/>
                </a:lnTo>
                <a:lnTo>
                  <a:pt x="153560" y="23277"/>
                </a:lnTo>
                <a:lnTo>
                  <a:pt x="61946" y="23277"/>
                </a:lnTo>
                <a:lnTo>
                  <a:pt x="52671" y="23100"/>
                </a:lnTo>
                <a:lnTo>
                  <a:pt x="50878" y="23031"/>
                </a:lnTo>
                <a:lnTo>
                  <a:pt x="46579" y="22617"/>
                </a:lnTo>
                <a:lnTo>
                  <a:pt x="44439" y="22277"/>
                </a:lnTo>
                <a:lnTo>
                  <a:pt x="39935" y="21433"/>
                </a:lnTo>
                <a:lnTo>
                  <a:pt x="36763" y="20876"/>
                </a:lnTo>
                <a:lnTo>
                  <a:pt x="35935" y="20665"/>
                </a:lnTo>
                <a:lnTo>
                  <a:pt x="31360" y="18994"/>
                </a:lnTo>
                <a:lnTo>
                  <a:pt x="27529" y="17067"/>
                </a:lnTo>
                <a:lnTo>
                  <a:pt x="25358" y="15481"/>
                </a:lnTo>
                <a:close/>
              </a:path>
              <a:path w="173989" h="38100">
                <a:moveTo>
                  <a:pt x="73620" y="23188"/>
                </a:moveTo>
                <a:lnTo>
                  <a:pt x="61946" y="23277"/>
                </a:lnTo>
                <a:lnTo>
                  <a:pt x="153560" y="23277"/>
                </a:lnTo>
                <a:lnTo>
                  <a:pt x="81203" y="23218"/>
                </a:lnTo>
                <a:lnTo>
                  <a:pt x="73620" y="23188"/>
                </a:lnTo>
                <a:close/>
              </a:path>
              <a:path w="173989" h="38100">
                <a:moveTo>
                  <a:pt x="167949" y="11510"/>
                </a:moveTo>
                <a:lnTo>
                  <a:pt x="164633" y="11511"/>
                </a:lnTo>
                <a:lnTo>
                  <a:pt x="163677" y="11511"/>
                </a:lnTo>
                <a:lnTo>
                  <a:pt x="160103" y="11920"/>
                </a:lnTo>
                <a:lnTo>
                  <a:pt x="120124" y="16976"/>
                </a:lnTo>
                <a:lnTo>
                  <a:pt x="106133" y="19132"/>
                </a:lnTo>
                <a:lnTo>
                  <a:pt x="101840" y="19881"/>
                </a:lnTo>
                <a:lnTo>
                  <a:pt x="100148" y="20233"/>
                </a:lnTo>
                <a:lnTo>
                  <a:pt x="91427" y="22152"/>
                </a:lnTo>
                <a:lnTo>
                  <a:pt x="89300" y="22562"/>
                </a:lnTo>
                <a:lnTo>
                  <a:pt x="83620" y="23162"/>
                </a:lnTo>
                <a:lnTo>
                  <a:pt x="81203" y="23218"/>
                </a:lnTo>
                <a:lnTo>
                  <a:pt x="153606" y="23218"/>
                </a:lnTo>
                <a:lnTo>
                  <a:pt x="154687" y="21957"/>
                </a:lnTo>
                <a:lnTo>
                  <a:pt x="158705" y="17590"/>
                </a:lnTo>
                <a:lnTo>
                  <a:pt x="158809" y="15058"/>
                </a:lnTo>
                <a:lnTo>
                  <a:pt x="161944" y="11924"/>
                </a:lnTo>
                <a:lnTo>
                  <a:pt x="169365" y="11924"/>
                </a:lnTo>
                <a:lnTo>
                  <a:pt x="167949" y="11510"/>
                </a:lnTo>
                <a:close/>
              </a:path>
              <a:path w="173989" h="38100">
                <a:moveTo>
                  <a:pt x="173120" y="17457"/>
                </a:moveTo>
                <a:lnTo>
                  <a:pt x="173120" y="21396"/>
                </a:lnTo>
                <a:lnTo>
                  <a:pt x="173320" y="20985"/>
                </a:lnTo>
                <a:lnTo>
                  <a:pt x="173719" y="18684"/>
                </a:lnTo>
                <a:lnTo>
                  <a:pt x="173120" y="17457"/>
                </a:lnTo>
                <a:close/>
              </a:path>
              <a:path w="173989" h="38100">
                <a:moveTo>
                  <a:pt x="158720" y="18063"/>
                </a:moveTo>
                <a:lnTo>
                  <a:pt x="158615" y="18279"/>
                </a:lnTo>
                <a:lnTo>
                  <a:pt x="158322" y="19973"/>
                </a:lnTo>
                <a:lnTo>
                  <a:pt x="158720" y="20789"/>
                </a:lnTo>
                <a:lnTo>
                  <a:pt x="158720" y="18063"/>
                </a:lnTo>
                <a:close/>
              </a:path>
              <a:path w="173989" h="38100">
                <a:moveTo>
                  <a:pt x="159381" y="16711"/>
                </a:moveTo>
                <a:lnTo>
                  <a:pt x="158807" y="17457"/>
                </a:lnTo>
                <a:lnTo>
                  <a:pt x="158720" y="18063"/>
                </a:lnTo>
                <a:lnTo>
                  <a:pt x="159381" y="16711"/>
                </a:lnTo>
                <a:close/>
              </a:path>
              <a:path w="173989" h="38100">
                <a:moveTo>
                  <a:pt x="169365" y="11924"/>
                </a:moveTo>
                <a:lnTo>
                  <a:pt x="161944" y="11924"/>
                </a:lnTo>
                <a:lnTo>
                  <a:pt x="158809" y="15058"/>
                </a:lnTo>
                <a:lnTo>
                  <a:pt x="158720" y="17570"/>
                </a:lnTo>
                <a:lnTo>
                  <a:pt x="159381" y="16711"/>
                </a:lnTo>
                <a:lnTo>
                  <a:pt x="172755" y="16711"/>
                </a:lnTo>
                <a:lnTo>
                  <a:pt x="170910" y="12938"/>
                </a:lnTo>
                <a:lnTo>
                  <a:pt x="170116" y="12143"/>
                </a:lnTo>
                <a:lnTo>
                  <a:pt x="169365" y="11924"/>
                </a:lnTo>
                <a:close/>
              </a:path>
              <a:path w="173989" h="38100">
                <a:moveTo>
                  <a:pt x="170910" y="12938"/>
                </a:moveTo>
                <a:lnTo>
                  <a:pt x="173120" y="17457"/>
                </a:lnTo>
                <a:lnTo>
                  <a:pt x="173031" y="15058"/>
                </a:lnTo>
                <a:lnTo>
                  <a:pt x="170910" y="12938"/>
                </a:lnTo>
                <a:close/>
              </a:path>
              <a:path w="173989" h="38100">
                <a:moveTo>
                  <a:pt x="15426" y="4300"/>
                </a:moveTo>
                <a:lnTo>
                  <a:pt x="15426" y="6704"/>
                </a:lnTo>
                <a:lnTo>
                  <a:pt x="21281" y="12503"/>
                </a:lnTo>
                <a:lnTo>
                  <a:pt x="25358" y="15481"/>
                </a:lnTo>
                <a:lnTo>
                  <a:pt x="25358" y="14263"/>
                </a:lnTo>
                <a:lnTo>
                  <a:pt x="15426" y="4300"/>
                </a:lnTo>
                <a:close/>
              </a:path>
              <a:path w="173989" h="38100">
                <a:moveTo>
                  <a:pt x="13375" y="12851"/>
                </a:moveTo>
                <a:lnTo>
                  <a:pt x="3745" y="12851"/>
                </a:lnTo>
                <a:lnTo>
                  <a:pt x="3984" y="13079"/>
                </a:lnTo>
                <a:lnTo>
                  <a:pt x="4745" y="13623"/>
                </a:lnTo>
                <a:lnTo>
                  <a:pt x="5858" y="14124"/>
                </a:lnTo>
                <a:lnTo>
                  <a:pt x="7622" y="14696"/>
                </a:lnTo>
                <a:lnTo>
                  <a:pt x="11008" y="14000"/>
                </a:lnTo>
                <a:lnTo>
                  <a:pt x="13207" y="13079"/>
                </a:lnTo>
                <a:lnTo>
                  <a:pt x="13375" y="12851"/>
                </a:lnTo>
                <a:close/>
              </a:path>
              <a:path w="173989" h="38100">
                <a:moveTo>
                  <a:pt x="14875" y="5885"/>
                </a:moveTo>
                <a:lnTo>
                  <a:pt x="15152" y="6550"/>
                </a:lnTo>
                <a:lnTo>
                  <a:pt x="15229" y="8695"/>
                </a:lnTo>
                <a:lnTo>
                  <a:pt x="14914" y="9875"/>
                </a:lnTo>
                <a:lnTo>
                  <a:pt x="14305" y="11582"/>
                </a:lnTo>
                <a:lnTo>
                  <a:pt x="13207" y="13079"/>
                </a:lnTo>
                <a:lnTo>
                  <a:pt x="11008" y="14000"/>
                </a:lnTo>
                <a:lnTo>
                  <a:pt x="7622" y="14696"/>
                </a:lnTo>
                <a:lnTo>
                  <a:pt x="24283" y="14696"/>
                </a:lnTo>
                <a:lnTo>
                  <a:pt x="24096" y="14559"/>
                </a:lnTo>
                <a:lnTo>
                  <a:pt x="12203" y="14559"/>
                </a:lnTo>
                <a:lnTo>
                  <a:pt x="15309" y="11452"/>
                </a:lnTo>
                <a:lnTo>
                  <a:pt x="15426" y="6704"/>
                </a:lnTo>
                <a:lnTo>
                  <a:pt x="15069" y="6351"/>
                </a:lnTo>
                <a:lnTo>
                  <a:pt x="14875" y="5885"/>
                </a:lnTo>
                <a:close/>
              </a:path>
              <a:path w="173989" h="38100">
                <a:moveTo>
                  <a:pt x="8929" y="0"/>
                </a:moveTo>
                <a:lnTo>
                  <a:pt x="5445" y="718"/>
                </a:lnTo>
                <a:lnTo>
                  <a:pt x="2421" y="1988"/>
                </a:lnTo>
                <a:lnTo>
                  <a:pt x="1027" y="3383"/>
                </a:lnTo>
                <a:lnTo>
                  <a:pt x="1027" y="10086"/>
                </a:lnTo>
                <a:lnTo>
                  <a:pt x="1853" y="12075"/>
                </a:lnTo>
                <a:lnTo>
                  <a:pt x="1973" y="12282"/>
                </a:lnTo>
                <a:lnTo>
                  <a:pt x="4250" y="14559"/>
                </a:lnTo>
                <a:lnTo>
                  <a:pt x="5294" y="14559"/>
                </a:lnTo>
                <a:lnTo>
                  <a:pt x="3745" y="12851"/>
                </a:lnTo>
                <a:lnTo>
                  <a:pt x="13375" y="12851"/>
                </a:lnTo>
                <a:lnTo>
                  <a:pt x="14305" y="11582"/>
                </a:lnTo>
                <a:lnTo>
                  <a:pt x="14914" y="9875"/>
                </a:lnTo>
                <a:lnTo>
                  <a:pt x="15229" y="8695"/>
                </a:lnTo>
                <a:lnTo>
                  <a:pt x="15152" y="6550"/>
                </a:lnTo>
                <a:lnTo>
                  <a:pt x="14875" y="5885"/>
                </a:lnTo>
                <a:lnTo>
                  <a:pt x="15426" y="5885"/>
                </a:lnTo>
                <a:lnTo>
                  <a:pt x="10820" y="607"/>
                </a:lnTo>
                <a:lnTo>
                  <a:pt x="8929" y="0"/>
                </a:lnTo>
                <a:close/>
              </a:path>
              <a:path w="173989" h="38100">
                <a:moveTo>
                  <a:pt x="15426" y="6704"/>
                </a:moveTo>
                <a:lnTo>
                  <a:pt x="15309" y="11452"/>
                </a:lnTo>
                <a:lnTo>
                  <a:pt x="12203" y="14559"/>
                </a:lnTo>
                <a:lnTo>
                  <a:pt x="24096" y="14559"/>
                </a:lnTo>
                <a:lnTo>
                  <a:pt x="21281" y="12503"/>
                </a:lnTo>
                <a:lnTo>
                  <a:pt x="15426" y="6704"/>
                </a:lnTo>
                <a:close/>
              </a:path>
              <a:path w="173989" h="38100">
                <a:moveTo>
                  <a:pt x="170116" y="12143"/>
                </a:moveTo>
                <a:lnTo>
                  <a:pt x="170910" y="12938"/>
                </a:lnTo>
                <a:lnTo>
                  <a:pt x="170590" y="12282"/>
                </a:lnTo>
                <a:lnTo>
                  <a:pt x="170116" y="12143"/>
                </a:lnTo>
                <a:close/>
              </a:path>
              <a:path w="173989" h="38100">
                <a:moveTo>
                  <a:pt x="1027" y="10086"/>
                </a:moveTo>
                <a:lnTo>
                  <a:pt x="1144" y="11452"/>
                </a:lnTo>
                <a:lnTo>
                  <a:pt x="1915" y="12224"/>
                </a:lnTo>
                <a:lnTo>
                  <a:pt x="1027" y="10086"/>
                </a:lnTo>
                <a:close/>
              </a:path>
              <a:path w="173989" h="38100">
                <a:moveTo>
                  <a:pt x="169896" y="11924"/>
                </a:moveTo>
                <a:lnTo>
                  <a:pt x="169365" y="11924"/>
                </a:lnTo>
                <a:lnTo>
                  <a:pt x="170116" y="12143"/>
                </a:lnTo>
                <a:lnTo>
                  <a:pt x="169896" y="11924"/>
                </a:lnTo>
                <a:close/>
              </a:path>
              <a:path w="173989" h="38100">
                <a:moveTo>
                  <a:pt x="2428" y="1982"/>
                </a:moveTo>
                <a:lnTo>
                  <a:pt x="116" y="2950"/>
                </a:lnTo>
                <a:lnTo>
                  <a:pt x="0" y="7614"/>
                </a:lnTo>
                <a:lnTo>
                  <a:pt x="1027" y="10086"/>
                </a:lnTo>
                <a:lnTo>
                  <a:pt x="1027" y="3383"/>
                </a:lnTo>
                <a:lnTo>
                  <a:pt x="2428" y="1982"/>
                </a:lnTo>
                <a:close/>
              </a:path>
              <a:path w="173989" h="38100">
                <a:moveTo>
                  <a:pt x="15426" y="5885"/>
                </a:moveTo>
                <a:lnTo>
                  <a:pt x="14875" y="5885"/>
                </a:lnTo>
                <a:lnTo>
                  <a:pt x="15069" y="6351"/>
                </a:lnTo>
                <a:lnTo>
                  <a:pt x="15426" y="6704"/>
                </a:lnTo>
                <a:lnTo>
                  <a:pt x="15426" y="5885"/>
                </a:lnTo>
                <a:close/>
              </a:path>
              <a:path w="173989" h="38100">
                <a:moveTo>
                  <a:pt x="12203" y="160"/>
                </a:moveTo>
                <a:lnTo>
                  <a:pt x="9427" y="160"/>
                </a:lnTo>
                <a:lnTo>
                  <a:pt x="10820" y="607"/>
                </a:lnTo>
                <a:lnTo>
                  <a:pt x="12073" y="1170"/>
                </a:lnTo>
                <a:lnTo>
                  <a:pt x="13223" y="1988"/>
                </a:lnTo>
                <a:lnTo>
                  <a:pt x="13625" y="2357"/>
                </a:lnTo>
                <a:lnTo>
                  <a:pt x="14417" y="3168"/>
                </a:lnTo>
                <a:lnTo>
                  <a:pt x="15426" y="4300"/>
                </a:lnTo>
                <a:lnTo>
                  <a:pt x="15426" y="3383"/>
                </a:lnTo>
                <a:lnTo>
                  <a:pt x="12203" y="160"/>
                </a:lnTo>
                <a:close/>
              </a:path>
              <a:path w="173989" h="38100">
                <a:moveTo>
                  <a:pt x="8153" y="160"/>
                </a:moveTo>
                <a:lnTo>
                  <a:pt x="4250" y="160"/>
                </a:lnTo>
                <a:lnTo>
                  <a:pt x="2428" y="1982"/>
                </a:lnTo>
                <a:lnTo>
                  <a:pt x="5445" y="718"/>
                </a:lnTo>
                <a:lnTo>
                  <a:pt x="8153" y="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1" name="object 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459289" y="3634147"/>
            <a:ext cx="87343" cy="48391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4603098" y="3633151"/>
            <a:ext cx="47240" cy="39502"/>
          </a:xfrm>
          <a:custGeom>
            <a:avLst/>
            <a:gdLst/>
            <a:ahLst/>
            <a:cxnLst/>
            <a:rect l="l" t="t" r="r" b="b"/>
            <a:pathLst>
              <a:path w="73659" h="61595">
                <a:moveTo>
                  <a:pt x="61163" y="27711"/>
                </a:moveTo>
                <a:lnTo>
                  <a:pt x="60261" y="22821"/>
                </a:lnTo>
                <a:lnTo>
                  <a:pt x="59677" y="16256"/>
                </a:lnTo>
                <a:lnTo>
                  <a:pt x="59613" y="15455"/>
                </a:lnTo>
                <a:lnTo>
                  <a:pt x="59512" y="14401"/>
                </a:lnTo>
                <a:lnTo>
                  <a:pt x="47307" y="1790"/>
                </a:lnTo>
                <a:lnTo>
                  <a:pt x="44615" y="1054"/>
                </a:lnTo>
                <a:lnTo>
                  <a:pt x="41579" y="698"/>
                </a:lnTo>
                <a:lnTo>
                  <a:pt x="28651" y="0"/>
                </a:lnTo>
                <a:lnTo>
                  <a:pt x="23215" y="0"/>
                </a:lnTo>
                <a:lnTo>
                  <a:pt x="12319" y="558"/>
                </a:lnTo>
                <a:lnTo>
                  <a:pt x="12319" y="15011"/>
                </a:lnTo>
                <a:lnTo>
                  <a:pt x="11087" y="15163"/>
                </a:lnTo>
                <a:lnTo>
                  <a:pt x="12319" y="15011"/>
                </a:lnTo>
                <a:lnTo>
                  <a:pt x="12319" y="558"/>
                </a:lnTo>
                <a:lnTo>
                  <a:pt x="0" y="11899"/>
                </a:lnTo>
                <a:lnTo>
                  <a:pt x="495" y="13157"/>
                </a:lnTo>
                <a:lnTo>
                  <a:pt x="11772" y="25247"/>
                </a:lnTo>
                <a:lnTo>
                  <a:pt x="15379" y="28511"/>
                </a:lnTo>
                <a:lnTo>
                  <a:pt x="19939" y="28270"/>
                </a:lnTo>
                <a:lnTo>
                  <a:pt x="25260" y="22377"/>
                </a:lnTo>
                <a:lnTo>
                  <a:pt x="25031" y="17818"/>
                </a:lnTo>
                <a:lnTo>
                  <a:pt x="22199" y="15265"/>
                </a:lnTo>
                <a:lnTo>
                  <a:pt x="21361" y="14528"/>
                </a:lnTo>
                <a:lnTo>
                  <a:pt x="23495" y="14401"/>
                </a:lnTo>
                <a:lnTo>
                  <a:pt x="28409" y="14401"/>
                </a:lnTo>
                <a:lnTo>
                  <a:pt x="39763" y="15024"/>
                </a:lnTo>
                <a:lnTo>
                  <a:pt x="42075" y="15290"/>
                </a:lnTo>
                <a:lnTo>
                  <a:pt x="45110" y="16090"/>
                </a:lnTo>
                <a:lnTo>
                  <a:pt x="45288" y="17081"/>
                </a:lnTo>
                <a:lnTo>
                  <a:pt x="45847" y="23533"/>
                </a:lnTo>
                <a:lnTo>
                  <a:pt x="45986" y="24803"/>
                </a:lnTo>
                <a:lnTo>
                  <a:pt x="47002" y="30302"/>
                </a:lnTo>
                <a:lnTo>
                  <a:pt x="50749" y="32893"/>
                </a:lnTo>
                <a:lnTo>
                  <a:pt x="58572" y="31457"/>
                </a:lnTo>
                <a:lnTo>
                  <a:pt x="61163" y="27711"/>
                </a:lnTo>
                <a:close/>
              </a:path>
              <a:path w="73659" h="61595">
                <a:moveTo>
                  <a:pt x="73304" y="41973"/>
                </a:moveTo>
                <a:lnTo>
                  <a:pt x="70218" y="38620"/>
                </a:lnTo>
                <a:lnTo>
                  <a:pt x="64414" y="38354"/>
                </a:lnTo>
                <a:lnTo>
                  <a:pt x="58496" y="38011"/>
                </a:lnTo>
                <a:lnTo>
                  <a:pt x="56730" y="37934"/>
                </a:lnTo>
                <a:lnTo>
                  <a:pt x="52616" y="37973"/>
                </a:lnTo>
                <a:lnTo>
                  <a:pt x="50825" y="38061"/>
                </a:lnTo>
                <a:lnTo>
                  <a:pt x="12611" y="46405"/>
                </a:lnTo>
                <a:lnTo>
                  <a:pt x="8953" y="52298"/>
                </a:lnTo>
                <a:lnTo>
                  <a:pt x="9118" y="56413"/>
                </a:lnTo>
                <a:lnTo>
                  <a:pt x="13512" y="60807"/>
                </a:lnTo>
                <a:lnTo>
                  <a:pt x="15354" y="61302"/>
                </a:lnTo>
                <a:lnTo>
                  <a:pt x="17119" y="61277"/>
                </a:lnTo>
                <a:lnTo>
                  <a:pt x="18211" y="61214"/>
                </a:lnTo>
                <a:lnTo>
                  <a:pt x="21691" y="61214"/>
                </a:lnTo>
                <a:lnTo>
                  <a:pt x="24447" y="58470"/>
                </a:lnTo>
                <a:lnTo>
                  <a:pt x="24917" y="58000"/>
                </a:lnTo>
                <a:lnTo>
                  <a:pt x="24917" y="57010"/>
                </a:lnTo>
                <a:lnTo>
                  <a:pt x="28905" y="55575"/>
                </a:lnTo>
                <a:lnTo>
                  <a:pt x="53098" y="52362"/>
                </a:lnTo>
                <a:lnTo>
                  <a:pt x="56819" y="52362"/>
                </a:lnTo>
                <a:lnTo>
                  <a:pt x="57988" y="52412"/>
                </a:lnTo>
                <a:lnTo>
                  <a:pt x="64528" y="52781"/>
                </a:lnTo>
                <a:lnTo>
                  <a:pt x="69596" y="52997"/>
                </a:lnTo>
                <a:lnTo>
                  <a:pt x="70319" y="52336"/>
                </a:lnTo>
                <a:lnTo>
                  <a:pt x="72961" y="49923"/>
                </a:lnTo>
                <a:lnTo>
                  <a:pt x="73088" y="46812"/>
                </a:lnTo>
                <a:lnTo>
                  <a:pt x="73304" y="4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53" name="object 53"/>
          <p:cNvGrpSpPr/>
          <p:nvPr/>
        </p:nvGrpSpPr>
        <p:grpSpPr>
          <a:xfrm>
            <a:off x="4763099" y="3579918"/>
            <a:ext cx="1095895" cy="280592"/>
            <a:chOff x="1699911" y="5582020"/>
            <a:chExt cx="1708785" cy="437515"/>
          </a:xfrm>
        </p:grpSpPr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950313" y="5944452"/>
              <a:ext cx="115955" cy="7506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99911" y="5582020"/>
              <a:ext cx="1708567" cy="435502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635158" y="3628393"/>
            <a:ext cx="150454" cy="5111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841533" y="3631860"/>
            <a:ext cx="131615" cy="4708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049026" y="3591542"/>
            <a:ext cx="123699" cy="13439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224750" y="3583224"/>
            <a:ext cx="269507" cy="9795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551503" y="3613215"/>
            <a:ext cx="356590" cy="12295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524539" y="4147115"/>
            <a:ext cx="177035" cy="50659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781020" y="4114384"/>
            <a:ext cx="941550" cy="267967"/>
            <a:chOff x="1727855" y="6415391"/>
            <a:chExt cx="1468120" cy="417830"/>
          </a:xfrm>
        </p:grpSpPr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727855" y="6415391"/>
              <a:ext cx="1467845" cy="41759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800218" y="6684268"/>
              <a:ext cx="438595" cy="132388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5938698" y="4154986"/>
            <a:ext cx="54978" cy="31765"/>
          </a:xfrm>
          <a:custGeom>
            <a:avLst/>
            <a:gdLst/>
            <a:ahLst/>
            <a:cxnLst/>
            <a:rect l="l" t="t" r="r" b="b"/>
            <a:pathLst>
              <a:path w="85725" h="49529">
                <a:moveTo>
                  <a:pt x="81356" y="7302"/>
                </a:moveTo>
                <a:lnTo>
                  <a:pt x="78981" y="3429"/>
                </a:lnTo>
                <a:lnTo>
                  <a:pt x="74422" y="2336"/>
                </a:lnTo>
                <a:lnTo>
                  <a:pt x="69202" y="876"/>
                </a:lnTo>
                <a:lnTo>
                  <a:pt x="67665" y="508"/>
                </a:lnTo>
                <a:lnTo>
                  <a:pt x="65087" y="203"/>
                </a:lnTo>
                <a:lnTo>
                  <a:pt x="63334" y="0"/>
                </a:lnTo>
                <a:lnTo>
                  <a:pt x="61760" y="0"/>
                </a:lnTo>
                <a:lnTo>
                  <a:pt x="56349" y="203"/>
                </a:lnTo>
                <a:lnTo>
                  <a:pt x="56197" y="203"/>
                </a:lnTo>
                <a:lnTo>
                  <a:pt x="24447" y="1651"/>
                </a:lnTo>
                <a:lnTo>
                  <a:pt x="19316" y="2159"/>
                </a:lnTo>
                <a:lnTo>
                  <a:pt x="17932" y="2349"/>
                </a:lnTo>
                <a:lnTo>
                  <a:pt x="13589" y="3352"/>
                </a:lnTo>
                <a:lnTo>
                  <a:pt x="11404" y="4406"/>
                </a:lnTo>
                <a:lnTo>
                  <a:pt x="7112" y="11645"/>
                </a:lnTo>
                <a:lnTo>
                  <a:pt x="9474" y="18173"/>
                </a:lnTo>
                <a:lnTo>
                  <a:pt x="14427" y="21844"/>
                </a:lnTo>
                <a:lnTo>
                  <a:pt x="16052" y="22301"/>
                </a:lnTo>
                <a:lnTo>
                  <a:pt x="18402" y="22301"/>
                </a:lnTo>
                <a:lnTo>
                  <a:pt x="19088" y="22186"/>
                </a:lnTo>
                <a:lnTo>
                  <a:pt x="22504" y="22186"/>
                </a:lnTo>
                <a:lnTo>
                  <a:pt x="25730" y="18961"/>
                </a:lnTo>
                <a:lnTo>
                  <a:pt x="25730" y="16713"/>
                </a:lnTo>
                <a:lnTo>
                  <a:pt x="25730" y="16002"/>
                </a:lnTo>
                <a:lnTo>
                  <a:pt x="26276" y="15938"/>
                </a:lnTo>
                <a:lnTo>
                  <a:pt x="29464" y="15455"/>
                </a:lnTo>
                <a:lnTo>
                  <a:pt x="31419" y="15265"/>
                </a:lnTo>
                <a:lnTo>
                  <a:pt x="38201" y="14795"/>
                </a:lnTo>
                <a:lnTo>
                  <a:pt x="41351" y="14681"/>
                </a:lnTo>
                <a:lnTo>
                  <a:pt x="48920" y="14579"/>
                </a:lnTo>
                <a:lnTo>
                  <a:pt x="54495" y="14605"/>
                </a:lnTo>
                <a:lnTo>
                  <a:pt x="56438" y="14605"/>
                </a:lnTo>
                <a:lnTo>
                  <a:pt x="57340" y="14579"/>
                </a:lnTo>
                <a:lnTo>
                  <a:pt x="61556" y="14414"/>
                </a:lnTo>
                <a:lnTo>
                  <a:pt x="62649" y="14414"/>
                </a:lnTo>
                <a:lnTo>
                  <a:pt x="64985" y="14693"/>
                </a:lnTo>
                <a:lnTo>
                  <a:pt x="66040" y="14947"/>
                </a:lnTo>
                <a:lnTo>
                  <a:pt x="70827" y="16281"/>
                </a:lnTo>
                <a:lnTo>
                  <a:pt x="75628" y="17424"/>
                </a:lnTo>
                <a:lnTo>
                  <a:pt x="79514" y="15049"/>
                </a:lnTo>
                <a:lnTo>
                  <a:pt x="79667" y="14414"/>
                </a:lnTo>
                <a:lnTo>
                  <a:pt x="81241" y="7785"/>
                </a:lnTo>
                <a:lnTo>
                  <a:pt x="81356" y="7302"/>
                </a:lnTo>
                <a:close/>
              </a:path>
              <a:path w="85725" h="49529">
                <a:moveTo>
                  <a:pt x="85344" y="31496"/>
                </a:moveTo>
                <a:lnTo>
                  <a:pt x="82778" y="23964"/>
                </a:lnTo>
                <a:lnTo>
                  <a:pt x="78676" y="21958"/>
                </a:lnTo>
                <a:lnTo>
                  <a:pt x="73888" y="23583"/>
                </a:lnTo>
                <a:lnTo>
                  <a:pt x="68541" y="25654"/>
                </a:lnTo>
                <a:lnTo>
                  <a:pt x="67360" y="26060"/>
                </a:lnTo>
                <a:lnTo>
                  <a:pt x="65481" y="26428"/>
                </a:lnTo>
                <a:lnTo>
                  <a:pt x="64719" y="26492"/>
                </a:lnTo>
                <a:lnTo>
                  <a:pt x="59715" y="26581"/>
                </a:lnTo>
                <a:lnTo>
                  <a:pt x="56502" y="26809"/>
                </a:lnTo>
                <a:lnTo>
                  <a:pt x="49288" y="27419"/>
                </a:lnTo>
                <a:lnTo>
                  <a:pt x="47536" y="27520"/>
                </a:lnTo>
                <a:lnTo>
                  <a:pt x="41224" y="27660"/>
                </a:lnTo>
                <a:lnTo>
                  <a:pt x="39776" y="27711"/>
                </a:lnTo>
                <a:lnTo>
                  <a:pt x="6007" y="34023"/>
                </a:lnTo>
                <a:lnTo>
                  <a:pt x="2184" y="35140"/>
                </a:lnTo>
                <a:lnTo>
                  <a:pt x="0" y="39141"/>
                </a:lnTo>
                <a:lnTo>
                  <a:pt x="2235" y="46774"/>
                </a:lnTo>
                <a:lnTo>
                  <a:pt x="6235" y="48958"/>
                </a:lnTo>
                <a:lnTo>
                  <a:pt x="10045" y="47840"/>
                </a:lnTo>
                <a:lnTo>
                  <a:pt x="14579" y="46431"/>
                </a:lnTo>
                <a:lnTo>
                  <a:pt x="15506" y="46151"/>
                </a:lnTo>
                <a:lnTo>
                  <a:pt x="48145" y="41910"/>
                </a:lnTo>
                <a:lnTo>
                  <a:pt x="52730" y="41605"/>
                </a:lnTo>
                <a:lnTo>
                  <a:pt x="58458" y="41097"/>
                </a:lnTo>
                <a:lnTo>
                  <a:pt x="60325" y="40970"/>
                </a:lnTo>
                <a:lnTo>
                  <a:pt x="64033" y="40919"/>
                </a:lnTo>
                <a:lnTo>
                  <a:pt x="65836" y="40868"/>
                </a:lnTo>
                <a:lnTo>
                  <a:pt x="67348" y="40728"/>
                </a:lnTo>
                <a:lnTo>
                  <a:pt x="71259" y="39966"/>
                </a:lnTo>
                <a:lnTo>
                  <a:pt x="72936" y="39395"/>
                </a:lnTo>
                <a:lnTo>
                  <a:pt x="78790" y="37122"/>
                </a:lnTo>
                <a:lnTo>
                  <a:pt x="83324" y="35585"/>
                </a:lnTo>
                <a:lnTo>
                  <a:pt x="85344" y="3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6" name="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105309" y="4117497"/>
            <a:ext cx="173612" cy="8665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542742" y="4618446"/>
            <a:ext cx="510336" cy="17166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163616" y="4632553"/>
            <a:ext cx="190498" cy="152205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5455992" y="4635157"/>
            <a:ext cx="694759" cy="176337"/>
            <a:chOff x="2780311" y="7227411"/>
            <a:chExt cx="1083310" cy="274955"/>
          </a:xfrm>
        </p:grpSpPr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780311" y="7227411"/>
              <a:ext cx="1029872" cy="27449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77074" y="7230528"/>
              <a:ext cx="86527" cy="123036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603203" y="4987267"/>
            <a:ext cx="45630" cy="75311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4690485" y="5011349"/>
            <a:ext cx="48869" cy="38688"/>
          </a:xfrm>
          <a:custGeom>
            <a:avLst/>
            <a:gdLst/>
            <a:ahLst/>
            <a:cxnLst/>
            <a:rect l="l" t="t" r="r" b="b"/>
            <a:pathLst>
              <a:path w="76200" h="60325">
                <a:moveTo>
                  <a:pt x="63423" y="23495"/>
                </a:moveTo>
                <a:lnTo>
                  <a:pt x="62090" y="18783"/>
                </a:lnTo>
                <a:lnTo>
                  <a:pt x="61150" y="13169"/>
                </a:lnTo>
                <a:lnTo>
                  <a:pt x="60782" y="11125"/>
                </a:lnTo>
                <a:lnTo>
                  <a:pt x="60667" y="10744"/>
                </a:lnTo>
                <a:lnTo>
                  <a:pt x="60515" y="10223"/>
                </a:lnTo>
                <a:lnTo>
                  <a:pt x="59461" y="6489"/>
                </a:lnTo>
                <a:lnTo>
                  <a:pt x="58267" y="4178"/>
                </a:lnTo>
                <a:lnTo>
                  <a:pt x="54025" y="965"/>
                </a:lnTo>
                <a:lnTo>
                  <a:pt x="52755" y="0"/>
                </a:lnTo>
                <a:lnTo>
                  <a:pt x="50584" y="0"/>
                </a:lnTo>
                <a:lnTo>
                  <a:pt x="44970" y="965"/>
                </a:lnTo>
                <a:lnTo>
                  <a:pt x="40170" y="952"/>
                </a:lnTo>
                <a:lnTo>
                  <a:pt x="30822" y="1003"/>
                </a:lnTo>
                <a:lnTo>
                  <a:pt x="26657" y="1066"/>
                </a:lnTo>
                <a:lnTo>
                  <a:pt x="24345" y="1193"/>
                </a:lnTo>
                <a:lnTo>
                  <a:pt x="19392" y="1752"/>
                </a:lnTo>
                <a:lnTo>
                  <a:pt x="19392" y="12560"/>
                </a:lnTo>
                <a:lnTo>
                  <a:pt x="19304" y="13106"/>
                </a:lnTo>
                <a:lnTo>
                  <a:pt x="19240" y="13500"/>
                </a:lnTo>
                <a:lnTo>
                  <a:pt x="19304" y="13106"/>
                </a:lnTo>
                <a:lnTo>
                  <a:pt x="19367" y="11798"/>
                </a:lnTo>
                <a:lnTo>
                  <a:pt x="19392" y="12560"/>
                </a:lnTo>
                <a:lnTo>
                  <a:pt x="19392" y="1752"/>
                </a:lnTo>
                <a:lnTo>
                  <a:pt x="17259" y="1993"/>
                </a:lnTo>
                <a:lnTo>
                  <a:pt x="17259" y="16675"/>
                </a:lnTo>
                <a:lnTo>
                  <a:pt x="16573" y="16827"/>
                </a:lnTo>
                <a:lnTo>
                  <a:pt x="17259" y="16675"/>
                </a:lnTo>
                <a:lnTo>
                  <a:pt x="17259" y="1993"/>
                </a:lnTo>
                <a:lnTo>
                  <a:pt x="5168" y="10325"/>
                </a:lnTo>
                <a:lnTo>
                  <a:pt x="4889" y="11798"/>
                </a:lnTo>
                <a:lnTo>
                  <a:pt x="4800" y="13500"/>
                </a:lnTo>
                <a:lnTo>
                  <a:pt x="6083" y="17538"/>
                </a:lnTo>
                <a:lnTo>
                  <a:pt x="6807" y="18592"/>
                </a:lnTo>
                <a:lnTo>
                  <a:pt x="10985" y="23952"/>
                </a:lnTo>
                <a:lnTo>
                  <a:pt x="13614" y="27724"/>
                </a:lnTo>
                <a:lnTo>
                  <a:pt x="18110" y="28511"/>
                </a:lnTo>
                <a:lnTo>
                  <a:pt x="24625" y="23952"/>
                </a:lnTo>
                <a:lnTo>
                  <a:pt x="25412" y="19469"/>
                </a:lnTo>
                <a:lnTo>
                  <a:pt x="23647" y="16941"/>
                </a:lnTo>
                <a:lnTo>
                  <a:pt x="22885" y="15849"/>
                </a:lnTo>
                <a:lnTo>
                  <a:pt x="22453" y="15265"/>
                </a:lnTo>
                <a:lnTo>
                  <a:pt x="22682" y="15557"/>
                </a:lnTo>
                <a:lnTo>
                  <a:pt x="22885" y="15849"/>
                </a:lnTo>
                <a:lnTo>
                  <a:pt x="25425" y="15557"/>
                </a:lnTo>
                <a:lnTo>
                  <a:pt x="27317" y="15455"/>
                </a:lnTo>
                <a:lnTo>
                  <a:pt x="31991" y="15392"/>
                </a:lnTo>
                <a:lnTo>
                  <a:pt x="37528" y="15367"/>
                </a:lnTo>
                <a:lnTo>
                  <a:pt x="39077" y="15354"/>
                </a:lnTo>
                <a:lnTo>
                  <a:pt x="44919" y="15367"/>
                </a:lnTo>
                <a:lnTo>
                  <a:pt x="46012" y="15367"/>
                </a:lnTo>
                <a:lnTo>
                  <a:pt x="46202" y="15354"/>
                </a:lnTo>
                <a:lnTo>
                  <a:pt x="46901" y="15265"/>
                </a:lnTo>
                <a:lnTo>
                  <a:pt x="53555" y="29641"/>
                </a:lnTo>
                <a:lnTo>
                  <a:pt x="61201" y="27470"/>
                </a:lnTo>
                <a:lnTo>
                  <a:pt x="63423" y="23495"/>
                </a:lnTo>
                <a:close/>
              </a:path>
              <a:path w="76200" h="60325">
                <a:moveTo>
                  <a:pt x="75679" y="41363"/>
                </a:moveTo>
                <a:lnTo>
                  <a:pt x="73418" y="33743"/>
                </a:lnTo>
                <a:lnTo>
                  <a:pt x="69418" y="31559"/>
                </a:lnTo>
                <a:lnTo>
                  <a:pt x="63195" y="33401"/>
                </a:lnTo>
                <a:lnTo>
                  <a:pt x="47459" y="38265"/>
                </a:lnTo>
                <a:lnTo>
                  <a:pt x="43713" y="39370"/>
                </a:lnTo>
                <a:lnTo>
                  <a:pt x="38531" y="40601"/>
                </a:lnTo>
                <a:lnTo>
                  <a:pt x="37439" y="40805"/>
                </a:lnTo>
                <a:lnTo>
                  <a:pt x="32321" y="41630"/>
                </a:lnTo>
                <a:lnTo>
                  <a:pt x="24384" y="43243"/>
                </a:lnTo>
                <a:lnTo>
                  <a:pt x="20866" y="43878"/>
                </a:lnTo>
                <a:lnTo>
                  <a:pt x="18834" y="44196"/>
                </a:lnTo>
                <a:lnTo>
                  <a:pt x="15786" y="44653"/>
                </a:lnTo>
                <a:lnTo>
                  <a:pt x="15786" y="45847"/>
                </a:lnTo>
                <a:lnTo>
                  <a:pt x="11684" y="45859"/>
                </a:lnTo>
                <a:lnTo>
                  <a:pt x="11684" y="46863"/>
                </a:lnTo>
                <a:lnTo>
                  <a:pt x="9867" y="46367"/>
                </a:lnTo>
                <a:lnTo>
                  <a:pt x="11684" y="46863"/>
                </a:lnTo>
                <a:lnTo>
                  <a:pt x="11684" y="45859"/>
                </a:lnTo>
                <a:lnTo>
                  <a:pt x="11188" y="45859"/>
                </a:lnTo>
                <a:lnTo>
                  <a:pt x="15786" y="45847"/>
                </a:lnTo>
                <a:lnTo>
                  <a:pt x="15786" y="44653"/>
                </a:lnTo>
                <a:lnTo>
                  <a:pt x="15087" y="44754"/>
                </a:lnTo>
                <a:lnTo>
                  <a:pt x="8864" y="45504"/>
                </a:lnTo>
                <a:lnTo>
                  <a:pt x="6261" y="45872"/>
                </a:lnTo>
                <a:lnTo>
                  <a:pt x="6400" y="45847"/>
                </a:lnTo>
                <a:lnTo>
                  <a:pt x="5588" y="45847"/>
                </a:lnTo>
                <a:lnTo>
                  <a:pt x="5588" y="60096"/>
                </a:lnTo>
                <a:lnTo>
                  <a:pt x="4584" y="59778"/>
                </a:lnTo>
                <a:lnTo>
                  <a:pt x="5588" y="60096"/>
                </a:lnTo>
                <a:lnTo>
                  <a:pt x="5588" y="45847"/>
                </a:lnTo>
                <a:lnTo>
                  <a:pt x="3225" y="45847"/>
                </a:lnTo>
                <a:lnTo>
                  <a:pt x="0" y="49072"/>
                </a:lnTo>
                <a:lnTo>
                  <a:pt x="0" y="57023"/>
                </a:lnTo>
                <a:lnTo>
                  <a:pt x="3225" y="60248"/>
                </a:lnTo>
                <a:lnTo>
                  <a:pt x="6616" y="60248"/>
                </a:lnTo>
                <a:lnTo>
                  <a:pt x="7581" y="60299"/>
                </a:lnTo>
                <a:lnTo>
                  <a:pt x="11455" y="60248"/>
                </a:lnTo>
                <a:lnTo>
                  <a:pt x="15786" y="60248"/>
                </a:lnTo>
                <a:lnTo>
                  <a:pt x="17018" y="59016"/>
                </a:lnTo>
                <a:lnTo>
                  <a:pt x="21069" y="58420"/>
                </a:lnTo>
                <a:lnTo>
                  <a:pt x="23253" y="58077"/>
                </a:lnTo>
                <a:lnTo>
                  <a:pt x="27787" y="57238"/>
                </a:lnTo>
                <a:lnTo>
                  <a:pt x="34861" y="55803"/>
                </a:lnTo>
                <a:lnTo>
                  <a:pt x="40030" y="54978"/>
                </a:lnTo>
                <a:lnTo>
                  <a:pt x="41414" y="54724"/>
                </a:lnTo>
                <a:lnTo>
                  <a:pt x="47498" y="53263"/>
                </a:lnTo>
                <a:lnTo>
                  <a:pt x="51346" y="52133"/>
                </a:lnTo>
                <a:lnTo>
                  <a:pt x="67360" y="47193"/>
                </a:lnTo>
                <a:lnTo>
                  <a:pt x="71882" y="45847"/>
                </a:lnTo>
                <a:lnTo>
                  <a:pt x="73075" y="45504"/>
                </a:lnTo>
                <a:lnTo>
                  <a:pt x="73494" y="45377"/>
                </a:lnTo>
                <a:lnTo>
                  <a:pt x="75679" y="41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74" name="object 74"/>
          <p:cNvGrpSpPr/>
          <p:nvPr/>
        </p:nvGrpSpPr>
        <p:grpSpPr>
          <a:xfrm>
            <a:off x="4853645" y="4953067"/>
            <a:ext cx="1593141" cy="300954"/>
            <a:chOff x="1841096" y="7723116"/>
            <a:chExt cx="2484120" cy="469265"/>
          </a:xfrm>
        </p:grpSpPr>
        <p:sp>
          <p:nvSpPr>
            <p:cNvPr id="75" name="object 75"/>
            <p:cNvSpPr/>
            <p:nvPr/>
          </p:nvSpPr>
          <p:spPr>
            <a:xfrm>
              <a:off x="3056877" y="7812037"/>
              <a:ext cx="84455" cy="24765"/>
            </a:xfrm>
            <a:custGeom>
              <a:avLst/>
              <a:gdLst/>
              <a:ahLst/>
              <a:cxnLst/>
              <a:rect l="l" t="t" r="r" b="b"/>
              <a:pathLst>
                <a:path w="84455" h="24765">
                  <a:moveTo>
                    <a:pt x="47038" y="0"/>
                  </a:moveTo>
                  <a:lnTo>
                    <a:pt x="8980" y="3243"/>
                  </a:lnTo>
                  <a:lnTo>
                    <a:pt x="0" y="12015"/>
                  </a:lnTo>
                  <a:lnTo>
                    <a:pt x="190" y="13177"/>
                  </a:lnTo>
                  <a:lnTo>
                    <a:pt x="547" y="14775"/>
                  </a:lnTo>
                  <a:lnTo>
                    <a:pt x="670" y="15206"/>
                  </a:lnTo>
                  <a:lnTo>
                    <a:pt x="2539" y="18995"/>
                  </a:lnTo>
                  <a:lnTo>
                    <a:pt x="4193" y="22611"/>
                  </a:lnTo>
                  <a:lnTo>
                    <a:pt x="8464" y="24203"/>
                  </a:lnTo>
                  <a:lnTo>
                    <a:pt x="15698" y="20897"/>
                  </a:lnTo>
                  <a:lnTo>
                    <a:pt x="16959" y="17515"/>
                  </a:lnTo>
                  <a:lnTo>
                    <a:pt x="11253" y="17515"/>
                  </a:lnTo>
                  <a:lnTo>
                    <a:pt x="11823" y="17369"/>
                  </a:lnTo>
                  <a:lnTo>
                    <a:pt x="13003" y="15878"/>
                  </a:lnTo>
                  <a:lnTo>
                    <a:pt x="13774" y="14775"/>
                  </a:lnTo>
                  <a:lnTo>
                    <a:pt x="14285" y="13177"/>
                  </a:lnTo>
                  <a:lnTo>
                    <a:pt x="14544" y="12015"/>
                  </a:lnTo>
                  <a:lnTo>
                    <a:pt x="14431" y="10792"/>
                  </a:lnTo>
                  <a:lnTo>
                    <a:pt x="14298" y="10247"/>
                  </a:lnTo>
                  <a:lnTo>
                    <a:pt x="84234" y="10247"/>
                  </a:lnTo>
                  <a:lnTo>
                    <a:pt x="84232" y="3242"/>
                  </a:lnTo>
                  <a:lnTo>
                    <a:pt x="81010" y="20"/>
                  </a:lnTo>
                  <a:lnTo>
                    <a:pt x="47038" y="0"/>
                  </a:lnTo>
                  <a:close/>
                </a:path>
                <a:path w="84455" h="24765">
                  <a:moveTo>
                    <a:pt x="14937" y="11586"/>
                  </a:moveTo>
                  <a:lnTo>
                    <a:pt x="14639" y="11586"/>
                  </a:lnTo>
                  <a:lnTo>
                    <a:pt x="14285" y="13177"/>
                  </a:lnTo>
                  <a:lnTo>
                    <a:pt x="13774" y="14775"/>
                  </a:lnTo>
                  <a:lnTo>
                    <a:pt x="12957" y="15937"/>
                  </a:lnTo>
                  <a:lnTo>
                    <a:pt x="11823" y="17369"/>
                  </a:lnTo>
                  <a:lnTo>
                    <a:pt x="11253" y="17515"/>
                  </a:lnTo>
                  <a:lnTo>
                    <a:pt x="12004" y="17330"/>
                  </a:lnTo>
                  <a:lnTo>
                    <a:pt x="13079" y="17123"/>
                  </a:lnTo>
                  <a:lnTo>
                    <a:pt x="17212" y="16453"/>
                  </a:lnTo>
                  <a:lnTo>
                    <a:pt x="15637" y="13009"/>
                  </a:lnTo>
                  <a:lnTo>
                    <a:pt x="14937" y="11586"/>
                  </a:lnTo>
                  <a:close/>
                </a:path>
                <a:path w="84455" h="24765">
                  <a:moveTo>
                    <a:pt x="17212" y="16453"/>
                  </a:moveTo>
                  <a:lnTo>
                    <a:pt x="13079" y="17123"/>
                  </a:lnTo>
                  <a:lnTo>
                    <a:pt x="12004" y="17330"/>
                  </a:lnTo>
                  <a:lnTo>
                    <a:pt x="11253" y="17515"/>
                  </a:lnTo>
                  <a:lnTo>
                    <a:pt x="16959" y="17515"/>
                  </a:lnTo>
                  <a:lnTo>
                    <a:pt x="17105" y="17123"/>
                  </a:lnTo>
                  <a:lnTo>
                    <a:pt x="17212" y="16453"/>
                  </a:lnTo>
                  <a:close/>
                </a:path>
                <a:path w="84455" h="24765">
                  <a:moveTo>
                    <a:pt x="84234" y="10247"/>
                  </a:moveTo>
                  <a:lnTo>
                    <a:pt x="14298" y="10247"/>
                  </a:lnTo>
                  <a:lnTo>
                    <a:pt x="17212" y="16453"/>
                  </a:lnTo>
                  <a:lnTo>
                    <a:pt x="18992" y="16164"/>
                  </a:lnTo>
                  <a:lnTo>
                    <a:pt x="21134" y="15937"/>
                  </a:lnTo>
                  <a:lnTo>
                    <a:pt x="25646" y="15585"/>
                  </a:lnTo>
                  <a:lnTo>
                    <a:pt x="34093" y="15035"/>
                  </a:lnTo>
                  <a:lnTo>
                    <a:pt x="45112" y="14453"/>
                  </a:lnTo>
                  <a:lnTo>
                    <a:pt x="48016" y="14390"/>
                  </a:lnTo>
                  <a:lnTo>
                    <a:pt x="81039" y="14390"/>
                  </a:lnTo>
                  <a:lnTo>
                    <a:pt x="84234" y="11196"/>
                  </a:lnTo>
                  <a:lnTo>
                    <a:pt x="84234" y="10247"/>
                  </a:lnTo>
                  <a:close/>
                </a:path>
                <a:path w="84455" h="24765">
                  <a:moveTo>
                    <a:pt x="81039" y="14390"/>
                  </a:moveTo>
                  <a:lnTo>
                    <a:pt x="48016" y="14390"/>
                  </a:lnTo>
                  <a:lnTo>
                    <a:pt x="53767" y="14419"/>
                  </a:lnTo>
                  <a:lnTo>
                    <a:pt x="81010" y="14419"/>
                  </a:lnTo>
                  <a:close/>
                </a:path>
                <a:path w="84455" h="24765">
                  <a:moveTo>
                    <a:pt x="323" y="13746"/>
                  </a:moveTo>
                  <a:lnTo>
                    <a:pt x="358" y="13907"/>
                  </a:lnTo>
                  <a:lnTo>
                    <a:pt x="323" y="13746"/>
                  </a:lnTo>
                  <a:close/>
                </a:path>
                <a:path w="84455" h="24765">
                  <a:moveTo>
                    <a:pt x="14298" y="10247"/>
                  </a:moveTo>
                  <a:lnTo>
                    <a:pt x="14638" y="11588"/>
                  </a:lnTo>
                  <a:lnTo>
                    <a:pt x="14937" y="11586"/>
                  </a:lnTo>
                  <a:lnTo>
                    <a:pt x="14298" y="10247"/>
                  </a:lnTo>
                  <a:close/>
                </a:path>
                <a:path w="84455" h="24765">
                  <a:moveTo>
                    <a:pt x="14350" y="10482"/>
                  </a:moveTo>
                  <a:lnTo>
                    <a:pt x="14394" y="10684"/>
                  </a:lnTo>
                  <a:lnTo>
                    <a:pt x="14350" y="10482"/>
                  </a:lnTo>
                  <a:close/>
                </a:path>
                <a:path w="84455" h="24765">
                  <a:moveTo>
                    <a:pt x="14304" y="10271"/>
                  </a:moveTo>
                  <a:lnTo>
                    <a:pt x="14350" y="10482"/>
                  </a:lnTo>
                  <a:lnTo>
                    <a:pt x="14304" y="10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  <p:pic>
          <p:nvPicPr>
            <p:cNvPr id="76" name="object 7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841096" y="7723116"/>
              <a:ext cx="2483669" cy="46867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121533" y="8094059"/>
              <a:ext cx="115469" cy="7532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973071" y="8108904"/>
              <a:ext cx="103505" cy="24130"/>
            </a:xfrm>
            <a:custGeom>
              <a:avLst/>
              <a:gdLst/>
              <a:ahLst/>
              <a:cxnLst/>
              <a:rect l="l" t="t" r="r" b="b"/>
              <a:pathLst>
                <a:path w="103505" h="24129">
                  <a:moveTo>
                    <a:pt x="71598" y="1987"/>
                  </a:moveTo>
                  <a:lnTo>
                    <a:pt x="68765" y="2049"/>
                  </a:lnTo>
                  <a:lnTo>
                    <a:pt x="61106" y="2419"/>
                  </a:lnTo>
                  <a:lnTo>
                    <a:pt x="48722" y="2887"/>
                  </a:lnTo>
                  <a:lnTo>
                    <a:pt x="26685" y="4227"/>
                  </a:lnTo>
                  <a:lnTo>
                    <a:pt x="16518" y="4911"/>
                  </a:lnTo>
                  <a:lnTo>
                    <a:pt x="13538" y="5293"/>
                  </a:lnTo>
                  <a:lnTo>
                    <a:pt x="8835" y="6854"/>
                  </a:lnTo>
                  <a:lnTo>
                    <a:pt x="7595" y="7578"/>
                  </a:lnTo>
                  <a:lnTo>
                    <a:pt x="4804" y="9555"/>
                  </a:lnTo>
                  <a:lnTo>
                    <a:pt x="1155" y="11689"/>
                  </a:lnTo>
                  <a:lnTo>
                    <a:pt x="0" y="16099"/>
                  </a:lnTo>
                  <a:lnTo>
                    <a:pt x="4014" y="22965"/>
                  </a:lnTo>
                  <a:lnTo>
                    <a:pt x="8423" y="24121"/>
                  </a:lnTo>
                  <a:lnTo>
                    <a:pt x="12559" y="21703"/>
                  </a:lnTo>
                  <a:lnTo>
                    <a:pt x="14852" y="20087"/>
                  </a:lnTo>
                  <a:lnTo>
                    <a:pt x="15083" y="19952"/>
                  </a:lnTo>
                  <a:lnTo>
                    <a:pt x="16511" y="19479"/>
                  </a:lnTo>
                  <a:lnTo>
                    <a:pt x="18747" y="19192"/>
                  </a:lnTo>
                  <a:lnTo>
                    <a:pt x="27866" y="18580"/>
                  </a:lnTo>
                  <a:lnTo>
                    <a:pt x="33572" y="18030"/>
                  </a:lnTo>
                  <a:lnTo>
                    <a:pt x="36451" y="17791"/>
                  </a:lnTo>
                  <a:lnTo>
                    <a:pt x="41153" y="17520"/>
                  </a:lnTo>
                  <a:lnTo>
                    <a:pt x="63511" y="16727"/>
                  </a:lnTo>
                  <a:lnTo>
                    <a:pt x="69269" y="16441"/>
                  </a:lnTo>
                  <a:lnTo>
                    <a:pt x="72778" y="16380"/>
                  </a:lnTo>
                  <a:lnTo>
                    <a:pt x="95129" y="16380"/>
                  </a:lnTo>
                  <a:lnTo>
                    <a:pt x="95277" y="16356"/>
                  </a:lnTo>
                  <a:lnTo>
                    <a:pt x="98384" y="15055"/>
                  </a:lnTo>
                  <a:lnTo>
                    <a:pt x="99185" y="14240"/>
                  </a:lnTo>
                  <a:lnTo>
                    <a:pt x="100151" y="12971"/>
                  </a:lnTo>
                  <a:lnTo>
                    <a:pt x="100423" y="12613"/>
                  </a:lnTo>
                  <a:lnTo>
                    <a:pt x="102892" y="10137"/>
                  </a:lnTo>
                  <a:lnTo>
                    <a:pt x="102856" y="5579"/>
                  </a:lnTo>
                  <a:lnTo>
                    <a:pt x="101301" y="4048"/>
                  </a:lnTo>
                  <a:lnTo>
                    <a:pt x="88840" y="4048"/>
                  </a:lnTo>
                  <a:lnTo>
                    <a:pt x="89429" y="3288"/>
                  </a:lnTo>
                  <a:lnTo>
                    <a:pt x="90687" y="2009"/>
                  </a:lnTo>
                  <a:lnTo>
                    <a:pt x="71598" y="1987"/>
                  </a:lnTo>
                  <a:close/>
                </a:path>
                <a:path w="103505" h="24129">
                  <a:moveTo>
                    <a:pt x="95129" y="16380"/>
                  </a:moveTo>
                  <a:lnTo>
                    <a:pt x="72778" y="16380"/>
                  </a:lnTo>
                  <a:lnTo>
                    <a:pt x="91012" y="16417"/>
                  </a:lnTo>
                  <a:lnTo>
                    <a:pt x="92348" y="16545"/>
                  </a:lnTo>
                  <a:lnTo>
                    <a:pt x="94112" y="16545"/>
                  </a:lnTo>
                  <a:lnTo>
                    <a:pt x="95129" y="16380"/>
                  </a:lnTo>
                  <a:close/>
                </a:path>
                <a:path w="103505" h="24129">
                  <a:moveTo>
                    <a:pt x="100423" y="12613"/>
                  </a:moveTo>
                  <a:lnTo>
                    <a:pt x="100102" y="12971"/>
                  </a:lnTo>
                  <a:lnTo>
                    <a:pt x="100317" y="12753"/>
                  </a:lnTo>
                  <a:lnTo>
                    <a:pt x="100423" y="12613"/>
                  </a:lnTo>
                  <a:close/>
                </a:path>
                <a:path w="103505" h="24129">
                  <a:moveTo>
                    <a:pt x="100317" y="12753"/>
                  </a:moveTo>
                  <a:lnTo>
                    <a:pt x="100102" y="12971"/>
                  </a:lnTo>
                  <a:lnTo>
                    <a:pt x="100317" y="12753"/>
                  </a:lnTo>
                  <a:close/>
                </a:path>
                <a:path w="103505" h="24129">
                  <a:moveTo>
                    <a:pt x="100455" y="12613"/>
                  </a:moveTo>
                  <a:lnTo>
                    <a:pt x="100317" y="12753"/>
                  </a:lnTo>
                  <a:lnTo>
                    <a:pt x="100455" y="12613"/>
                  </a:lnTo>
                  <a:close/>
                </a:path>
                <a:path w="103505" h="24129">
                  <a:moveTo>
                    <a:pt x="92305" y="2080"/>
                  </a:moveTo>
                  <a:lnTo>
                    <a:pt x="92090" y="2080"/>
                  </a:lnTo>
                  <a:lnTo>
                    <a:pt x="89729" y="3068"/>
                  </a:lnTo>
                  <a:lnTo>
                    <a:pt x="89240" y="3531"/>
                  </a:lnTo>
                  <a:lnTo>
                    <a:pt x="88840" y="4048"/>
                  </a:lnTo>
                  <a:lnTo>
                    <a:pt x="101301" y="4048"/>
                  </a:lnTo>
                  <a:lnTo>
                    <a:pt x="99332" y="2110"/>
                  </a:lnTo>
                  <a:lnTo>
                    <a:pt x="92671" y="2110"/>
                  </a:lnTo>
                  <a:lnTo>
                    <a:pt x="92305" y="2080"/>
                  </a:lnTo>
                  <a:close/>
                </a:path>
                <a:path w="103505" h="24129">
                  <a:moveTo>
                    <a:pt x="90687" y="2009"/>
                  </a:moveTo>
                  <a:lnTo>
                    <a:pt x="89429" y="3288"/>
                  </a:lnTo>
                  <a:lnTo>
                    <a:pt x="89275" y="3487"/>
                  </a:lnTo>
                  <a:lnTo>
                    <a:pt x="89620" y="3135"/>
                  </a:lnTo>
                  <a:lnTo>
                    <a:pt x="92090" y="2080"/>
                  </a:lnTo>
                  <a:lnTo>
                    <a:pt x="92305" y="2080"/>
                  </a:lnTo>
                  <a:lnTo>
                    <a:pt x="91465" y="2010"/>
                  </a:lnTo>
                  <a:lnTo>
                    <a:pt x="90687" y="2009"/>
                  </a:lnTo>
                  <a:close/>
                </a:path>
                <a:path w="103505" h="24129">
                  <a:moveTo>
                    <a:pt x="97188" y="0"/>
                  </a:moveTo>
                  <a:lnTo>
                    <a:pt x="92628" y="36"/>
                  </a:lnTo>
                  <a:lnTo>
                    <a:pt x="90687" y="2009"/>
                  </a:lnTo>
                  <a:lnTo>
                    <a:pt x="91465" y="2010"/>
                  </a:lnTo>
                  <a:lnTo>
                    <a:pt x="92671" y="2110"/>
                  </a:lnTo>
                  <a:lnTo>
                    <a:pt x="99332" y="2110"/>
                  </a:lnTo>
                  <a:lnTo>
                    <a:pt x="97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pic>
        <p:nvPicPr>
          <p:cNvPr id="79" name="object 79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4626742" y="5508516"/>
            <a:ext cx="47235" cy="85625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4717916" y="5537753"/>
            <a:ext cx="53756" cy="35023"/>
          </a:xfrm>
          <a:custGeom>
            <a:avLst/>
            <a:gdLst/>
            <a:ahLst/>
            <a:cxnLst/>
            <a:rect l="l" t="t" r="r" b="b"/>
            <a:pathLst>
              <a:path w="83819" h="54609">
                <a:moveTo>
                  <a:pt x="77038" y="10922"/>
                </a:moveTo>
                <a:lnTo>
                  <a:pt x="75514" y="6629"/>
                </a:lnTo>
                <a:lnTo>
                  <a:pt x="74002" y="5918"/>
                </a:lnTo>
                <a:lnTo>
                  <a:pt x="71399" y="4673"/>
                </a:lnTo>
                <a:lnTo>
                  <a:pt x="66611" y="1955"/>
                </a:lnTo>
                <a:lnTo>
                  <a:pt x="64998" y="1193"/>
                </a:lnTo>
                <a:lnTo>
                  <a:pt x="61671" y="431"/>
                </a:lnTo>
                <a:lnTo>
                  <a:pt x="59753" y="0"/>
                </a:lnTo>
                <a:lnTo>
                  <a:pt x="57823" y="0"/>
                </a:lnTo>
                <a:lnTo>
                  <a:pt x="51320" y="419"/>
                </a:lnTo>
                <a:lnTo>
                  <a:pt x="50825" y="431"/>
                </a:lnTo>
                <a:lnTo>
                  <a:pt x="41617" y="393"/>
                </a:lnTo>
                <a:lnTo>
                  <a:pt x="38442" y="431"/>
                </a:lnTo>
                <a:lnTo>
                  <a:pt x="33223" y="546"/>
                </a:lnTo>
                <a:lnTo>
                  <a:pt x="30022" y="673"/>
                </a:lnTo>
                <a:lnTo>
                  <a:pt x="21717" y="1346"/>
                </a:lnTo>
                <a:lnTo>
                  <a:pt x="18986" y="1651"/>
                </a:lnTo>
                <a:lnTo>
                  <a:pt x="12839" y="2844"/>
                </a:lnTo>
                <a:lnTo>
                  <a:pt x="12839" y="17526"/>
                </a:lnTo>
                <a:lnTo>
                  <a:pt x="12179" y="17729"/>
                </a:lnTo>
                <a:lnTo>
                  <a:pt x="12534" y="17614"/>
                </a:lnTo>
                <a:lnTo>
                  <a:pt x="12839" y="17526"/>
                </a:lnTo>
                <a:lnTo>
                  <a:pt x="12839" y="2844"/>
                </a:lnTo>
                <a:lnTo>
                  <a:pt x="0" y="13779"/>
                </a:lnTo>
                <a:lnTo>
                  <a:pt x="50" y="15316"/>
                </a:lnTo>
                <a:lnTo>
                  <a:pt x="4749" y="20027"/>
                </a:lnTo>
                <a:lnTo>
                  <a:pt x="6540" y="20447"/>
                </a:lnTo>
                <a:lnTo>
                  <a:pt x="9156" y="20447"/>
                </a:lnTo>
                <a:lnTo>
                  <a:pt x="10325" y="20320"/>
                </a:lnTo>
                <a:lnTo>
                  <a:pt x="14084" y="20320"/>
                </a:lnTo>
                <a:lnTo>
                  <a:pt x="16675" y="17729"/>
                </a:lnTo>
                <a:lnTo>
                  <a:pt x="17310" y="17094"/>
                </a:lnTo>
                <a:lnTo>
                  <a:pt x="17310" y="16637"/>
                </a:lnTo>
                <a:lnTo>
                  <a:pt x="40170" y="14808"/>
                </a:lnTo>
                <a:lnTo>
                  <a:pt x="49288" y="14833"/>
                </a:lnTo>
                <a:lnTo>
                  <a:pt x="51092" y="14833"/>
                </a:lnTo>
                <a:lnTo>
                  <a:pt x="51727" y="14808"/>
                </a:lnTo>
                <a:lnTo>
                  <a:pt x="54457" y="14655"/>
                </a:lnTo>
                <a:lnTo>
                  <a:pt x="57340" y="14465"/>
                </a:lnTo>
                <a:lnTo>
                  <a:pt x="58432" y="14465"/>
                </a:lnTo>
                <a:lnTo>
                  <a:pt x="60020" y="14833"/>
                </a:lnTo>
                <a:lnTo>
                  <a:pt x="60706" y="15163"/>
                </a:lnTo>
                <a:lnTo>
                  <a:pt x="64897" y="17526"/>
                </a:lnTo>
                <a:lnTo>
                  <a:pt x="69316" y="19634"/>
                </a:lnTo>
                <a:lnTo>
                  <a:pt x="73621" y="18110"/>
                </a:lnTo>
                <a:lnTo>
                  <a:pt x="75349" y="14465"/>
                </a:lnTo>
                <a:lnTo>
                  <a:pt x="77038" y="10922"/>
                </a:lnTo>
                <a:close/>
              </a:path>
              <a:path w="83819" h="54609">
                <a:moveTo>
                  <a:pt x="83654" y="36525"/>
                </a:moveTo>
                <a:lnTo>
                  <a:pt x="80835" y="29083"/>
                </a:lnTo>
                <a:lnTo>
                  <a:pt x="76682" y="27216"/>
                </a:lnTo>
                <a:lnTo>
                  <a:pt x="70840" y="29425"/>
                </a:lnTo>
                <a:lnTo>
                  <a:pt x="57683" y="34734"/>
                </a:lnTo>
                <a:lnTo>
                  <a:pt x="54521" y="35941"/>
                </a:lnTo>
                <a:lnTo>
                  <a:pt x="27520" y="39928"/>
                </a:lnTo>
                <a:lnTo>
                  <a:pt x="22034" y="39839"/>
                </a:lnTo>
                <a:lnTo>
                  <a:pt x="16776" y="39839"/>
                </a:lnTo>
                <a:lnTo>
                  <a:pt x="16002" y="39585"/>
                </a:lnTo>
                <a:lnTo>
                  <a:pt x="16002" y="52768"/>
                </a:lnTo>
                <a:lnTo>
                  <a:pt x="15544" y="53009"/>
                </a:lnTo>
                <a:lnTo>
                  <a:pt x="14655" y="53530"/>
                </a:lnTo>
                <a:lnTo>
                  <a:pt x="15417" y="53073"/>
                </a:lnTo>
                <a:lnTo>
                  <a:pt x="16002" y="52768"/>
                </a:lnTo>
                <a:lnTo>
                  <a:pt x="16002" y="39585"/>
                </a:lnTo>
                <a:lnTo>
                  <a:pt x="12534" y="38417"/>
                </a:lnTo>
                <a:lnTo>
                  <a:pt x="9677" y="39839"/>
                </a:lnTo>
                <a:lnTo>
                  <a:pt x="6591" y="39839"/>
                </a:lnTo>
                <a:lnTo>
                  <a:pt x="965" y="39839"/>
                </a:lnTo>
                <a:lnTo>
                  <a:pt x="965" y="54241"/>
                </a:lnTo>
                <a:lnTo>
                  <a:pt x="6591" y="54241"/>
                </a:lnTo>
                <a:lnTo>
                  <a:pt x="10566" y="54241"/>
                </a:lnTo>
                <a:lnTo>
                  <a:pt x="11925" y="54241"/>
                </a:lnTo>
                <a:lnTo>
                  <a:pt x="14541" y="54241"/>
                </a:lnTo>
                <a:lnTo>
                  <a:pt x="22606" y="54241"/>
                </a:lnTo>
                <a:lnTo>
                  <a:pt x="27584" y="54330"/>
                </a:lnTo>
                <a:lnTo>
                  <a:pt x="76085" y="42837"/>
                </a:lnTo>
                <a:lnTo>
                  <a:pt x="81775" y="40678"/>
                </a:lnTo>
                <a:lnTo>
                  <a:pt x="82118" y="39928"/>
                </a:lnTo>
                <a:lnTo>
                  <a:pt x="83654" y="3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81" name="object 81"/>
          <p:cNvGrpSpPr/>
          <p:nvPr/>
        </p:nvGrpSpPr>
        <p:grpSpPr>
          <a:xfrm>
            <a:off x="4866068" y="5485923"/>
            <a:ext cx="1152502" cy="276926"/>
            <a:chOff x="1860467" y="8553976"/>
            <a:chExt cx="1797050" cy="431800"/>
          </a:xfrm>
        </p:grpSpPr>
        <p:pic>
          <p:nvPicPr>
            <p:cNvPr id="82" name="object 8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60467" y="8553976"/>
              <a:ext cx="1796493" cy="4314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149135" y="8844852"/>
              <a:ext cx="457632" cy="135205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6184462" y="5534585"/>
            <a:ext cx="70860" cy="39502"/>
          </a:xfrm>
          <a:custGeom>
            <a:avLst/>
            <a:gdLst/>
            <a:ahLst/>
            <a:cxnLst/>
            <a:rect l="l" t="t" r="r" b="b"/>
            <a:pathLst>
              <a:path w="110489" h="61595">
                <a:moveTo>
                  <a:pt x="97536" y="20281"/>
                </a:moveTo>
                <a:lnTo>
                  <a:pt x="96774" y="15786"/>
                </a:lnTo>
                <a:lnTo>
                  <a:pt x="95161" y="14643"/>
                </a:lnTo>
                <a:lnTo>
                  <a:pt x="93167" y="13220"/>
                </a:lnTo>
                <a:lnTo>
                  <a:pt x="74561" y="5346"/>
                </a:lnTo>
                <a:lnTo>
                  <a:pt x="66408" y="3390"/>
                </a:lnTo>
                <a:lnTo>
                  <a:pt x="43738" y="381"/>
                </a:lnTo>
                <a:lnTo>
                  <a:pt x="41084" y="241"/>
                </a:lnTo>
                <a:lnTo>
                  <a:pt x="38912" y="241"/>
                </a:lnTo>
                <a:lnTo>
                  <a:pt x="31991" y="368"/>
                </a:lnTo>
                <a:lnTo>
                  <a:pt x="20548" y="355"/>
                </a:lnTo>
                <a:lnTo>
                  <a:pt x="18516" y="393"/>
                </a:lnTo>
                <a:lnTo>
                  <a:pt x="12903" y="50"/>
                </a:lnTo>
                <a:lnTo>
                  <a:pt x="11595" y="0"/>
                </a:lnTo>
                <a:lnTo>
                  <a:pt x="6375" y="215"/>
                </a:lnTo>
                <a:lnTo>
                  <a:pt x="3860" y="914"/>
                </a:lnTo>
                <a:lnTo>
                  <a:pt x="0" y="7404"/>
                </a:lnTo>
                <a:lnTo>
                  <a:pt x="482" y="10121"/>
                </a:lnTo>
                <a:lnTo>
                  <a:pt x="2324" y="13716"/>
                </a:lnTo>
                <a:lnTo>
                  <a:pt x="4343" y="16687"/>
                </a:lnTo>
                <a:lnTo>
                  <a:pt x="5308" y="18338"/>
                </a:lnTo>
                <a:lnTo>
                  <a:pt x="6235" y="19723"/>
                </a:lnTo>
                <a:lnTo>
                  <a:pt x="9956" y="25082"/>
                </a:lnTo>
                <a:lnTo>
                  <a:pt x="12687" y="29159"/>
                </a:lnTo>
                <a:lnTo>
                  <a:pt x="17157" y="30035"/>
                </a:lnTo>
                <a:lnTo>
                  <a:pt x="23761" y="25615"/>
                </a:lnTo>
                <a:lnTo>
                  <a:pt x="24650" y="21145"/>
                </a:lnTo>
                <a:lnTo>
                  <a:pt x="22440" y="17843"/>
                </a:lnTo>
                <a:lnTo>
                  <a:pt x="20345" y="14808"/>
                </a:lnTo>
                <a:lnTo>
                  <a:pt x="21971" y="14757"/>
                </a:lnTo>
                <a:lnTo>
                  <a:pt x="29095" y="14782"/>
                </a:lnTo>
                <a:lnTo>
                  <a:pt x="33286" y="14757"/>
                </a:lnTo>
                <a:lnTo>
                  <a:pt x="38862" y="14643"/>
                </a:lnTo>
                <a:lnTo>
                  <a:pt x="40792" y="14643"/>
                </a:lnTo>
                <a:lnTo>
                  <a:pt x="71361" y="19380"/>
                </a:lnTo>
                <a:lnTo>
                  <a:pt x="77762" y="20739"/>
                </a:lnTo>
                <a:lnTo>
                  <a:pt x="79298" y="21145"/>
                </a:lnTo>
                <a:lnTo>
                  <a:pt x="81051" y="21971"/>
                </a:lnTo>
                <a:lnTo>
                  <a:pt x="81559" y="22339"/>
                </a:lnTo>
                <a:lnTo>
                  <a:pt x="84467" y="24701"/>
                </a:lnTo>
                <a:lnTo>
                  <a:pt x="88417" y="27520"/>
                </a:lnTo>
                <a:lnTo>
                  <a:pt x="92913" y="26758"/>
                </a:lnTo>
                <a:lnTo>
                  <a:pt x="97536" y="20281"/>
                </a:lnTo>
                <a:close/>
              </a:path>
              <a:path w="110489" h="61595">
                <a:moveTo>
                  <a:pt x="110375" y="47142"/>
                </a:moveTo>
                <a:lnTo>
                  <a:pt x="110236" y="45986"/>
                </a:lnTo>
                <a:lnTo>
                  <a:pt x="109397" y="39255"/>
                </a:lnTo>
                <a:lnTo>
                  <a:pt x="105803" y="36449"/>
                </a:lnTo>
                <a:lnTo>
                  <a:pt x="68973" y="41262"/>
                </a:lnTo>
                <a:lnTo>
                  <a:pt x="63309" y="41897"/>
                </a:lnTo>
                <a:lnTo>
                  <a:pt x="58610" y="42303"/>
                </a:lnTo>
                <a:lnTo>
                  <a:pt x="55473" y="42532"/>
                </a:lnTo>
                <a:lnTo>
                  <a:pt x="53276" y="42583"/>
                </a:lnTo>
                <a:lnTo>
                  <a:pt x="45872" y="42583"/>
                </a:lnTo>
                <a:lnTo>
                  <a:pt x="42926" y="42646"/>
                </a:lnTo>
                <a:lnTo>
                  <a:pt x="37617" y="42913"/>
                </a:lnTo>
                <a:lnTo>
                  <a:pt x="33477" y="43205"/>
                </a:lnTo>
                <a:lnTo>
                  <a:pt x="28803" y="43675"/>
                </a:lnTo>
                <a:lnTo>
                  <a:pt x="24130" y="43980"/>
                </a:lnTo>
                <a:lnTo>
                  <a:pt x="23037" y="44056"/>
                </a:lnTo>
                <a:lnTo>
                  <a:pt x="18669" y="44627"/>
                </a:lnTo>
                <a:lnTo>
                  <a:pt x="17119" y="45046"/>
                </a:lnTo>
                <a:lnTo>
                  <a:pt x="12547" y="50241"/>
                </a:lnTo>
                <a:lnTo>
                  <a:pt x="12712" y="54610"/>
                </a:lnTo>
                <a:lnTo>
                  <a:pt x="16497" y="59194"/>
                </a:lnTo>
                <a:lnTo>
                  <a:pt x="17970" y="59817"/>
                </a:lnTo>
                <a:lnTo>
                  <a:pt x="20281" y="60261"/>
                </a:lnTo>
                <a:lnTo>
                  <a:pt x="21463" y="60363"/>
                </a:lnTo>
                <a:lnTo>
                  <a:pt x="25209" y="61099"/>
                </a:lnTo>
                <a:lnTo>
                  <a:pt x="26339" y="60337"/>
                </a:lnTo>
                <a:lnTo>
                  <a:pt x="28994" y="58547"/>
                </a:lnTo>
                <a:lnTo>
                  <a:pt x="29083" y="58089"/>
                </a:lnTo>
                <a:lnTo>
                  <a:pt x="29997" y="58026"/>
                </a:lnTo>
                <a:lnTo>
                  <a:pt x="34658" y="57569"/>
                </a:lnTo>
                <a:lnTo>
                  <a:pt x="38544" y="57277"/>
                </a:lnTo>
                <a:lnTo>
                  <a:pt x="44208" y="57023"/>
                </a:lnTo>
                <a:lnTo>
                  <a:pt x="46837" y="56984"/>
                </a:lnTo>
                <a:lnTo>
                  <a:pt x="53606" y="56984"/>
                </a:lnTo>
                <a:lnTo>
                  <a:pt x="56095" y="56921"/>
                </a:lnTo>
                <a:lnTo>
                  <a:pt x="99631" y="51727"/>
                </a:lnTo>
                <a:lnTo>
                  <a:pt x="107569" y="50736"/>
                </a:lnTo>
                <a:lnTo>
                  <a:pt x="110375" y="47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5" name="object 8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341616" y="5508565"/>
            <a:ext cx="159657" cy="6604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4542629" y="6032312"/>
            <a:ext cx="157577" cy="74284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4865121" y="6011473"/>
            <a:ext cx="341049" cy="9929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5305542" y="6039163"/>
            <a:ext cx="426358" cy="119328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5869703" y="6026465"/>
            <a:ext cx="192123" cy="115932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152054" y="6023851"/>
            <a:ext cx="90381" cy="8752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522815" y="6061465"/>
            <a:ext cx="78272" cy="94790"/>
          </a:xfrm>
          <a:prstGeom prst="rect">
            <a:avLst/>
          </a:prstGeom>
        </p:spPr>
      </p:pic>
      <p:sp>
        <p:nvSpPr>
          <p:cNvPr id="92" name="object 92"/>
          <p:cNvSpPr/>
          <p:nvPr/>
        </p:nvSpPr>
        <p:spPr>
          <a:xfrm>
            <a:off x="6643207" y="6052861"/>
            <a:ext cx="56200" cy="38688"/>
          </a:xfrm>
          <a:custGeom>
            <a:avLst/>
            <a:gdLst/>
            <a:ahLst/>
            <a:cxnLst/>
            <a:rect l="l" t="t" r="r" b="b"/>
            <a:pathLst>
              <a:path w="87629" h="60325">
                <a:moveTo>
                  <a:pt x="79717" y="15544"/>
                </a:moveTo>
                <a:lnTo>
                  <a:pt x="79387" y="14782"/>
                </a:lnTo>
                <a:lnTo>
                  <a:pt x="77152" y="9613"/>
                </a:lnTo>
                <a:lnTo>
                  <a:pt x="75044" y="7950"/>
                </a:lnTo>
                <a:lnTo>
                  <a:pt x="73342" y="7264"/>
                </a:lnTo>
                <a:lnTo>
                  <a:pt x="71107" y="6362"/>
                </a:lnTo>
                <a:lnTo>
                  <a:pt x="70142" y="6121"/>
                </a:lnTo>
                <a:lnTo>
                  <a:pt x="66700" y="5372"/>
                </a:lnTo>
                <a:lnTo>
                  <a:pt x="66700" y="20129"/>
                </a:lnTo>
                <a:lnTo>
                  <a:pt x="66217" y="20002"/>
                </a:lnTo>
                <a:lnTo>
                  <a:pt x="66700" y="20129"/>
                </a:lnTo>
                <a:lnTo>
                  <a:pt x="66700" y="5372"/>
                </a:lnTo>
                <a:lnTo>
                  <a:pt x="66167" y="5232"/>
                </a:lnTo>
                <a:lnTo>
                  <a:pt x="65112" y="4826"/>
                </a:lnTo>
                <a:lnTo>
                  <a:pt x="43141" y="457"/>
                </a:lnTo>
                <a:lnTo>
                  <a:pt x="41338" y="393"/>
                </a:lnTo>
                <a:lnTo>
                  <a:pt x="39535" y="381"/>
                </a:lnTo>
                <a:lnTo>
                  <a:pt x="32029" y="457"/>
                </a:lnTo>
                <a:lnTo>
                  <a:pt x="22174" y="419"/>
                </a:lnTo>
                <a:lnTo>
                  <a:pt x="19634" y="469"/>
                </a:lnTo>
                <a:lnTo>
                  <a:pt x="15201" y="190"/>
                </a:lnTo>
                <a:lnTo>
                  <a:pt x="15201" y="8420"/>
                </a:lnTo>
                <a:lnTo>
                  <a:pt x="14732" y="7264"/>
                </a:lnTo>
                <a:lnTo>
                  <a:pt x="14808" y="7429"/>
                </a:lnTo>
                <a:lnTo>
                  <a:pt x="15201" y="8420"/>
                </a:lnTo>
                <a:lnTo>
                  <a:pt x="15201" y="190"/>
                </a:lnTo>
                <a:lnTo>
                  <a:pt x="13385" y="63"/>
                </a:lnTo>
                <a:lnTo>
                  <a:pt x="13258" y="63"/>
                </a:lnTo>
                <a:lnTo>
                  <a:pt x="13258" y="14490"/>
                </a:lnTo>
                <a:lnTo>
                  <a:pt x="11849" y="14427"/>
                </a:lnTo>
                <a:lnTo>
                  <a:pt x="13030" y="14465"/>
                </a:lnTo>
                <a:lnTo>
                  <a:pt x="13258" y="14490"/>
                </a:lnTo>
                <a:lnTo>
                  <a:pt x="13258" y="63"/>
                </a:lnTo>
                <a:lnTo>
                  <a:pt x="11861" y="0"/>
                </a:lnTo>
                <a:lnTo>
                  <a:pt x="6578" y="279"/>
                </a:lnTo>
                <a:lnTo>
                  <a:pt x="3962" y="1054"/>
                </a:lnTo>
                <a:lnTo>
                  <a:pt x="12" y="7150"/>
                </a:lnTo>
                <a:lnTo>
                  <a:pt x="228" y="9613"/>
                </a:lnTo>
                <a:lnTo>
                  <a:pt x="279" y="9969"/>
                </a:lnTo>
                <a:lnTo>
                  <a:pt x="1841" y="13779"/>
                </a:lnTo>
                <a:lnTo>
                  <a:pt x="3860" y="17259"/>
                </a:lnTo>
                <a:lnTo>
                  <a:pt x="4787" y="19202"/>
                </a:lnTo>
                <a:lnTo>
                  <a:pt x="5524" y="20535"/>
                </a:lnTo>
                <a:lnTo>
                  <a:pt x="8788" y="26276"/>
                </a:lnTo>
                <a:lnTo>
                  <a:pt x="10706" y="29768"/>
                </a:lnTo>
                <a:lnTo>
                  <a:pt x="15087" y="31026"/>
                </a:lnTo>
                <a:lnTo>
                  <a:pt x="22059" y="27190"/>
                </a:lnTo>
                <a:lnTo>
                  <a:pt x="23329" y="22821"/>
                </a:lnTo>
                <a:lnTo>
                  <a:pt x="18859" y="14859"/>
                </a:lnTo>
                <a:lnTo>
                  <a:pt x="19316" y="14884"/>
                </a:lnTo>
                <a:lnTo>
                  <a:pt x="22301" y="14820"/>
                </a:lnTo>
                <a:lnTo>
                  <a:pt x="29997" y="14859"/>
                </a:lnTo>
                <a:lnTo>
                  <a:pt x="33909" y="14820"/>
                </a:lnTo>
                <a:lnTo>
                  <a:pt x="60032" y="18300"/>
                </a:lnTo>
                <a:lnTo>
                  <a:pt x="61988" y="19037"/>
                </a:lnTo>
                <a:lnTo>
                  <a:pt x="63309" y="19354"/>
                </a:lnTo>
                <a:lnTo>
                  <a:pt x="60528" y="24549"/>
                </a:lnTo>
                <a:lnTo>
                  <a:pt x="59842" y="25920"/>
                </a:lnTo>
                <a:lnTo>
                  <a:pt x="57708" y="31381"/>
                </a:lnTo>
                <a:lnTo>
                  <a:pt x="59537" y="35560"/>
                </a:lnTo>
                <a:lnTo>
                  <a:pt x="66941" y="38455"/>
                </a:lnTo>
                <a:lnTo>
                  <a:pt x="71120" y="36626"/>
                </a:lnTo>
                <a:lnTo>
                  <a:pt x="72961" y="31889"/>
                </a:lnTo>
                <a:lnTo>
                  <a:pt x="73507" y="30797"/>
                </a:lnTo>
                <a:lnTo>
                  <a:pt x="79641" y="16027"/>
                </a:lnTo>
                <a:lnTo>
                  <a:pt x="79717" y="15544"/>
                </a:lnTo>
                <a:close/>
              </a:path>
              <a:path w="87629" h="60325">
                <a:moveTo>
                  <a:pt x="87236" y="46901"/>
                </a:moveTo>
                <a:lnTo>
                  <a:pt x="86804" y="45339"/>
                </a:lnTo>
                <a:lnTo>
                  <a:pt x="86347" y="43662"/>
                </a:lnTo>
                <a:lnTo>
                  <a:pt x="85140" y="39230"/>
                </a:lnTo>
                <a:lnTo>
                  <a:pt x="81178" y="36969"/>
                </a:lnTo>
                <a:lnTo>
                  <a:pt x="75387" y="38557"/>
                </a:lnTo>
                <a:lnTo>
                  <a:pt x="63703" y="42138"/>
                </a:lnTo>
                <a:lnTo>
                  <a:pt x="60909" y="42900"/>
                </a:lnTo>
                <a:lnTo>
                  <a:pt x="56184" y="43611"/>
                </a:lnTo>
                <a:lnTo>
                  <a:pt x="54711" y="43662"/>
                </a:lnTo>
                <a:lnTo>
                  <a:pt x="48831" y="43573"/>
                </a:lnTo>
                <a:lnTo>
                  <a:pt x="47612" y="43586"/>
                </a:lnTo>
                <a:lnTo>
                  <a:pt x="44932" y="43726"/>
                </a:lnTo>
                <a:lnTo>
                  <a:pt x="35267" y="44462"/>
                </a:lnTo>
                <a:lnTo>
                  <a:pt x="31940" y="44627"/>
                </a:lnTo>
                <a:lnTo>
                  <a:pt x="9677" y="45339"/>
                </a:lnTo>
                <a:lnTo>
                  <a:pt x="5702" y="45339"/>
                </a:lnTo>
                <a:lnTo>
                  <a:pt x="5575" y="45466"/>
                </a:lnTo>
                <a:lnTo>
                  <a:pt x="0" y="45643"/>
                </a:lnTo>
                <a:lnTo>
                  <a:pt x="228" y="59740"/>
                </a:lnTo>
                <a:lnTo>
                  <a:pt x="5702" y="59740"/>
                </a:lnTo>
                <a:lnTo>
                  <a:pt x="9906" y="59740"/>
                </a:lnTo>
                <a:lnTo>
                  <a:pt x="13652" y="59740"/>
                </a:lnTo>
                <a:lnTo>
                  <a:pt x="18262" y="59740"/>
                </a:lnTo>
                <a:lnTo>
                  <a:pt x="18542" y="59461"/>
                </a:lnTo>
                <a:lnTo>
                  <a:pt x="32562" y="59016"/>
                </a:lnTo>
                <a:lnTo>
                  <a:pt x="36195" y="58826"/>
                </a:lnTo>
                <a:lnTo>
                  <a:pt x="45808" y="58102"/>
                </a:lnTo>
                <a:lnTo>
                  <a:pt x="47955" y="57988"/>
                </a:lnTo>
                <a:lnTo>
                  <a:pt x="55270" y="58064"/>
                </a:lnTo>
                <a:lnTo>
                  <a:pt x="57429" y="57988"/>
                </a:lnTo>
                <a:lnTo>
                  <a:pt x="64046" y="56997"/>
                </a:lnTo>
                <a:lnTo>
                  <a:pt x="67195" y="56134"/>
                </a:lnTo>
                <a:lnTo>
                  <a:pt x="79375" y="52387"/>
                </a:lnTo>
                <a:lnTo>
                  <a:pt x="84975" y="50863"/>
                </a:lnTo>
                <a:lnTo>
                  <a:pt x="87236" y="4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3" name="object 9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773465" y="6019574"/>
            <a:ext cx="257593" cy="82733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111375" y="6022976"/>
            <a:ext cx="240201" cy="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307" y="476535"/>
            <a:ext cx="531139" cy="103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919" y="525405"/>
            <a:ext cx="65120" cy="926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1985" y="489535"/>
            <a:ext cx="299132" cy="75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533" y="511853"/>
            <a:ext cx="106634" cy="562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8060" y="501282"/>
            <a:ext cx="208103" cy="57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77869" y="858574"/>
            <a:ext cx="69386" cy="11615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802045" y="881783"/>
            <a:ext cx="57829" cy="37059"/>
          </a:xfrm>
          <a:custGeom>
            <a:avLst/>
            <a:gdLst/>
            <a:ahLst/>
            <a:cxnLst/>
            <a:rect l="l" t="t" r="r" b="b"/>
            <a:pathLst>
              <a:path w="90169" h="57784">
                <a:moveTo>
                  <a:pt x="68033" y="16865"/>
                </a:moveTo>
                <a:lnTo>
                  <a:pt x="65963" y="14592"/>
                </a:lnTo>
                <a:lnTo>
                  <a:pt x="65798" y="14427"/>
                </a:lnTo>
                <a:lnTo>
                  <a:pt x="64820" y="13360"/>
                </a:lnTo>
                <a:lnTo>
                  <a:pt x="64668" y="13182"/>
                </a:lnTo>
                <a:lnTo>
                  <a:pt x="64046" y="12407"/>
                </a:lnTo>
                <a:lnTo>
                  <a:pt x="58762" y="5473"/>
                </a:lnTo>
                <a:lnTo>
                  <a:pt x="57010" y="3556"/>
                </a:lnTo>
                <a:lnTo>
                  <a:pt x="50838" y="444"/>
                </a:lnTo>
                <a:lnTo>
                  <a:pt x="49352" y="266"/>
                </a:lnTo>
                <a:lnTo>
                  <a:pt x="48463" y="152"/>
                </a:lnTo>
                <a:lnTo>
                  <a:pt x="42837" y="266"/>
                </a:lnTo>
                <a:lnTo>
                  <a:pt x="42227" y="228"/>
                </a:lnTo>
                <a:lnTo>
                  <a:pt x="41338" y="190"/>
                </a:lnTo>
                <a:lnTo>
                  <a:pt x="40220" y="165"/>
                </a:lnTo>
                <a:lnTo>
                  <a:pt x="34340" y="228"/>
                </a:lnTo>
                <a:lnTo>
                  <a:pt x="33032" y="228"/>
                </a:lnTo>
                <a:lnTo>
                  <a:pt x="28397" y="0"/>
                </a:lnTo>
                <a:lnTo>
                  <a:pt x="26771" y="12"/>
                </a:lnTo>
                <a:lnTo>
                  <a:pt x="20294" y="889"/>
                </a:lnTo>
                <a:lnTo>
                  <a:pt x="13944" y="1968"/>
                </a:lnTo>
                <a:lnTo>
                  <a:pt x="10490" y="3162"/>
                </a:lnTo>
                <a:lnTo>
                  <a:pt x="5486" y="9334"/>
                </a:lnTo>
                <a:lnTo>
                  <a:pt x="5435" y="12407"/>
                </a:lnTo>
                <a:lnTo>
                  <a:pt x="5727" y="15468"/>
                </a:lnTo>
                <a:lnTo>
                  <a:pt x="5842" y="18376"/>
                </a:lnTo>
                <a:lnTo>
                  <a:pt x="5715" y="21488"/>
                </a:lnTo>
                <a:lnTo>
                  <a:pt x="8648" y="24828"/>
                </a:lnTo>
                <a:lnTo>
                  <a:pt x="16586" y="25349"/>
                </a:lnTo>
                <a:lnTo>
                  <a:pt x="20015" y="22339"/>
                </a:lnTo>
                <a:lnTo>
                  <a:pt x="20269" y="18376"/>
                </a:lnTo>
                <a:lnTo>
                  <a:pt x="20269" y="16014"/>
                </a:lnTo>
                <a:lnTo>
                  <a:pt x="20218" y="15519"/>
                </a:lnTo>
                <a:lnTo>
                  <a:pt x="20472" y="15468"/>
                </a:lnTo>
                <a:lnTo>
                  <a:pt x="22504" y="15125"/>
                </a:lnTo>
                <a:lnTo>
                  <a:pt x="27622" y="14427"/>
                </a:lnTo>
                <a:lnTo>
                  <a:pt x="28498" y="14427"/>
                </a:lnTo>
                <a:lnTo>
                  <a:pt x="32715" y="14630"/>
                </a:lnTo>
                <a:lnTo>
                  <a:pt x="41198" y="14617"/>
                </a:lnTo>
                <a:lnTo>
                  <a:pt x="42557" y="14668"/>
                </a:lnTo>
                <a:lnTo>
                  <a:pt x="45847" y="14617"/>
                </a:lnTo>
                <a:lnTo>
                  <a:pt x="46609" y="14605"/>
                </a:lnTo>
                <a:lnTo>
                  <a:pt x="47066" y="14668"/>
                </a:lnTo>
                <a:lnTo>
                  <a:pt x="47739" y="15011"/>
                </a:lnTo>
                <a:lnTo>
                  <a:pt x="48831" y="16192"/>
                </a:lnTo>
                <a:lnTo>
                  <a:pt x="52870" y="21488"/>
                </a:lnTo>
                <a:lnTo>
                  <a:pt x="53644" y="22466"/>
                </a:lnTo>
                <a:lnTo>
                  <a:pt x="57404" y="26581"/>
                </a:lnTo>
                <a:lnTo>
                  <a:pt x="61963" y="26797"/>
                </a:lnTo>
                <a:lnTo>
                  <a:pt x="67830" y="21412"/>
                </a:lnTo>
                <a:lnTo>
                  <a:pt x="68033" y="16865"/>
                </a:lnTo>
                <a:close/>
              </a:path>
              <a:path w="90169" h="57784">
                <a:moveTo>
                  <a:pt x="89966" y="46240"/>
                </a:moveTo>
                <a:lnTo>
                  <a:pt x="86741" y="43014"/>
                </a:lnTo>
                <a:lnTo>
                  <a:pt x="3225" y="43014"/>
                </a:lnTo>
                <a:lnTo>
                  <a:pt x="0" y="46240"/>
                </a:lnTo>
                <a:lnTo>
                  <a:pt x="0" y="54190"/>
                </a:lnTo>
                <a:lnTo>
                  <a:pt x="3225" y="57416"/>
                </a:lnTo>
                <a:lnTo>
                  <a:pt x="7200" y="57416"/>
                </a:lnTo>
                <a:lnTo>
                  <a:pt x="86741" y="57416"/>
                </a:lnTo>
                <a:lnTo>
                  <a:pt x="89966" y="54190"/>
                </a:lnTo>
                <a:lnTo>
                  <a:pt x="89966" y="4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5276" y="832296"/>
            <a:ext cx="378053" cy="83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8089" y="834279"/>
            <a:ext cx="267380" cy="6936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853643" y="1029742"/>
            <a:ext cx="43982" cy="26064"/>
          </a:xfrm>
          <a:custGeom>
            <a:avLst/>
            <a:gdLst/>
            <a:ahLst/>
            <a:cxnLst/>
            <a:rect l="l" t="t" r="r" b="b"/>
            <a:pathLst>
              <a:path w="68580" h="40639">
                <a:moveTo>
                  <a:pt x="56553" y="8407"/>
                </a:moveTo>
                <a:lnTo>
                  <a:pt x="55372" y="6654"/>
                </a:lnTo>
                <a:lnTo>
                  <a:pt x="54089" y="4737"/>
                </a:lnTo>
                <a:lnTo>
                  <a:pt x="48691" y="3683"/>
                </a:lnTo>
                <a:lnTo>
                  <a:pt x="38557" y="1371"/>
                </a:lnTo>
                <a:lnTo>
                  <a:pt x="35814" y="825"/>
                </a:lnTo>
                <a:lnTo>
                  <a:pt x="27305" y="0"/>
                </a:lnTo>
                <a:lnTo>
                  <a:pt x="21755" y="50"/>
                </a:lnTo>
                <a:lnTo>
                  <a:pt x="14935" y="533"/>
                </a:lnTo>
                <a:lnTo>
                  <a:pt x="12115" y="660"/>
                </a:lnTo>
                <a:lnTo>
                  <a:pt x="12115" y="14732"/>
                </a:lnTo>
                <a:lnTo>
                  <a:pt x="10820" y="15227"/>
                </a:lnTo>
                <a:lnTo>
                  <a:pt x="12115" y="14732"/>
                </a:lnTo>
                <a:lnTo>
                  <a:pt x="12115" y="660"/>
                </a:lnTo>
                <a:lnTo>
                  <a:pt x="0" y="8051"/>
                </a:lnTo>
                <a:lnTo>
                  <a:pt x="228" y="10477"/>
                </a:lnTo>
                <a:lnTo>
                  <a:pt x="1536" y="13462"/>
                </a:lnTo>
                <a:lnTo>
                  <a:pt x="2476" y="14935"/>
                </a:lnTo>
                <a:lnTo>
                  <a:pt x="4000" y="18376"/>
                </a:lnTo>
                <a:lnTo>
                  <a:pt x="8242" y="20040"/>
                </a:lnTo>
                <a:lnTo>
                  <a:pt x="15532" y="16852"/>
                </a:lnTo>
                <a:lnTo>
                  <a:pt x="16167" y="15227"/>
                </a:lnTo>
                <a:lnTo>
                  <a:pt x="16294" y="14884"/>
                </a:lnTo>
                <a:lnTo>
                  <a:pt x="22059" y="14465"/>
                </a:lnTo>
                <a:lnTo>
                  <a:pt x="27165" y="14465"/>
                </a:lnTo>
                <a:lnTo>
                  <a:pt x="33591" y="15087"/>
                </a:lnTo>
                <a:lnTo>
                  <a:pt x="35953" y="15544"/>
                </a:lnTo>
                <a:lnTo>
                  <a:pt x="45720" y="17767"/>
                </a:lnTo>
                <a:lnTo>
                  <a:pt x="51308" y="18872"/>
                </a:lnTo>
                <a:lnTo>
                  <a:pt x="55092" y="16332"/>
                </a:lnTo>
                <a:lnTo>
                  <a:pt x="55473" y="14427"/>
                </a:lnTo>
                <a:lnTo>
                  <a:pt x="56553" y="8953"/>
                </a:lnTo>
                <a:lnTo>
                  <a:pt x="56553" y="8407"/>
                </a:lnTo>
                <a:close/>
              </a:path>
              <a:path w="68580" h="40639">
                <a:moveTo>
                  <a:pt x="68503" y="29159"/>
                </a:moveTo>
                <a:lnTo>
                  <a:pt x="67652" y="25679"/>
                </a:lnTo>
                <a:lnTo>
                  <a:pt x="66624" y="21437"/>
                </a:lnTo>
                <a:lnTo>
                  <a:pt x="62738" y="19062"/>
                </a:lnTo>
                <a:lnTo>
                  <a:pt x="56743" y="20510"/>
                </a:lnTo>
                <a:lnTo>
                  <a:pt x="43116" y="24079"/>
                </a:lnTo>
                <a:lnTo>
                  <a:pt x="39903" y="24866"/>
                </a:lnTo>
                <a:lnTo>
                  <a:pt x="35941" y="25463"/>
                </a:lnTo>
                <a:lnTo>
                  <a:pt x="35001" y="25552"/>
                </a:lnTo>
                <a:lnTo>
                  <a:pt x="30568" y="25679"/>
                </a:lnTo>
                <a:lnTo>
                  <a:pt x="24282" y="25679"/>
                </a:lnTo>
                <a:lnTo>
                  <a:pt x="21399" y="25679"/>
                </a:lnTo>
                <a:lnTo>
                  <a:pt x="17424" y="25679"/>
                </a:lnTo>
                <a:lnTo>
                  <a:pt x="13449" y="25679"/>
                </a:lnTo>
                <a:lnTo>
                  <a:pt x="7823" y="25679"/>
                </a:lnTo>
                <a:lnTo>
                  <a:pt x="7823" y="40081"/>
                </a:lnTo>
                <a:lnTo>
                  <a:pt x="30797" y="40081"/>
                </a:lnTo>
                <a:lnTo>
                  <a:pt x="34404" y="39992"/>
                </a:lnTo>
                <a:lnTo>
                  <a:pt x="60261" y="34480"/>
                </a:lnTo>
                <a:lnTo>
                  <a:pt x="66128" y="33058"/>
                </a:lnTo>
                <a:lnTo>
                  <a:pt x="68503" y="29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0866" y="1002013"/>
            <a:ext cx="45953" cy="826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22965" y="1003596"/>
            <a:ext cx="249211" cy="7189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855199" y="1193430"/>
            <a:ext cx="50498" cy="30136"/>
          </a:xfrm>
          <a:custGeom>
            <a:avLst/>
            <a:gdLst/>
            <a:ahLst/>
            <a:cxnLst/>
            <a:rect l="l" t="t" r="r" b="b"/>
            <a:pathLst>
              <a:path w="78739" h="46989">
                <a:moveTo>
                  <a:pt x="66852" y="5092"/>
                </a:moveTo>
                <a:lnTo>
                  <a:pt x="63855" y="1651"/>
                </a:lnTo>
                <a:lnTo>
                  <a:pt x="43408" y="190"/>
                </a:lnTo>
                <a:lnTo>
                  <a:pt x="40259" y="88"/>
                </a:lnTo>
                <a:lnTo>
                  <a:pt x="38277" y="25"/>
                </a:lnTo>
                <a:lnTo>
                  <a:pt x="36868" y="25"/>
                </a:lnTo>
                <a:lnTo>
                  <a:pt x="32029" y="88"/>
                </a:lnTo>
                <a:lnTo>
                  <a:pt x="25603" y="0"/>
                </a:lnTo>
                <a:lnTo>
                  <a:pt x="24168" y="0"/>
                </a:lnTo>
                <a:lnTo>
                  <a:pt x="9766" y="584"/>
                </a:lnTo>
                <a:lnTo>
                  <a:pt x="7023" y="889"/>
                </a:lnTo>
                <a:lnTo>
                  <a:pt x="1968" y="3898"/>
                </a:lnTo>
                <a:lnTo>
                  <a:pt x="406" y="6413"/>
                </a:lnTo>
                <a:lnTo>
                  <a:pt x="0" y="12153"/>
                </a:lnTo>
                <a:lnTo>
                  <a:pt x="1219" y="14592"/>
                </a:lnTo>
                <a:lnTo>
                  <a:pt x="1346" y="14757"/>
                </a:lnTo>
                <a:lnTo>
                  <a:pt x="4495" y="17995"/>
                </a:lnTo>
                <a:lnTo>
                  <a:pt x="6299" y="18897"/>
                </a:lnTo>
                <a:lnTo>
                  <a:pt x="9626" y="19697"/>
                </a:lnTo>
                <a:lnTo>
                  <a:pt x="10426" y="19697"/>
                </a:lnTo>
                <a:lnTo>
                  <a:pt x="12446" y="19558"/>
                </a:lnTo>
                <a:lnTo>
                  <a:pt x="16433" y="19558"/>
                </a:lnTo>
                <a:lnTo>
                  <a:pt x="19659" y="16344"/>
                </a:lnTo>
                <a:lnTo>
                  <a:pt x="19659" y="15163"/>
                </a:lnTo>
                <a:lnTo>
                  <a:pt x="19659" y="14592"/>
                </a:lnTo>
                <a:lnTo>
                  <a:pt x="24434" y="14401"/>
                </a:lnTo>
                <a:lnTo>
                  <a:pt x="25628" y="14401"/>
                </a:lnTo>
                <a:lnTo>
                  <a:pt x="30391" y="14490"/>
                </a:lnTo>
                <a:lnTo>
                  <a:pt x="36855" y="14427"/>
                </a:lnTo>
                <a:lnTo>
                  <a:pt x="38087" y="14427"/>
                </a:lnTo>
                <a:lnTo>
                  <a:pt x="42646" y="14579"/>
                </a:lnTo>
                <a:lnTo>
                  <a:pt x="62890" y="16027"/>
                </a:lnTo>
                <a:lnTo>
                  <a:pt x="64731" y="14427"/>
                </a:lnTo>
                <a:lnTo>
                  <a:pt x="66332" y="13017"/>
                </a:lnTo>
                <a:lnTo>
                  <a:pt x="66852" y="5156"/>
                </a:lnTo>
                <a:close/>
              </a:path>
              <a:path w="78739" h="46989">
                <a:moveTo>
                  <a:pt x="78613" y="30543"/>
                </a:moveTo>
                <a:lnTo>
                  <a:pt x="76873" y="22783"/>
                </a:lnTo>
                <a:lnTo>
                  <a:pt x="73025" y="20345"/>
                </a:lnTo>
                <a:lnTo>
                  <a:pt x="31762" y="29591"/>
                </a:lnTo>
                <a:lnTo>
                  <a:pt x="16814" y="32359"/>
                </a:lnTo>
                <a:lnTo>
                  <a:pt x="14224" y="36118"/>
                </a:lnTo>
                <a:lnTo>
                  <a:pt x="15684" y="43929"/>
                </a:lnTo>
                <a:lnTo>
                  <a:pt x="19431" y="46520"/>
                </a:lnTo>
                <a:lnTo>
                  <a:pt x="23342" y="45796"/>
                </a:lnTo>
                <a:lnTo>
                  <a:pt x="34645" y="43700"/>
                </a:lnTo>
                <a:lnTo>
                  <a:pt x="76174" y="34391"/>
                </a:lnTo>
                <a:lnTo>
                  <a:pt x="78613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9972" y="1173535"/>
            <a:ext cx="196822" cy="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coefficients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Population regression line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lang="en-US" i="1"/>
              <a:t>f</a:t>
            </a:r>
            <a:r>
              <a:rPr lang="en-US"/>
              <a:t>(X) is linear function,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Example, 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623127" y="2332243"/>
            <a:ext cx="6096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3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2503055" y="3424600"/>
            <a:ext cx="6096000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3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2503055" y="4816170"/>
            <a:ext cx="60960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quality of a linear regression fit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residual standard error (RSE) and 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</a:t>
            </a:r>
            <a:r>
              <a:rPr lang="en-US" sz="2800" baseline="30000"/>
              <a:t>2</a:t>
            </a:r>
            <a:r>
              <a:rPr lang="en-US" sz="2800"/>
              <a:t> statistic</a:t>
            </a:r>
            <a:endParaRPr sz="2800"/>
          </a:p>
        </p:txBody>
      </p:sp>
      <p:sp>
        <p:nvSpPr>
          <p:cNvPr id="249" name="Google Shape;249;p33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residual standard error (RSE)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 of lack of fit of the model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2144" y="3144838"/>
            <a:ext cx="6871855" cy="146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844" y="4910426"/>
            <a:ext cx="3175501" cy="11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5523345" y="3144838"/>
            <a:ext cx="3833091" cy="16306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</a:t>
            </a:r>
            <a:r>
              <a:rPr lang="en-US" baseline="30000"/>
              <a:t>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proportion of variance explained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Always takes on a value between 0 and 1, and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Independent of the scale of Y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385" y="3808990"/>
            <a:ext cx="5048106" cy="118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b="8087"/>
          <a:stretch/>
        </p:blipFill>
        <p:spPr>
          <a:xfrm>
            <a:off x="3633932" y="5285753"/>
            <a:ext cx="3819814" cy="68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563418" y="5401051"/>
            <a:ext cx="279861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sum of squares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/>
              <a:t>TSS measures the total variance in the response </a:t>
            </a:r>
            <a:r>
              <a:rPr lang="en-US" b="0" i="1"/>
              <a:t>Y </a:t>
            </a:r>
            <a:r>
              <a:rPr lang="en-US" b="0" i="0"/>
              <a:t>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/>
              <a:t>The amount of variability inherent in the response before the regression is performed.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/>
              <a:t>RSS measures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/>
              <a:t>The amount of variability that is left unexplained after performing the regression.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/>
              <a:t>TSS </a:t>
            </a:r>
            <a:r>
              <a:rPr lang="en-US" b="0" i="1"/>
              <a:t>– </a:t>
            </a:r>
            <a:r>
              <a:rPr lang="en-US" b="0" i="0"/>
              <a:t>RSS measures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amount of variability in the response that is explained (or removed) by performing the regression, </a:t>
            </a:r>
            <a:r>
              <a:rPr lang="en-US" b="0" i="0"/>
              <a:t> 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Advertising example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Sales (in thousands of units) for a particular product as a function of advertising budgets (in thousands of dollars) for TV, radio, and newspaper media</a:t>
            </a:r>
            <a:r>
              <a:rPr lang="en-US" sz="1300"/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Objective</a:t>
            </a:r>
            <a:r>
              <a:rPr lang="en-US" sz="2600" b="0" i="1">
                <a:solidFill>
                  <a:srgbClr val="000000"/>
                </a:solidFill>
              </a:rPr>
              <a:t>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Recommend a marketing plan for next year that will result in high product sales.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Question?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information would be useful in order to provide such a recommendation? 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1" dirty="0"/>
              <a:t>R</a:t>
            </a:r>
            <a:r>
              <a:rPr lang="en-US" b="0" i="0" baseline="30000" dirty="0"/>
              <a:t>2</a:t>
            </a:r>
            <a:r>
              <a:rPr lang="en-US" b="0" i="0" dirty="0"/>
              <a:t> measures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1" dirty="0"/>
              <a:t>proportion of variability in Y that can be explained using X</a:t>
            </a:r>
            <a:r>
              <a:rPr lang="en-US" b="0" i="0" dirty="0"/>
              <a:t>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=1 </a:t>
            </a:r>
            <a:r>
              <a:rPr lang="en-US" dirty="0" smtClean="0"/>
              <a:t>(when we fit our curve exactly)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large proportion of the variability in the response has been explained by the regression</a:t>
            </a:r>
            <a:endParaRPr sz="360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6676" y="4708478"/>
            <a:ext cx="1073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RSS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predicted values are close to the actual data, indicating a good fit of the regression model.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RSS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 poor fit, meaning the model's predictions deviate significantly from the actual data.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734" y="2033154"/>
            <a:ext cx="75342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076" y="4704610"/>
            <a:ext cx="9688945" cy="74711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Advertising example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Sales (in thousands of units) for a particular product as a function of advertising budgets (in thousands of dollars) for TV, radio, and newspaper media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4221018" y="4666742"/>
            <a:ext cx="3306833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3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4669196" y="3999109"/>
            <a:ext cx="2858655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4027055" y="5269842"/>
            <a:ext cx="4166853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6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003" y="2352675"/>
            <a:ext cx="2762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868" y="2266950"/>
            <a:ext cx="2857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5">
            <a:alphaModFix/>
          </a:blip>
          <a:srcRect t="4237"/>
          <a:stretch/>
        </p:blipFill>
        <p:spPr>
          <a:xfrm>
            <a:off x="8196983" y="2309812"/>
            <a:ext cx="27813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1062182" y="3551660"/>
            <a:ext cx="10067636" cy="234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unclear how to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single prediction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sales given levels of the three advertising media budgets, since each of the budgets is associated with a separate regression equation.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three regression equations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ignores the other two media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forming estimates for the regression coefficients.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4655127" y="1815584"/>
            <a:ext cx="2521527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1145309" y="1860683"/>
            <a:ext cx="21797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7998978" y="1815584"/>
            <a:ext cx="317730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2960253" y="2087920"/>
            <a:ext cx="6811820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68" t="-13332" b="-30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2618509" y="3429000"/>
            <a:ext cx="6954982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62" t="-10666" b="-29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838200" y="2817091"/>
            <a:ext cx="55787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Multivariate Linear Regression: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408218" y="3931702"/>
            <a:ext cx="42025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=number of features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number of samples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1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3149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751" y="881062"/>
            <a:ext cx="442912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084" y="5318125"/>
            <a:ext cx="78200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function</a:t>
            </a:r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2900219" y="4449785"/>
            <a:ext cx="6096000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2814783" y="5197984"/>
            <a:ext cx="609600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3998" b="-1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" name="Google Shape;341;p43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52407"/>
            <a:ext cx="10515600" cy="34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Matrix Representation </a:t>
            </a:r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2623128" y="1959682"/>
            <a:ext cx="6096000" cy="5616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675" b="-225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Cost function </a:t>
            </a:r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measure the accuracy of the hypothesis function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Average of all the results of the hypothesis with inputs from x’s compared to actual output y’s.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62" name="Google Shape;362;p46"/>
          <p:cNvSpPr txBox="1"/>
          <p:nvPr/>
        </p:nvSpPr>
        <p:spPr>
          <a:xfrm>
            <a:off x="2484582" y="5073712"/>
            <a:ext cx="6096000" cy="8179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1727200" y="3534628"/>
            <a:ext cx="6096000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1838036" y="4190464"/>
            <a:ext cx="609600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3945" b="-105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p4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i="1">
                <a:solidFill>
                  <a:srgbClr val="000000"/>
                </a:solidFill>
              </a:rPr>
              <a:t>Is there a relationship between advertising budget and sales?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Evidence of an association between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strong is the relationship between advertising budget and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Strength of this relationship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Which media contribute to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Do just one or two of the media contribute?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method </a:t>
            </a:r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2586184" y="2622497"/>
            <a:ext cx="3929954" cy="8065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47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73" name="Google Shape;373;p47"/>
          <p:cNvSpPr txBox="1"/>
          <p:nvPr/>
        </p:nvSpPr>
        <p:spPr>
          <a:xfrm flipH="1">
            <a:off x="1458883" y="2189018"/>
            <a:ext cx="34363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converges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 flipH="1">
            <a:off x="1458883" y="3736109"/>
            <a:ext cx="34363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notation: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2611527" y="4214786"/>
            <a:ext cx="392995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4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method </a:t>
            </a:r>
            <a:endParaRPr/>
          </a:p>
        </p:txBody>
      </p:sp>
      <p:sp>
        <p:nvSpPr>
          <p:cNvPr id="381" name="Google Shape;381;p48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82" name="Google Shape;382;p48"/>
          <p:cNvSpPr txBox="1"/>
          <p:nvPr/>
        </p:nvSpPr>
        <p:spPr>
          <a:xfrm>
            <a:off x="2255676" y="2540646"/>
            <a:ext cx="6097554" cy="11005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2330321" y="3935891"/>
            <a:ext cx="6097554" cy="11873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8" b="-113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2067557" y="5204563"/>
            <a:ext cx="6097554" cy="4266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7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Normal equation method</a:t>
            </a: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91" name="Google Shape;391;p49"/>
          <p:cNvSpPr txBox="1"/>
          <p:nvPr/>
        </p:nvSpPr>
        <p:spPr>
          <a:xfrm>
            <a:off x="1625600" y="2783515"/>
            <a:ext cx="6096000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/>
              <a:t>Gradient descent method vs Normal Equation Method</a:t>
            </a:r>
            <a:endParaRPr sz="4000"/>
          </a:p>
        </p:txBody>
      </p:sp>
      <p:sp>
        <p:nvSpPr>
          <p:cNvPr id="398" name="Google Shape;39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399" name="Google Shape;399;p50"/>
          <p:cNvGraphicFramePr/>
          <p:nvPr/>
        </p:nvGraphicFramePr>
        <p:xfrm>
          <a:off x="1339272" y="2640828"/>
          <a:ext cx="8386650" cy="1995800"/>
        </p:xfrm>
        <a:graphic>
          <a:graphicData uri="http://schemas.openxmlformats.org/drawingml/2006/table">
            <a:tbl>
              <a:tblPr firstRow="1" bandRow="1">
                <a:noFill/>
                <a:tableStyleId>{63A8E604-B35C-4847-AACE-AD848D2A1A1A}</a:tableStyleId>
              </a:tblPr>
              <a:tblGrid>
                <a:gridCol w="2795550"/>
                <a:gridCol w="2795550"/>
                <a:gridCol w="2795550"/>
              </a:tblGrid>
              <a:tr h="49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Descent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Eq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9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</a:t>
                      </a:r>
                      <a:r>
                        <a:rPr lang="en-US" sz="24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4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9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98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Many iterations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iteration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00" name="Google Shape;400;p50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Practice Question </a:t>
            </a:r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sales of a company (in million dollars) for each year are shown in the table below.</a:t>
            </a:r>
            <a:b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(year) 2005 2006 2007 2008 2009</a:t>
            </a:r>
            <a:b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(sales) 12 19 29 37 45</a:t>
            </a:r>
            <a:b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8288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y = ax + b.</a:t>
            </a:r>
            <a:b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Use the least squares regression line as a model to estimate the sales of the company in 2012.</a:t>
            </a:r>
            <a:r>
              <a:rPr lang="en-US" sz="3200"/>
              <a:t>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Find the solution using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Direct formulas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Gradient Descent 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407" name="Google Shape;407;p51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498416"/>
            <a:ext cx="68070" cy="560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4834" y="658613"/>
            <a:ext cx="222005" cy="7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9534" y="820224"/>
            <a:ext cx="221966" cy="828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9328" y="990341"/>
            <a:ext cx="233444" cy="925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0467" y="1162054"/>
            <a:ext cx="238622" cy="98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305" y="1346118"/>
            <a:ext cx="246342" cy="865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8963" y="514004"/>
            <a:ext cx="57317" cy="99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34530" y="657894"/>
            <a:ext cx="90536" cy="77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2151" y="822062"/>
            <a:ext cx="78271" cy="7604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01256" y="1001466"/>
            <a:ext cx="119993" cy="819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07644" y="1167381"/>
            <a:ext cx="114224" cy="73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03615" y="1337888"/>
            <a:ext cx="112399" cy="731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94" y="1699524"/>
            <a:ext cx="105129" cy="828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37384" y="1702123"/>
            <a:ext cx="444750" cy="1294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78124" y="1686838"/>
            <a:ext cx="170814" cy="939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73362" y="1679946"/>
            <a:ext cx="622237" cy="10944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70531" y="1720342"/>
            <a:ext cx="128577" cy="6075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90932" y="1732884"/>
            <a:ext cx="173358" cy="564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92521" y="1703020"/>
            <a:ext cx="396241" cy="8237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992441" y="1692644"/>
            <a:ext cx="168002" cy="892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22748" y="1723524"/>
            <a:ext cx="325264" cy="1054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15556" y="1710895"/>
            <a:ext cx="206380" cy="7870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02213" y="1727861"/>
            <a:ext cx="71025" cy="4272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59876" y="1888736"/>
            <a:ext cx="300523" cy="693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705801" y="1872047"/>
            <a:ext cx="565126" cy="13702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05723" y="1876526"/>
            <a:ext cx="293557" cy="11391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61034" y="2191354"/>
            <a:ext cx="102880" cy="10711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9820" y="2235290"/>
            <a:ext cx="160386" cy="595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764160" y="2209924"/>
            <a:ext cx="317433" cy="8311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368369" y="2543462"/>
            <a:ext cx="90280" cy="9585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400418" y="2761773"/>
            <a:ext cx="55420" cy="4703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418382" y="2914558"/>
            <a:ext cx="15068" cy="64752"/>
          </a:xfrm>
          <a:custGeom>
            <a:avLst/>
            <a:gdLst/>
            <a:ahLst/>
            <a:cxnLst/>
            <a:rect l="l" t="t" r="r" b="b"/>
            <a:pathLst>
              <a:path w="23494" h="100964">
                <a:moveTo>
                  <a:pt x="8416" y="24512"/>
                </a:moveTo>
                <a:lnTo>
                  <a:pt x="7569" y="30032"/>
                </a:lnTo>
                <a:lnTo>
                  <a:pt x="6962" y="34142"/>
                </a:lnTo>
                <a:lnTo>
                  <a:pt x="5265" y="44629"/>
                </a:lnTo>
                <a:lnTo>
                  <a:pt x="785" y="79641"/>
                </a:lnTo>
                <a:lnTo>
                  <a:pt x="61" y="84566"/>
                </a:lnTo>
                <a:lnTo>
                  <a:pt x="0" y="86982"/>
                </a:lnTo>
                <a:lnTo>
                  <a:pt x="1688" y="92082"/>
                </a:lnTo>
                <a:lnTo>
                  <a:pt x="2763" y="93397"/>
                </a:lnTo>
                <a:lnTo>
                  <a:pt x="6082" y="96654"/>
                </a:lnTo>
                <a:lnTo>
                  <a:pt x="8758" y="99924"/>
                </a:lnTo>
                <a:lnTo>
                  <a:pt x="13294" y="100378"/>
                </a:lnTo>
                <a:lnTo>
                  <a:pt x="19450" y="95342"/>
                </a:lnTo>
                <a:lnTo>
                  <a:pt x="19904" y="90807"/>
                </a:lnTo>
                <a:lnTo>
                  <a:pt x="16774" y="86982"/>
                </a:lnTo>
                <a:lnTo>
                  <a:pt x="14969" y="85196"/>
                </a:lnTo>
                <a:lnTo>
                  <a:pt x="14577" y="85196"/>
                </a:lnTo>
                <a:lnTo>
                  <a:pt x="14369" y="84566"/>
                </a:lnTo>
                <a:lnTo>
                  <a:pt x="14621" y="84566"/>
                </a:lnTo>
                <a:lnTo>
                  <a:pt x="15100" y="81221"/>
                </a:lnTo>
                <a:lnTo>
                  <a:pt x="15356" y="77915"/>
                </a:lnTo>
                <a:lnTo>
                  <a:pt x="15586" y="75675"/>
                </a:lnTo>
                <a:lnTo>
                  <a:pt x="16437" y="68245"/>
                </a:lnTo>
                <a:lnTo>
                  <a:pt x="18188" y="54945"/>
                </a:lnTo>
                <a:lnTo>
                  <a:pt x="18711" y="51481"/>
                </a:lnTo>
                <a:lnTo>
                  <a:pt x="20764" y="39065"/>
                </a:lnTo>
                <a:lnTo>
                  <a:pt x="22632" y="26833"/>
                </a:lnTo>
                <a:lnTo>
                  <a:pt x="17618" y="26833"/>
                </a:lnTo>
                <a:lnTo>
                  <a:pt x="9702" y="26071"/>
                </a:lnTo>
                <a:lnTo>
                  <a:pt x="8416" y="24512"/>
                </a:lnTo>
                <a:close/>
              </a:path>
              <a:path w="23494" h="100964">
                <a:moveTo>
                  <a:pt x="14369" y="84566"/>
                </a:moveTo>
                <a:lnTo>
                  <a:pt x="14577" y="85196"/>
                </a:lnTo>
                <a:lnTo>
                  <a:pt x="14493" y="84717"/>
                </a:lnTo>
                <a:lnTo>
                  <a:pt x="14369" y="84566"/>
                </a:lnTo>
                <a:close/>
              </a:path>
              <a:path w="23494" h="100964">
                <a:moveTo>
                  <a:pt x="14595" y="84826"/>
                </a:moveTo>
                <a:lnTo>
                  <a:pt x="14577" y="85196"/>
                </a:lnTo>
                <a:lnTo>
                  <a:pt x="14969" y="85196"/>
                </a:lnTo>
                <a:lnTo>
                  <a:pt x="14595" y="84826"/>
                </a:lnTo>
                <a:close/>
              </a:path>
              <a:path w="23494" h="100964">
                <a:moveTo>
                  <a:pt x="14621" y="84566"/>
                </a:moveTo>
                <a:lnTo>
                  <a:pt x="14369" y="84566"/>
                </a:lnTo>
                <a:lnTo>
                  <a:pt x="14595" y="84826"/>
                </a:lnTo>
                <a:lnTo>
                  <a:pt x="14621" y="84566"/>
                </a:lnTo>
                <a:close/>
              </a:path>
              <a:path w="23494" h="100964">
                <a:moveTo>
                  <a:pt x="8988" y="11398"/>
                </a:moveTo>
                <a:lnTo>
                  <a:pt x="8915" y="18595"/>
                </a:lnTo>
                <a:lnTo>
                  <a:pt x="8673" y="22553"/>
                </a:lnTo>
                <a:lnTo>
                  <a:pt x="8416" y="24512"/>
                </a:lnTo>
                <a:lnTo>
                  <a:pt x="9702" y="26071"/>
                </a:lnTo>
                <a:lnTo>
                  <a:pt x="17618" y="26833"/>
                </a:lnTo>
                <a:lnTo>
                  <a:pt x="21136" y="23934"/>
                </a:lnTo>
                <a:lnTo>
                  <a:pt x="21636" y="18595"/>
                </a:lnTo>
                <a:lnTo>
                  <a:pt x="21997" y="14399"/>
                </a:lnTo>
                <a:lnTo>
                  <a:pt x="11989" y="14399"/>
                </a:lnTo>
                <a:lnTo>
                  <a:pt x="8988" y="11398"/>
                </a:lnTo>
                <a:close/>
              </a:path>
              <a:path w="23494" h="100964">
                <a:moveTo>
                  <a:pt x="23166" y="6324"/>
                </a:moveTo>
                <a:lnTo>
                  <a:pt x="23067" y="11275"/>
                </a:lnTo>
                <a:lnTo>
                  <a:pt x="22268" y="12073"/>
                </a:lnTo>
                <a:lnTo>
                  <a:pt x="22117" y="13007"/>
                </a:lnTo>
                <a:lnTo>
                  <a:pt x="21517" y="19977"/>
                </a:lnTo>
                <a:lnTo>
                  <a:pt x="21136" y="23934"/>
                </a:lnTo>
                <a:lnTo>
                  <a:pt x="17618" y="26833"/>
                </a:lnTo>
                <a:lnTo>
                  <a:pt x="22632" y="26833"/>
                </a:lnTo>
                <a:lnTo>
                  <a:pt x="22784" y="25827"/>
                </a:lnTo>
                <a:lnTo>
                  <a:pt x="23014" y="23934"/>
                </a:lnTo>
                <a:lnTo>
                  <a:pt x="23273" y="19977"/>
                </a:lnTo>
                <a:lnTo>
                  <a:pt x="23399" y="12594"/>
                </a:lnTo>
                <a:lnTo>
                  <a:pt x="23285" y="7345"/>
                </a:lnTo>
                <a:lnTo>
                  <a:pt x="23166" y="6324"/>
                </a:lnTo>
                <a:close/>
              </a:path>
              <a:path w="23494" h="100964">
                <a:moveTo>
                  <a:pt x="8766" y="5964"/>
                </a:moveTo>
                <a:lnTo>
                  <a:pt x="8366" y="7844"/>
                </a:lnTo>
                <a:lnTo>
                  <a:pt x="7846" y="11065"/>
                </a:lnTo>
                <a:lnTo>
                  <a:pt x="7651" y="13007"/>
                </a:lnTo>
                <a:lnTo>
                  <a:pt x="7051" y="19977"/>
                </a:lnTo>
                <a:lnTo>
                  <a:pt x="6802" y="22553"/>
                </a:lnTo>
                <a:lnTo>
                  <a:pt x="8416" y="24512"/>
                </a:lnTo>
                <a:lnTo>
                  <a:pt x="8674" y="22541"/>
                </a:lnTo>
                <a:lnTo>
                  <a:pt x="8915" y="18595"/>
                </a:lnTo>
                <a:lnTo>
                  <a:pt x="8865" y="11275"/>
                </a:lnTo>
                <a:lnTo>
                  <a:pt x="8766" y="10075"/>
                </a:lnTo>
                <a:lnTo>
                  <a:pt x="8766" y="5964"/>
                </a:lnTo>
                <a:close/>
              </a:path>
              <a:path w="23494" h="100964">
                <a:moveTo>
                  <a:pt x="8987" y="10223"/>
                </a:moveTo>
                <a:lnTo>
                  <a:pt x="8988" y="11398"/>
                </a:lnTo>
                <a:lnTo>
                  <a:pt x="11989" y="14399"/>
                </a:lnTo>
                <a:lnTo>
                  <a:pt x="19942" y="14399"/>
                </a:lnTo>
                <a:lnTo>
                  <a:pt x="15195" y="14358"/>
                </a:lnTo>
                <a:lnTo>
                  <a:pt x="8987" y="10223"/>
                </a:lnTo>
                <a:close/>
              </a:path>
              <a:path w="23494" h="100964">
                <a:moveTo>
                  <a:pt x="22268" y="12073"/>
                </a:moveTo>
                <a:lnTo>
                  <a:pt x="19942" y="14399"/>
                </a:lnTo>
                <a:lnTo>
                  <a:pt x="21997" y="14399"/>
                </a:lnTo>
                <a:lnTo>
                  <a:pt x="22117" y="13007"/>
                </a:lnTo>
                <a:lnTo>
                  <a:pt x="22268" y="12073"/>
                </a:lnTo>
                <a:close/>
              </a:path>
              <a:path w="23494" h="100964">
                <a:moveTo>
                  <a:pt x="23166" y="8420"/>
                </a:moveTo>
                <a:lnTo>
                  <a:pt x="8917" y="8420"/>
                </a:lnTo>
                <a:lnTo>
                  <a:pt x="9028" y="9017"/>
                </a:lnTo>
                <a:lnTo>
                  <a:pt x="9064" y="10274"/>
                </a:lnTo>
                <a:lnTo>
                  <a:pt x="15195" y="14358"/>
                </a:lnTo>
                <a:lnTo>
                  <a:pt x="22345" y="11600"/>
                </a:lnTo>
                <a:lnTo>
                  <a:pt x="22464" y="10223"/>
                </a:lnTo>
                <a:lnTo>
                  <a:pt x="22720" y="9540"/>
                </a:lnTo>
                <a:lnTo>
                  <a:pt x="23166" y="9540"/>
                </a:lnTo>
                <a:lnTo>
                  <a:pt x="23166" y="8420"/>
                </a:lnTo>
                <a:close/>
              </a:path>
              <a:path w="23494" h="100964">
                <a:moveTo>
                  <a:pt x="22345" y="11600"/>
                </a:moveTo>
                <a:lnTo>
                  <a:pt x="15195" y="14358"/>
                </a:lnTo>
                <a:lnTo>
                  <a:pt x="19983" y="14358"/>
                </a:lnTo>
                <a:lnTo>
                  <a:pt x="22268" y="12073"/>
                </a:lnTo>
                <a:lnTo>
                  <a:pt x="22345" y="11600"/>
                </a:lnTo>
                <a:close/>
              </a:path>
              <a:path w="23494" h="100964">
                <a:moveTo>
                  <a:pt x="23166" y="9540"/>
                </a:moveTo>
                <a:lnTo>
                  <a:pt x="22720" y="9540"/>
                </a:lnTo>
                <a:lnTo>
                  <a:pt x="22529" y="10463"/>
                </a:lnTo>
                <a:lnTo>
                  <a:pt x="22268" y="12073"/>
                </a:lnTo>
                <a:lnTo>
                  <a:pt x="23067" y="11275"/>
                </a:lnTo>
                <a:lnTo>
                  <a:pt x="23166" y="9540"/>
                </a:lnTo>
                <a:close/>
              </a:path>
              <a:path w="23494" h="100964">
                <a:moveTo>
                  <a:pt x="8766" y="10075"/>
                </a:moveTo>
                <a:lnTo>
                  <a:pt x="8865" y="11275"/>
                </a:lnTo>
                <a:lnTo>
                  <a:pt x="8987" y="10223"/>
                </a:lnTo>
                <a:lnTo>
                  <a:pt x="8766" y="10075"/>
                </a:lnTo>
                <a:close/>
              </a:path>
              <a:path w="23494" h="100964">
                <a:moveTo>
                  <a:pt x="22720" y="9540"/>
                </a:moveTo>
                <a:lnTo>
                  <a:pt x="22541" y="10033"/>
                </a:lnTo>
                <a:lnTo>
                  <a:pt x="22431" y="11065"/>
                </a:lnTo>
                <a:lnTo>
                  <a:pt x="22720" y="9540"/>
                </a:lnTo>
                <a:close/>
              </a:path>
              <a:path w="23494" h="100964">
                <a:moveTo>
                  <a:pt x="8955" y="9245"/>
                </a:moveTo>
                <a:lnTo>
                  <a:pt x="8860" y="9540"/>
                </a:lnTo>
                <a:lnTo>
                  <a:pt x="8766" y="10075"/>
                </a:lnTo>
                <a:lnTo>
                  <a:pt x="8987" y="10223"/>
                </a:lnTo>
                <a:lnTo>
                  <a:pt x="8955" y="9245"/>
                </a:lnTo>
                <a:close/>
              </a:path>
              <a:path w="23494" h="100964">
                <a:moveTo>
                  <a:pt x="16736" y="40"/>
                </a:moveTo>
                <a:lnTo>
                  <a:pt x="9438" y="2857"/>
                </a:lnTo>
                <a:lnTo>
                  <a:pt x="9295" y="4411"/>
                </a:lnTo>
                <a:lnTo>
                  <a:pt x="9008" y="5123"/>
                </a:lnTo>
                <a:lnTo>
                  <a:pt x="8865" y="5619"/>
                </a:lnTo>
                <a:lnTo>
                  <a:pt x="8766" y="9833"/>
                </a:lnTo>
                <a:lnTo>
                  <a:pt x="8860" y="9540"/>
                </a:lnTo>
                <a:lnTo>
                  <a:pt x="8917" y="8420"/>
                </a:lnTo>
                <a:lnTo>
                  <a:pt x="23166" y="8420"/>
                </a:lnTo>
                <a:lnTo>
                  <a:pt x="23092" y="5964"/>
                </a:lnTo>
                <a:lnTo>
                  <a:pt x="23140" y="4310"/>
                </a:lnTo>
                <a:lnTo>
                  <a:pt x="16736" y="40"/>
                </a:lnTo>
                <a:close/>
              </a:path>
              <a:path w="23494" h="100964">
                <a:moveTo>
                  <a:pt x="23166" y="4978"/>
                </a:moveTo>
                <a:lnTo>
                  <a:pt x="23092" y="5964"/>
                </a:lnTo>
                <a:lnTo>
                  <a:pt x="23166" y="6324"/>
                </a:lnTo>
                <a:lnTo>
                  <a:pt x="23166" y="4978"/>
                </a:lnTo>
                <a:close/>
              </a:path>
              <a:path w="23494" h="100964">
                <a:moveTo>
                  <a:pt x="19942" y="0"/>
                </a:moveTo>
                <a:lnTo>
                  <a:pt x="11989" y="0"/>
                </a:lnTo>
                <a:lnTo>
                  <a:pt x="8766" y="3223"/>
                </a:lnTo>
                <a:lnTo>
                  <a:pt x="8766" y="5964"/>
                </a:lnTo>
                <a:lnTo>
                  <a:pt x="9008" y="5123"/>
                </a:lnTo>
                <a:lnTo>
                  <a:pt x="9295" y="4411"/>
                </a:lnTo>
                <a:lnTo>
                  <a:pt x="9438" y="2857"/>
                </a:lnTo>
                <a:lnTo>
                  <a:pt x="16736" y="40"/>
                </a:lnTo>
                <a:lnTo>
                  <a:pt x="19983" y="40"/>
                </a:lnTo>
                <a:close/>
              </a:path>
              <a:path w="23494" h="100964">
                <a:moveTo>
                  <a:pt x="19983" y="40"/>
                </a:moveTo>
                <a:lnTo>
                  <a:pt x="16736" y="40"/>
                </a:lnTo>
                <a:lnTo>
                  <a:pt x="23166" y="4327"/>
                </a:lnTo>
                <a:lnTo>
                  <a:pt x="23166" y="3223"/>
                </a:lnTo>
                <a:lnTo>
                  <a:pt x="19983" y="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382412" y="3074945"/>
            <a:ext cx="58463" cy="8144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383849" y="3254512"/>
            <a:ext cx="49541" cy="718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372589" y="3402443"/>
            <a:ext cx="54844" cy="7623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29361" y="2601699"/>
            <a:ext cx="86881" cy="2137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736045" y="2893595"/>
            <a:ext cx="71019" cy="8496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706175" y="3251224"/>
            <a:ext cx="117295" cy="7440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04158" y="3078976"/>
            <a:ext cx="129069" cy="8465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712518" y="3425614"/>
            <a:ext cx="109754" cy="7468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579865" y="2716434"/>
            <a:ext cx="118207" cy="10655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771940" y="2762424"/>
            <a:ext cx="47519" cy="3461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868920" y="2745433"/>
            <a:ext cx="58695" cy="6840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603872" y="2907510"/>
            <a:ext cx="68881" cy="13905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5763509" y="2932650"/>
            <a:ext cx="51313" cy="36245"/>
          </a:xfrm>
          <a:custGeom>
            <a:avLst/>
            <a:gdLst/>
            <a:ahLst/>
            <a:cxnLst/>
            <a:rect l="l" t="t" r="r" b="b"/>
            <a:pathLst>
              <a:path w="80010" h="56514">
                <a:moveTo>
                  <a:pt x="79781" y="35433"/>
                </a:moveTo>
                <a:lnTo>
                  <a:pt x="76720" y="32067"/>
                </a:lnTo>
                <a:lnTo>
                  <a:pt x="70497" y="31762"/>
                </a:lnTo>
                <a:lnTo>
                  <a:pt x="55422" y="30810"/>
                </a:lnTo>
                <a:lnTo>
                  <a:pt x="51676" y="30632"/>
                </a:lnTo>
                <a:lnTo>
                  <a:pt x="43802" y="30670"/>
                </a:lnTo>
                <a:lnTo>
                  <a:pt x="40805" y="30848"/>
                </a:lnTo>
                <a:lnTo>
                  <a:pt x="15367" y="34226"/>
                </a:lnTo>
                <a:lnTo>
                  <a:pt x="15367" y="47294"/>
                </a:lnTo>
                <a:lnTo>
                  <a:pt x="15367" y="47421"/>
                </a:lnTo>
                <a:lnTo>
                  <a:pt x="15354" y="46990"/>
                </a:lnTo>
                <a:lnTo>
                  <a:pt x="15367" y="47294"/>
                </a:lnTo>
                <a:lnTo>
                  <a:pt x="15367" y="34226"/>
                </a:lnTo>
                <a:lnTo>
                  <a:pt x="965" y="47891"/>
                </a:lnTo>
                <a:lnTo>
                  <a:pt x="1054" y="48793"/>
                </a:lnTo>
                <a:lnTo>
                  <a:pt x="1054" y="52705"/>
                </a:lnTo>
                <a:lnTo>
                  <a:pt x="4279" y="55930"/>
                </a:lnTo>
                <a:lnTo>
                  <a:pt x="12230" y="55930"/>
                </a:lnTo>
                <a:lnTo>
                  <a:pt x="15455" y="52705"/>
                </a:lnTo>
                <a:lnTo>
                  <a:pt x="15455" y="50241"/>
                </a:lnTo>
                <a:lnTo>
                  <a:pt x="15455" y="49364"/>
                </a:lnTo>
                <a:lnTo>
                  <a:pt x="20218" y="47891"/>
                </a:lnTo>
                <a:lnTo>
                  <a:pt x="24409" y="46990"/>
                </a:lnTo>
                <a:lnTo>
                  <a:pt x="25742" y="46697"/>
                </a:lnTo>
                <a:lnTo>
                  <a:pt x="27101" y="46494"/>
                </a:lnTo>
                <a:lnTo>
                  <a:pt x="30429" y="46177"/>
                </a:lnTo>
                <a:lnTo>
                  <a:pt x="41706" y="45224"/>
                </a:lnTo>
                <a:lnTo>
                  <a:pt x="44348" y="45072"/>
                </a:lnTo>
                <a:lnTo>
                  <a:pt x="51930" y="45072"/>
                </a:lnTo>
                <a:lnTo>
                  <a:pt x="54889" y="45199"/>
                </a:lnTo>
                <a:lnTo>
                  <a:pt x="69697" y="46139"/>
                </a:lnTo>
                <a:lnTo>
                  <a:pt x="76022" y="46443"/>
                </a:lnTo>
                <a:lnTo>
                  <a:pt x="77571" y="45034"/>
                </a:lnTo>
                <a:lnTo>
                  <a:pt x="79387" y="43383"/>
                </a:lnTo>
                <a:lnTo>
                  <a:pt x="79781" y="35433"/>
                </a:lnTo>
                <a:close/>
              </a:path>
              <a:path w="80010" h="56514">
                <a:moveTo>
                  <a:pt x="79921" y="12852"/>
                </a:moveTo>
                <a:lnTo>
                  <a:pt x="76898" y="9575"/>
                </a:lnTo>
                <a:lnTo>
                  <a:pt x="76047" y="8407"/>
                </a:lnTo>
                <a:lnTo>
                  <a:pt x="75857" y="8153"/>
                </a:lnTo>
                <a:lnTo>
                  <a:pt x="63500" y="0"/>
                </a:lnTo>
                <a:lnTo>
                  <a:pt x="57289" y="419"/>
                </a:lnTo>
                <a:lnTo>
                  <a:pt x="56959" y="444"/>
                </a:lnTo>
                <a:lnTo>
                  <a:pt x="56692" y="444"/>
                </a:lnTo>
                <a:lnTo>
                  <a:pt x="56095" y="431"/>
                </a:lnTo>
                <a:lnTo>
                  <a:pt x="54165" y="393"/>
                </a:lnTo>
                <a:lnTo>
                  <a:pt x="46482" y="431"/>
                </a:lnTo>
                <a:lnTo>
                  <a:pt x="33248" y="431"/>
                </a:lnTo>
                <a:lnTo>
                  <a:pt x="26746" y="266"/>
                </a:lnTo>
                <a:lnTo>
                  <a:pt x="24904" y="266"/>
                </a:lnTo>
                <a:lnTo>
                  <a:pt x="8204" y="1320"/>
                </a:lnTo>
                <a:lnTo>
                  <a:pt x="5511" y="1803"/>
                </a:lnTo>
                <a:lnTo>
                  <a:pt x="0" y="9245"/>
                </a:lnTo>
                <a:lnTo>
                  <a:pt x="50" y="9575"/>
                </a:lnTo>
                <a:lnTo>
                  <a:pt x="850" y="13335"/>
                </a:lnTo>
                <a:lnTo>
                  <a:pt x="4851" y="19418"/>
                </a:lnTo>
                <a:lnTo>
                  <a:pt x="8509" y="21615"/>
                </a:lnTo>
                <a:lnTo>
                  <a:pt x="13487" y="23050"/>
                </a:lnTo>
                <a:lnTo>
                  <a:pt x="14655" y="23050"/>
                </a:lnTo>
                <a:lnTo>
                  <a:pt x="17030" y="22809"/>
                </a:lnTo>
                <a:lnTo>
                  <a:pt x="21005" y="22809"/>
                </a:lnTo>
                <a:lnTo>
                  <a:pt x="24218" y="19583"/>
                </a:lnTo>
                <a:lnTo>
                  <a:pt x="24218" y="15773"/>
                </a:lnTo>
                <a:lnTo>
                  <a:pt x="24218" y="14757"/>
                </a:lnTo>
                <a:lnTo>
                  <a:pt x="25323" y="14681"/>
                </a:lnTo>
                <a:lnTo>
                  <a:pt x="26835" y="14681"/>
                </a:lnTo>
                <a:lnTo>
                  <a:pt x="33083" y="14833"/>
                </a:lnTo>
                <a:lnTo>
                  <a:pt x="54305" y="14808"/>
                </a:lnTo>
                <a:lnTo>
                  <a:pt x="56946" y="14859"/>
                </a:lnTo>
                <a:lnTo>
                  <a:pt x="58166" y="14795"/>
                </a:lnTo>
                <a:lnTo>
                  <a:pt x="59893" y="14681"/>
                </a:lnTo>
                <a:lnTo>
                  <a:pt x="61912" y="14541"/>
                </a:lnTo>
                <a:lnTo>
                  <a:pt x="62623" y="14566"/>
                </a:lnTo>
                <a:lnTo>
                  <a:pt x="63080" y="15100"/>
                </a:lnTo>
                <a:lnTo>
                  <a:pt x="65265" y="18084"/>
                </a:lnTo>
                <a:lnTo>
                  <a:pt x="65811" y="18783"/>
                </a:lnTo>
                <a:lnTo>
                  <a:pt x="69329" y="22606"/>
                </a:lnTo>
                <a:lnTo>
                  <a:pt x="73888" y="22796"/>
                </a:lnTo>
                <a:lnTo>
                  <a:pt x="79730" y="17411"/>
                </a:lnTo>
                <a:lnTo>
                  <a:pt x="79857" y="14528"/>
                </a:lnTo>
                <a:lnTo>
                  <a:pt x="79921" y="12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7" name="object 4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876710" y="2908054"/>
            <a:ext cx="250053" cy="7835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359204" y="3762721"/>
            <a:ext cx="90280" cy="9585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391252" y="3981031"/>
            <a:ext cx="55420" cy="4703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409217" y="4133816"/>
            <a:ext cx="15068" cy="64752"/>
          </a:xfrm>
          <a:custGeom>
            <a:avLst/>
            <a:gdLst/>
            <a:ahLst/>
            <a:cxnLst/>
            <a:rect l="l" t="t" r="r" b="b"/>
            <a:pathLst>
              <a:path w="23494" h="100965">
                <a:moveTo>
                  <a:pt x="8416" y="24512"/>
                </a:moveTo>
                <a:lnTo>
                  <a:pt x="7569" y="30032"/>
                </a:lnTo>
                <a:lnTo>
                  <a:pt x="6962" y="34143"/>
                </a:lnTo>
                <a:lnTo>
                  <a:pt x="5265" y="44629"/>
                </a:lnTo>
                <a:lnTo>
                  <a:pt x="785" y="79641"/>
                </a:lnTo>
                <a:lnTo>
                  <a:pt x="61" y="84566"/>
                </a:lnTo>
                <a:lnTo>
                  <a:pt x="0" y="86982"/>
                </a:lnTo>
                <a:lnTo>
                  <a:pt x="1688" y="92082"/>
                </a:lnTo>
                <a:lnTo>
                  <a:pt x="2763" y="93397"/>
                </a:lnTo>
                <a:lnTo>
                  <a:pt x="6082" y="96654"/>
                </a:lnTo>
                <a:lnTo>
                  <a:pt x="8758" y="99924"/>
                </a:lnTo>
                <a:lnTo>
                  <a:pt x="13294" y="100379"/>
                </a:lnTo>
                <a:lnTo>
                  <a:pt x="19450" y="95343"/>
                </a:lnTo>
                <a:lnTo>
                  <a:pt x="19904" y="90807"/>
                </a:lnTo>
                <a:lnTo>
                  <a:pt x="16774" y="86982"/>
                </a:lnTo>
                <a:lnTo>
                  <a:pt x="14969" y="85196"/>
                </a:lnTo>
                <a:lnTo>
                  <a:pt x="14577" y="85196"/>
                </a:lnTo>
                <a:lnTo>
                  <a:pt x="14369" y="84566"/>
                </a:lnTo>
                <a:lnTo>
                  <a:pt x="14621" y="84566"/>
                </a:lnTo>
                <a:lnTo>
                  <a:pt x="15100" y="81222"/>
                </a:lnTo>
                <a:lnTo>
                  <a:pt x="15356" y="77915"/>
                </a:lnTo>
                <a:lnTo>
                  <a:pt x="15586" y="75676"/>
                </a:lnTo>
                <a:lnTo>
                  <a:pt x="16437" y="68247"/>
                </a:lnTo>
                <a:lnTo>
                  <a:pt x="18188" y="54946"/>
                </a:lnTo>
                <a:lnTo>
                  <a:pt x="18711" y="51483"/>
                </a:lnTo>
                <a:lnTo>
                  <a:pt x="20764" y="39065"/>
                </a:lnTo>
                <a:lnTo>
                  <a:pt x="21529" y="34138"/>
                </a:lnTo>
                <a:lnTo>
                  <a:pt x="22632" y="26835"/>
                </a:lnTo>
                <a:lnTo>
                  <a:pt x="17618" y="26835"/>
                </a:lnTo>
                <a:lnTo>
                  <a:pt x="9702" y="26071"/>
                </a:lnTo>
                <a:lnTo>
                  <a:pt x="8416" y="24512"/>
                </a:lnTo>
                <a:close/>
              </a:path>
              <a:path w="23494" h="100965">
                <a:moveTo>
                  <a:pt x="14369" y="84566"/>
                </a:moveTo>
                <a:lnTo>
                  <a:pt x="14577" y="85196"/>
                </a:lnTo>
                <a:lnTo>
                  <a:pt x="14493" y="84717"/>
                </a:lnTo>
                <a:lnTo>
                  <a:pt x="14369" y="84566"/>
                </a:lnTo>
                <a:close/>
              </a:path>
              <a:path w="23494" h="100965">
                <a:moveTo>
                  <a:pt x="14595" y="84826"/>
                </a:moveTo>
                <a:lnTo>
                  <a:pt x="14577" y="85196"/>
                </a:lnTo>
                <a:lnTo>
                  <a:pt x="14969" y="85196"/>
                </a:lnTo>
                <a:lnTo>
                  <a:pt x="14595" y="84826"/>
                </a:lnTo>
                <a:close/>
              </a:path>
              <a:path w="23494" h="100965">
                <a:moveTo>
                  <a:pt x="14621" y="84566"/>
                </a:moveTo>
                <a:lnTo>
                  <a:pt x="14369" y="84566"/>
                </a:lnTo>
                <a:lnTo>
                  <a:pt x="14595" y="84826"/>
                </a:lnTo>
                <a:lnTo>
                  <a:pt x="14621" y="84566"/>
                </a:lnTo>
                <a:close/>
              </a:path>
              <a:path w="23494" h="100965">
                <a:moveTo>
                  <a:pt x="8988" y="11398"/>
                </a:moveTo>
                <a:lnTo>
                  <a:pt x="8915" y="18596"/>
                </a:lnTo>
                <a:lnTo>
                  <a:pt x="8673" y="22553"/>
                </a:lnTo>
                <a:lnTo>
                  <a:pt x="8416" y="24512"/>
                </a:lnTo>
                <a:lnTo>
                  <a:pt x="9702" y="26071"/>
                </a:lnTo>
                <a:lnTo>
                  <a:pt x="17618" y="26835"/>
                </a:lnTo>
                <a:lnTo>
                  <a:pt x="21136" y="23935"/>
                </a:lnTo>
                <a:lnTo>
                  <a:pt x="21636" y="18596"/>
                </a:lnTo>
                <a:lnTo>
                  <a:pt x="21997" y="14399"/>
                </a:lnTo>
                <a:lnTo>
                  <a:pt x="11989" y="14399"/>
                </a:lnTo>
                <a:lnTo>
                  <a:pt x="8988" y="11398"/>
                </a:lnTo>
                <a:close/>
              </a:path>
              <a:path w="23494" h="100965">
                <a:moveTo>
                  <a:pt x="23166" y="6324"/>
                </a:moveTo>
                <a:lnTo>
                  <a:pt x="23065" y="11276"/>
                </a:lnTo>
                <a:lnTo>
                  <a:pt x="22268" y="12073"/>
                </a:lnTo>
                <a:lnTo>
                  <a:pt x="22117" y="13007"/>
                </a:lnTo>
                <a:lnTo>
                  <a:pt x="21517" y="19977"/>
                </a:lnTo>
                <a:lnTo>
                  <a:pt x="21136" y="23935"/>
                </a:lnTo>
                <a:lnTo>
                  <a:pt x="17618" y="26835"/>
                </a:lnTo>
                <a:lnTo>
                  <a:pt x="22632" y="26835"/>
                </a:lnTo>
                <a:lnTo>
                  <a:pt x="22784" y="25827"/>
                </a:lnTo>
                <a:lnTo>
                  <a:pt x="23014" y="23935"/>
                </a:lnTo>
                <a:lnTo>
                  <a:pt x="23273" y="19977"/>
                </a:lnTo>
                <a:lnTo>
                  <a:pt x="23399" y="12595"/>
                </a:lnTo>
                <a:lnTo>
                  <a:pt x="23285" y="7345"/>
                </a:lnTo>
                <a:lnTo>
                  <a:pt x="23166" y="6324"/>
                </a:lnTo>
                <a:close/>
              </a:path>
              <a:path w="23494" h="100965">
                <a:moveTo>
                  <a:pt x="8766" y="5963"/>
                </a:moveTo>
                <a:lnTo>
                  <a:pt x="8366" y="7844"/>
                </a:lnTo>
                <a:lnTo>
                  <a:pt x="7847" y="11062"/>
                </a:lnTo>
                <a:lnTo>
                  <a:pt x="7651" y="13007"/>
                </a:lnTo>
                <a:lnTo>
                  <a:pt x="7051" y="19977"/>
                </a:lnTo>
                <a:lnTo>
                  <a:pt x="6802" y="22553"/>
                </a:lnTo>
                <a:lnTo>
                  <a:pt x="8416" y="24512"/>
                </a:lnTo>
                <a:lnTo>
                  <a:pt x="8674" y="22542"/>
                </a:lnTo>
                <a:lnTo>
                  <a:pt x="8915" y="18596"/>
                </a:lnTo>
                <a:lnTo>
                  <a:pt x="8866" y="11276"/>
                </a:lnTo>
                <a:lnTo>
                  <a:pt x="8766" y="10074"/>
                </a:lnTo>
                <a:lnTo>
                  <a:pt x="8766" y="5963"/>
                </a:lnTo>
                <a:close/>
              </a:path>
              <a:path w="23494" h="100965">
                <a:moveTo>
                  <a:pt x="8987" y="10222"/>
                </a:moveTo>
                <a:lnTo>
                  <a:pt x="8988" y="11398"/>
                </a:lnTo>
                <a:lnTo>
                  <a:pt x="11989" y="14399"/>
                </a:lnTo>
                <a:lnTo>
                  <a:pt x="19942" y="14399"/>
                </a:lnTo>
                <a:lnTo>
                  <a:pt x="15195" y="14358"/>
                </a:lnTo>
                <a:lnTo>
                  <a:pt x="8987" y="10222"/>
                </a:lnTo>
                <a:close/>
              </a:path>
              <a:path w="23494" h="100965">
                <a:moveTo>
                  <a:pt x="22268" y="12073"/>
                </a:moveTo>
                <a:lnTo>
                  <a:pt x="19942" y="14399"/>
                </a:lnTo>
                <a:lnTo>
                  <a:pt x="21997" y="14399"/>
                </a:lnTo>
                <a:lnTo>
                  <a:pt x="22117" y="13007"/>
                </a:lnTo>
                <a:lnTo>
                  <a:pt x="22268" y="12073"/>
                </a:lnTo>
                <a:close/>
              </a:path>
              <a:path w="23494" h="100965">
                <a:moveTo>
                  <a:pt x="23166" y="8420"/>
                </a:moveTo>
                <a:lnTo>
                  <a:pt x="8917" y="8420"/>
                </a:lnTo>
                <a:lnTo>
                  <a:pt x="9028" y="9016"/>
                </a:lnTo>
                <a:lnTo>
                  <a:pt x="9065" y="10274"/>
                </a:lnTo>
                <a:lnTo>
                  <a:pt x="15195" y="14358"/>
                </a:lnTo>
                <a:lnTo>
                  <a:pt x="22345" y="11600"/>
                </a:lnTo>
                <a:lnTo>
                  <a:pt x="22464" y="10222"/>
                </a:lnTo>
                <a:lnTo>
                  <a:pt x="22720" y="9540"/>
                </a:lnTo>
                <a:lnTo>
                  <a:pt x="23166" y="9540"/>
                </a:lnTo>
                <a:lnTo>
                  <a:pt x="23166" y="8420"/>
                </a:lnTo>
                <a:close/>
              </a:path>
              <a:path w="23494" h="100965">
                <a:moveTo>
                  <a:pt x="22345" y="11600"/>
                </a:moveTo>
                <a:lnTo>
                  <a:pt x="15195" y="14358"/>
                </a:lnTo>
                <a:lnTo>
                  <a:pt x="19983" y="14358"/>
                </a:lnTo>
                <a:lnTo>
                  <a:pt x="22268" y="12073"/>
                </a:lnTo>
                <a:lnTo>
                  <a:pt x="22345" y="11600"/>
                </a:lnTo>
                <a:close/>
              </a:path>
              <a:path w="23494" h="100965">
                <a:moveTo>
                  <a:pt x="23166" y="9540"/>
                </a:moveTo>
                <a:lnTo>
                  <a:pt x="22720" y="9540"/>
                </a:lnTo>
                <a:lnTo>
                  <a:pt x="22529" y="10463"/>
                </a:lnTo>
                <a:lnTo>
                  <a:pt x="22268" y="12073"/>
                </a:lnTo>
                <a:lnTo>
                  <a:pt x="23065" y="11276"/>
                </a:lnTo>
                <a:lnTo>
                  <a:pt x="23166" y="9540"/>
                </a:lnTo>
                <a:close/>
              </a:path>
              <a:path w="23494" h="100965">
                <a:moveTo>
                  <a:pt x="8766" y="10074"/>
                </a:moveTo>
                <a:lnTo>
                  <a:pt x="8866" y="11276"/>
                </a:lnTo>
                <a:lnTo>
                  <a:pt x="8987" y="10222"/>
                </a:lnTo>
                <a:lnTo>
                  <a:pt x="8766" y="10074"/>
                </a:lnTo>
                <a:close/>
              </a:path>
              <a:path w="23494" h="100965">
                <a:moveTo>
                  <a:pt x="22720" y="9540"/>
                </a:moveTo>
                <a:lnTo>
                  <a:pt x="22541" y="10031"/>
                </a:lnTo>
                <a:lnTo>
                  <a:pt x="22432" y="11062"/>
                </a:lnTo>
                <a:lnTo>
                  <a:pt x="22720" y="9540"/>
                </a:lnTo>
                <a:close/>
              </a:path>
              <a:path w="23494" h="100965">
                <a:moveTo>
                  <a:pt x="8955" y="9245"/>
                </a:moveTo>
                <a:lnTo>
                  <a:pt x="8860" y="9540"/>
                </a:lnTo>
                <a:lnTo>
                  <a:pt x="8766" y="10074"/>
                </a:lnTo>
                <a:lnTo>
                  <a:pt x="8987" y="10222"/>
                </a:lnTo>
                <a:lnTo>
                  <a:pt x="8955" y="9245"/>
                </a:lnTo>
                <a:close/>
              </a:path>
              <a:path w="23494" h="100965">
                <a:moveTo>
                  <a:pt x="16736" y="40"/>
                </a:moveTo>
                <a:lnTo>
                  <a:pt x="9437" y="2858"/>
                </a:lnTo>
                <a:lnTo>
                  <a:pt x="9295" y="4413"/>
                </a:lnTo>
                <a:lnTo>
                  <a:pt x="9007" y="5123"/>
                </a:lnTo>
                <a:lnTo>
                  <a:pt x="8865" y="5619"/>
                </a:lnTo>
                <a:lnTo>
                  <a:pt x="8766" y="9832"/>
                </a:lnTo>
                <a:lnTo>
                  <a:pt x="8860" y="9540"/>
                </a:lnTo>
                <a:lnTo>
                  <a:pt x="8917" y="8420"/>
                </a:lnTo>
                <a:lnTo>
                  <a:pt x="23166" y="8420"/>
                </a:lnTo>
                <a:lnTo>
                  <a:pt x="23092" y="5963"/>
                </a:lnTo>
                <a:lnTo>
                  <a:pt x="23140" y="4311"/>
                </a:lnTo>
                <a:lnTo>
                  <a:pt x="16736" y="40"/>
                </a:lnTo>
                <a:close/>
              </a:path>
              <a:path w="23494" h="100965">
                <a:moveTo>
                  <a:pt x="23166" y="4979"/>
                </a:moveTo>
                <a:lnTo>
                  <a:pt x="23092" y="5963"/>
                </a:lnTo>
                <a:lnTo>
                  <a:pt x="23166" y="6324"/>
                </a:lnTo>
                <a:lnTo>
                  <a:pt x="23166" y="4979"/>
                </a:lnTo>
                <a:close/>
              </a:path>
              <a:path w="23494" h="100965">
                <a:moveTo>
                  <a:pt x="19942" y="0"/>
                </a:moveTo>
                <a:lnTo>
                  <a:pt x="11989" y="0"/>
                </a:lnTo>
                <a:lnTo>
                  <a:pt x="8766" y="3223"/>
                </a:lnTo>
                <a:lnTo>
                  <a:pt x="8766" y="5963"/>
                </a:lnTo>
                <a:lnTo>
                  <a:pt x="9007" y="5123"/>
                </a:lnTo>
                <a:lnTo>
                  <a:pt x="9295" y="4413"/>
                </a:lnTo>
                <a:lnTo>
                  <a:pt x="9437" y="2858"/>
                </a:lnTo>
                <a:lnTo>
                  <a:pt x="16736" y="40"/>
                </a:lnTo>
                <a:lnTo>
                  <a:pt x="19983" y="40"/>
                </a:lnTo>
                <a:close/>
              </a:path>
              <a:path w="23494" h="100965">
                <a:moveTo>
                  <a:pt x="23166" y="4328"/>
                </a:moveTo>
                <a:lnTo>
                  <a:pt x="23166" y="4979"/>
                </a:lnTo>
                <a:lnTo>
                  <a:pt x="23293" y="4413"/>
                </a:lnTo>
                <a:lnTo>
                  <a:pt x="23166" y="4328"/>
                </a:lnTo>
                <a:close/>
              </a:path>
              <a:path w="23494" h="100965">
                <a:moveTo>
                  <a:pt x="19983" y="40"/>
                </a:moveTo>
                <a:lnTo>
                  <a:pt x="16736" y="40"/>
                </a:lnTo>
                <a:lnTo>
                  <a:pt x="23166" y="4328"/>
                </a:lnTo>
                <a:lnTo>
                  <a:pt x="23166" y="3223"/>
                </a:lnTo>
                <a:lnTo>
                  <a:pt x="19983" y="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1" name="object 5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373246" y="4294203"/>
            <a:ext cx="58463" cy="8144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374684" y="4473770"/>
            <a:ext cx="49541" cy="7182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363424" y="4621701"/>
            <a:ext cx="54843" cy="7623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720195" y="3820957"/>
            <a:ext cx="86881" cy="21379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26879" y="4112854"/>
            <a:ext cx="71019" cy="8496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697009" y="4470483"/>
            <a:ext cx="117295" cy="7440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694993" y="4298235"/>
            <a:ext cx="129069" cy="8465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03358" y="4644872"/>
            <a:ext cx="109748" cy="7468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232613" y="3733502"/>
            <a:ext cx="178923" cy="12298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289036" y="3965574"/>
            <a:ext cx="43761" cy="46452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5288701" y="4117370"/>
            <a:ext cx="16290" cy="72490"/>
          </a:xfrm>
          <a:custGeom>
            <a:avLst/>
            <a:gdLst/>
            <a:ahLst/>
            <a:cxnLst/>
            <a:rect l="l" t="t" r="r" b="b"/>
            <a:pathLst>
              <a:path w="25400" h="113029">
                <a:moveTo>
                  <a:pt x="124" y="106192"/>
                </a:moveTo>
                <a:lnTo>
                  <a:pt x="124" y="109185"/>
                </a:lnTo>
                <a:lnTo>
                  <a:pt x="3347" y="112408"/>
                </a:lnTo>
                <a:lnTo>
                  <a:pt x="11301" y="112408"/>
                </a:lnTo>
                <a:lnTo>
                  <a:pt x="11458" y="112251"/>
                </a:lnTo>
                <a:lnTo>
                  <a:pt x="9746" y="112251"/>
                </a:lnTo>
                <a:lnTo>
                  <a:pt x="5581" y="112194"/>
                </a:lnTo>
                <a:lnTo>
                  <a:pt x="976" y="109341"/>
                </a:lnTo>
                <a:lnTo>
                  <a:pt x="375" y="107247"/>
                </a:lnTo>
                <a:lnTo>
                  <a:pt x="124" y="106192"/>
                </a:lnTo>
                <a:close/>
              </a:path>
              <a:path w="25400" h="113029">
                <a:moveTo>
                  <a:pt x="2480" y="98875"/>
                </a:moveTo>
                <a:lnTo>
                  <a:pt x="342" y="101014"/>
                </a:lnTo>
                <a:lnTo>
                  <a:pt x="124" y="102735"/>
                </a:lnTo>
                <a:lnTo>
                  <a:pt x="124" y="106192"/>
                </a:lnTo>
                <a:lnTo>
                  <a:pt x="458" y="107535"/>
                </a:lnTo>
                <a:lnTo>
                  <a:pt x="976" y="109341"/>
                </a:lnTo>
                <a:lnTo>
                  <a:pt x="5581" y="112194"/>
                </a:lnTo>
                <a:lnTo>
                  <a:pt x="9746" y="112251"/>
                </a:lnTo>
                <a:lnTo>
                  <a:pt x="11546" y="111074"/>
                </a:lnTo>
                <a:lnTo>
                  <a:pt x="14415" y="104670"/>
                </a:lnTo>
                <a:lnTo>
                  <a:pt x="14273" y="103591"/>
                </a:lnTo>
                <a:lnTo>
                  <a:pt x="14060" y="102735"/>
                </a:lnTo>
                <a:lnTo>
                  <a:pt x="13632" y="101198"/>
                </a:lnTo>
                <a:lnTo>
                  <a:pt x="1460" y="101198"/>
                </a:lnTo>
                <a:lnTo>
                  <a:pt x="2328" y="99256"/>
                </a:lnTo>
                <a:lnTo>
                  <a:pt x="2480" y="98875"/>
                </a:lnTo>
                <a:close/>
              </a:path>
              <a:path w="25400" h="113029">
                <a:moveTo>
                  <a:pt x="14524" y="107272"/>
                </a:moveTo>
                <a:lnTo>
                  <a:pt x="9746" y="112251"/>
                </a:lnTo>
                <a:lnTo>
                  <a:pt x="11458" y="112251"/>
                </a:lnTo>
                <a:lnTo>
                  <a:pt x="14524" y="109185"/>
                </a:lnTo>
                <a:lnTo>
                  <a:pt x="14524" y="107272"/>
                </a:lnTo>
                <a:close/>
              </a:path>
              <a:path w="25400" h="113029">
                <a:moveTo>
                  <a:pt x="16575" y="87489"/>
                </a:moveTo>
                <a:lnTo>
                  <a:pt x="15672" y="93672"/>
                </a:lnTo>
                <a:lnTo>
                  <a:pt x="15358" y="96119"/>
                </a:lnTo>
                <a:lnTo>
                  <a:pt x="14827" y="101232"/>
                </a:lnTo>
                <a:lnTo>
                  <a:pt x="14634" y="102735"/>
                </a:lnTo>
                <a:lnTo>
                  <a:pt x="14524" y="107272"/>
                </a:lnTo>
                <a:lnTo>
                  <a:pt x="15678" y="104658"/>
                </a:lnTo>
                <a:lnTo>
                  <a:pt x="18578" y="97374"/>
                </a:lnTo>
                <a:lnTo>
                  <a:pt x="20588" y="92746"/>
                </a:lnTo>
                <a:lnTo>
                  <a:pt x="18916" y="88506"/>
                </a:lnTo>
                <a:lnTo>
                  <a:pt x="16575" y="87489"/>
                </a:lnTo>
                <a:close/>
              </a:path>
              <a:path w="25400" h="113029">
                <a:moveTo>
                  <a:pt x="124" y="102735"/>
                </a:moveTo>
                <a:lnTo>
                  <a:pt x="0" y="104791"/>
                </a:lnTo>
                <a:lnTo>
                  <a:pt x="124" y="106192"/>
                </a:lnTo>
                <a:lnTo>
                  <a:pt x="124" y="102735"/>
                </a:lnTo>
                <a:close/>
              </a:path>
              <a:path w="25400" h="113029">
                <a:moveTo>
                  <a:pt x="11462" y="98169"/>
                </a:moveTo>
                <a:lnTo>
                  <a:pt x="4974" y="98169"/>
                </a:lnTo>
                <a:lnTo>
                  <a:pt x="9067" y="98223"/>
                </a:lnTo>
                <a:lnTo>
                  <a:pt x="13567" y="101014"/>
                </a:lnTo>
                <a:lnTo>
                  <a:pt x="14125" y="102971"/>
                </a:lnTo>
                <a:lnTo>
                  <a:pt x="14294" y="103680"/>
                </a:lnTo>
                <a:lnTo>
                  <a:pt x="14415" y="104670"/>
                </a:lnTo>
                <a:lnTo>
                  <a:pt x="14490" y="101198"/>
                </a:lnTo>
                <a:lnTo>
                  <a:pt x="11462" y="98169"/>
                </a:lnTo>
                <a:close/>
              </a:path>
              <a:path w="25400" h="113029">
                <a:moveTo>
                  <a:pt x="14524" y="103591"/>
                </a:moveTo>
                <a:lnTo>
                  <a:pt x="14415" y="104670"/>
                </a:lnTo>
                <a:lnTo>
                  <a:pt x="14524" y="103591"/>
                </a:lnTo>
                <a:close/>
              </a:path>
              <a:path w="25400" h="113029">
                <a:moveTo>
                  <a:pt x="15153" y="98008"/>
                </a:moveTo>
                <a:lnTo>
                  <a:pt x="11301" y="98008"/>
                </a:lnTo>
                <a:lnTo>
                  <a:pt x="14490" y="101198"/>
                </a:lnTo>
                <a:lnTo>
                  <a:pt x="14524" y="103591"/>
                </a:lnTo>
                <a:lnTo>
                  <a:pt x="14827" y="101232"/>
                </a:lnTo>
                <a:lnTo>
                  <a:pt x="15153" y="98008"/>
                </a:lnTo>
                <a:close/>
              </a:path>
              <a:path w="25400" h="113029">
                <a:moveTo>
                  <a:pt x="342" y="101014"/>
                </a:moveTo>
                <a:lnTo>
                  <a:pt x="158" y="101198"/>
                </a:lnTo>
                <a:lnTo>
                  <a:pt x="124" y="102735"/>
                </a:lnTo>
                <a:lnTo>
                  <a:pt x="342" y="101014"/>
                </a:lnTo>
                <a:close/>
              </a:path>
              <a:path w="25400" h="113029">
                <a:moveTo>
                  <a:pt x="11301" y="98008"/>
                </a:moveTo>
                <a:lnTo>
                  <a:pt x="3347" y="98008"/>
                </a:lnTo>
                <a:lnTo>
                  <a:pt x="2480" y="98875"/>
                </a:lnTo>
                <a:lnTo>
                  <a:pt x="1460" y="101198"/>
                </a:lnTo>
                <a:lnTo>
                  <a:pt x="1657" y="100867"/>
                </a:lnTo>
                <a:lnTo>
                  <a:pt x="2269" y="100111"/>
                </a:lnTo>
                <a:lnTo>
                  <a:pt x="3320" y="99256"/>
                </a:lnTo>
                <a:lnTo>
                  <a:pt x="4974" y="98169"/>
                </a:lnTo>
                <a:lnTo>
                  <a:pt x="11462" y="98169"/>
                </a:lnTo>
                <a:lnTo>
                  <a:pt x="11301" y="98008"/>
                </a:lnTo>
                <a:close/>
              </a:path>
              <a:path w="25400" h="113029">
                <a:moveTo>
                  <a:pt x="4974" y="98169"/>
                </a:moveTo>
                <a:lnTo>
                  <a:pt x="3262" y="99294"/>
                </a:lnTo>
                <a:lnTo>
                  <a:pt x="2269" y="100111"/>
                </a:lnTo>
                <a:lnTo>
                  <a:pt x="1657" y="100867"/>
                </a:lnTo>
                <a:lnTo>
                  <a:pt x="1460" y="101198"/>
                </a:lnTo>
                <a:lnTo>
                  <a:pt x="13632" y="101198"/>
                </a:lnTo>
                <a:lnTo>
                  <a:pt x="13567" y="101014"/>
                </a:lnTo>
                <a:lnTo>
                  <a:pt x="9067" y="98223"/>
                </a:lnTo>
                <a:lnTo>
                  <a:pt x="4974" y="98169"/>
                </a:lnTo>
                <a:close/>
              </a:path>
              <a:path w="25400" h="113029">
                <a:moveTo>
                  <a:pt x="10622" y="19561"/>
                </a:moveTo>
                <a:lnTo>
                  <a:pt x="6780" y="58686"/>
                </a:lnTo>
                <a:lnTo>
                  <a:pt x="5756" y="64096"/>
                </a:lnTo>
                <a:lnTo>
                  <a:pt x="456" y="100111"/>
                </a:lnTo>
                <a:lnTo>
                  <a:pt x="342" y="101014"/>
                </a:lnTo>
                <a:lnTo>
                  <a:pt x="2480" y="98875"/>
                </a:lnTo>
                <a:lnTo>
                  <a:pt x="5281" y="91840"/>
                </a:lnTo>
                <a:lnTo>
                  <a:pt x="7380" y="87008"/>
                </a:lnTo>
                <a:lnTo>
                  <a:pt x="11621" y="85337"/>
                </a:lnTo>
                <a:lnTo>
                  <a:pt x="16905" y="85337"/>
                </a:lnTo>
                <a:lnTo>
                  <a:pt x="18419" y="75528"/>
                </a:lnTo>
                <a:lnTo>
                  <a:pt x="19247" y="70524"/>
                </a:lnTo>
                <a:lnTo>
                  <a:pt x="19927" y="66658"/>
                </a:lnTo>
                <a:lnTo>
                  <a:pt x="20901" y="61508"/>
                </a:lnTo>
                <a:lnTo>
                  <a:pt x="22549" y="53712"/>
                </a:lnTo>
                <a:lnTo>
                  <a:pt x="22890" y="51989"/>
                </a:lnTo>
                <a:lnTo>
                  <a:pt x="24387" y="43350"/>
                </a:lnTo>
                <a:lnTo>
                  <a:pt x="24767" y="40797"/>
                </a:lnTo>
                <a:lnTo>
                  <a:pt x="25072" y="36507"/>
                </a:lnTo>
                <a:lnTo>
                  <a:pt x="25159" y="32917"/>
                </a:lnTo>
                <a:lnTo>
                  <a:pt x="25025" y="26671"/>
                </a:lnTo>
                <a:lnTo>
                  <a:pt x="25022" y="22325"/>
                </a:lnTo>
                <a:lnTo>
                  <a:pt x="13384" y="22325"/>
                </a:lnTo>
                <a:lnTo>
                  <a:pt x="10622" y="19561"/>
                </a:lnTo>
                <a:close/>
              </a:path>
              <a:path w="25400" h="113029">
                <a:moveTo>
                  <a:pt x="11621" y="85337"/>
                </a:moveTo>
                <a:lnTo>
                  <a:pt x="7380" y="87008"/>
                </a:lnTo>
                <a:lnTo>
                  <a:pt x="5281" y="91840"/>
                </a:lnTo>
                <a:lnTo>
                  <a:pt x="2480" y="98875"/>
                </a:lnTo>
                <a:lnTo>
                  <a:pt x="3347" y="98008"/>
                </a:lnTo>
                <a:lnTo>
                  <a:pt x="15153" y="98008"/>
                </a:lnTo>
                <a:lnTo>
                  <a:pt x="15441" y="95375"/>
                </a:lnTo>
                <a:lnTo>
                  <a:pt x="16025" y="91065"/>
                </a:lnTo>
                <a:lnTo>
                  <a:pt x="16575" y="87489"/>
                </a:lnTo>
                <a:lnTo>
                  <a:pt x="11621" y="85337"/>
                </a:lnTo>
                <a:close/>
              </a:path>
              <a:path w="25400" h="113029">
                <a:moveTo>
                  <a:pt x="16905" y="85337"/>
                </a:moveTo>
                <a:lnTo>
                  <a:pt x="11621" y="85337"/>
                </a:lnTo>
                <a:lnTo>
                  <a:pt x="16575" y="87489"/>
                </a:lnTo>
                <a:lnTo>
                  <a:pt x="16905" y="85337"/>
                </a:lnTo>
                <a:close/>
              </a:path>
              <a:path w="25400" h="113029">
                <a:moveTo>
                  <a:pt x="10858" y="11252"/>
                </a:moveTo>
                <a:lnTo>
                  <a:pt x="10858" y="11435"/>
                </a:lnTo>
                <a:lnTo>
                  <a:pt x="10678" y="14288"/>
                </a:lnTo>
                <a:lnTo>
                  <a:pt x="10622" y="19561"/>
                </a:lnTo>
                <a:lnTo>
                  <a:pt x="13384" y="22325"/>
                </a:lnTo>
                <a:lnTo>
                  <a:pt x="21336" y="22325"/>
                </a:lnTo>
                <a:lnTo>
                  <a:pt x="24560" y="19100"/>
                </a:lnTo>
                <a:lnTo>
                  <a:pt x="24560" y="15820"/>
                </a:lnTo>
                <a:lnTo>
                  <a:pt x="15425" y="15820"/>
                </a:lnTo>
                <a:lnTo>
                  <a:pt x="10858" y="11252"/>
                </a:lnTo>
                <a:close/>
              </a:path>
              <a:path w="25400" h="113029">
                <a:moveTo>
                  <a:pt x="25257" y="9560"/>
                </a:moveTo>
                <a:lnTo>
                  <a:pt x="24346" y="9560"/>
                </a:lnTo>
                <a:lnTo>
                  <a:pt x="24417" y="11435"/>
                </a:lnTo>
                <a:lnTo>
                  <a:pt x="24560" y="14288"/>
                </a:lnTo>
                <a:lnTo>
                  <a:pt x="24560" y="19100"/>
                </a:lnTo>
                <a:lnTo>
                  <a:pt x="21336" y="22325"/>
                </a:lnTo>
                <a:lnTo>
                  <a:pt x="25022" y="22325"/>
                </a:lnTo>
                <a:lnTo>
                  <a:pt x="25092" y="14288"/>
                </a:lnTo>
                <a:lnTo>
                  <a:pt x="25225" y="11435"/>
                </a:lnTo>
                <a:lnTo>
                  <a:pt x="25257" y="9560"/>
                </a:lnTo>
                <a:close/>
              </a:path>
              <a:path w="25400" h="113029">
                <a:moveTo>
                  <a:pt x="19970" y="0"/>
                </a:moveTo>
                <a:lnTo>
                  <a:pt x="15197" y="15"/>
                </a:lnTo>
                <a:lnTo>
                  <a:pt x="10693" y="4518"/>
                </a:lnTo>
                <a:lnTo>
                  <a:pt x="10274" y="5899"/>
                </a:lnTo>
                <a:lnTo>
                  <a:pt x="9974" y="8261"/>
                </a:lnTo>
                <a:lnTo>
                  <a:pt x="9998" y="11435"/>
                </a:lnTo>
                <a:lnTo>
                  <a:pt x="10142" y="14288"/>
                </a:lnTo>
                <a:lnTo>
                  <a:pt x="10160" y="19100"/>
                </a:lnTo>
                <a:lnTo>
                  <a:pt x="10622" y="19561"/>
                </a:lnTo>
                <a:lnTo>
                  <a:pt x="10678" y="14288"/>
                </a:lnTo>
                <a:lnTo>
                  <a:pt x="10814" y="11435"/>
                </a:lnTo>
                <a:lnTo>
                  <a:pt x="10858" y="9808"/>
                </a:lnTo>
                <a:lnTo>
                  <a:pt x="24346" y="9808"/>
                </a:lnTo>
                <a:lnTo>
                  <a:pt x="24346" y="9560"/>
                </a:lnTo>
                <a:lnTo>
                  <a:pt x="25257" y="9560"/>
                </a:lnTo>
                <a:lnTo>
                  <a:pt x="25213" y="8261"/>
                </a:lnTo>
                <a:lnTo>
                  <a:pt x="24917" y="5861"/>
                </a:lnTo>
                <a:lnTo>
                  <a:pt x="24529" y="4559"/>
                </a:lnTo>
                <a:lnTo>
                  <a:pt x="19970" y="0"/>
                </a:lnTo>
                <a:close/>
              </a:path>
              <a:path w="25400" h="113029">
                <a:moveTo>
                  <a:pt x="24346" y="9808"/>
                </a:moveTo>
                <a:lnTo>
                  <a:pt x="10858" y="9808"/>
                </a:lnTo>
                <a:lnTo>
                  <a:pt x="10858" y="11252"/>
                </a:lnTo>
                <a:lnTo>
                  <a:pt x="15425" y="15820"/>
                </a:lnTo>
                <a:lnTo>
                  <a:pt x="19777" y="15800"/>
                </a:lnTo>
                <a:lnTo>
                  <a:pt x="24324" y="11252"/>
                </a:lnTo>
                <a:lnTo>
                  <a:pt x="24346" y="9808"/>
                </a:lnTo>
                <a:close/>
              </a:path>
              <a:path w="25400" h="113029">
                <a:moveTo>
                  <a:pt x="24346" y="9560"/>
                </a:moveTo>
                <a:lnTo>
                  <a:pt x="24324" y="11252"/>
                </a:lnTo>
                <a:lnTo>
                  <a:pt x="19769" y="15807"/>
                </a:lnTo>
                <a:lnTo>
                  <a:pt x="15425" y="15820"/>
                </a:lnTo>
                <a:lnTo>
                  <a:pt x="24560" y="15820"/>
                </a:lnTo>
                <a:lnTo>
                  <a:pt x="24560" y="14288"/>
                </a:lnTo>
                <a:lnTo>
                  <a:pt x="24417" y="11435"/>
                </a:lnTo>
                <a:lnTo>
                  <a:pt x="24346" y="9560"/>
                </a:lnTo>
                <a:close/>
              </a:path>
              <a:path w="25400" h="113029">
                <a:moveTo>
                  <a:pt x="10832" y="11226"/>
                </a:moveTo>
                <a:lnTo>
                  <a:pt x="10814" y="11435"/>
                </a:lnTo>
                <a:lnTo>
                  <a:pt x="10832" y="11226"/>
                </a:lnTo>
                <a:close/>
              </a:path>
              <a:path w="25400" h="113029">
                <a:moveTo>
                  <a:pt x="10858" y="11226"/>
                </a:moveTo>
                <a:close/>
              </a:path>
              <a:path w="25400" h="113029">
                <a:moveTo>
                  <a:pt x="10858" y="9808"/>
                </a:moveTo>
                <a:lnTo>
                  <a:pt x="10824" y="11226"/>
                </a:lnTo>
                <a:lnTo>
                  <a:pt x="10858" y="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2" name="object 6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267536" y="4284218"/>
            <a:ext cx="60513" cy="8048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280815" y="4457017"/>
            <a:ext cx="47932" cy="91248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5269617" y="4630276"/>
            <a:ext cx="83892" cy="90816"/>
            <a:chOff x="2489704" y="7219801"/>
            <a:chExt cx="130810" cy="141605"/>
          </a:xfrm>
        </p:grpSpPr>
        <p:sp>
          <p:nvSpPr>
            <p:cNvPr id="65" name="object 65"/>
            <p:cNvSpPr/>
            <p:nvPr/>
          </p:nvSpPr>
          <p:spPr>
            <a:xfrm>
              <a:off x="2489704" y="7219801"/>
              <a:ext cx="30480" cy="141605"/>
            </a:xfrm>
            <a:custGeom>
              <a:avLst/>
              <a:gdLst/>
              <a:ahLst/>
              <a:cxnLst/>
              <a:rect l="l" t="t" r="r" b="b"/>
              <a:pathLst>
                <a:path w="30480" h="141604">
                  <a:moveTo>
                    <a:pt x="14411" y="131349"/>
                  </a:moveTo>
                  <a:lnTo>
                    <a:pt x="166" y="131349"/>
                  </a:lnTo>
                  <a:lnTo>
                    <a:pt x="129" y="131725"/>
                  </a:lnTo>
                  <a:lnTo>
                    <a:pt x="0" y="134886"/>
                  </a:lnTo>
                  <a:lnTo>
                    <a:pt x="673" y="136831"/>
                  </a:lnTo>
                  <a:lnTo>
                    <a:pt x="5116" y="141274"/>
                  </a:lnTo>
                  <a:lnTo>
                    <a:pt x="9823" y="141488"/>
                  </a:lnTo>
                  <a:lnTo>
                    <a:pt x="16596" y="137847"/>
                  </a:lnTo>
                  <a:lnTo>
                    <a:pt x="17837" y="135971"/>
                  </a:lnTo>
                  <a:lnTo>
                    <a:pt x="18960" y="134019"/>
                  </a:lnTo>
                  <a:lnTo>
                    <a:pt x="14331" y="134019"/>
                  </a:lnTo>
                  <a:lnTo>
                    <a:pt x="14411" y="131349"/>
                  </a:lnTo>
                  <a:close/>
                </a:path>
                <a:path w="30480" h="141604">
                  <a:moveTo>
                    <a:pt x="21009" y="109222"/>
                  </a:moveTo>
                  <a:lnTo>
                    <a:pt x="14520" y="132250"/>
                  </a:lnTo>
                  <a:lnTo>
                    <a:pt x="14405" y="133500"/>
                  </a:lnTo>
                  <a:lnTo>
                    <a:pt x="14331" y="134019"/>
                  </a:lnTo>
                  <a:lnTo>
                    <a:pt x="18960" y="134019"/>
                  </a:lnTo>
                  <a:lnTo>
                    <a:pt x="24718" y="124014"/>
                  </a:lnTo>
                  <a:lnTo>
                    <a:pt x="25502" y="122690"/>
                  </a:lnTo>
                  <a:lnTo>
                    <a:pt x="28554" y="118076"/>
                  </a:lnTo>
                  <a:lnTo>
                    <a:pt x="27644" y="113610"/>
                  </a:lnTo>
                  <a:lnTo>
                    <a:pt x="21009" y="109222"/>
                  </a:lnTo>
                  <a:close/>
                </a:path>
                <a:path w="30480" h="141604">
                  <a:moveTo>
                    <a:pt x="15065" y="126029"/>
                  </a:moveTo>
                  <a:lnTo>
                    <a:pt x="8167" y="126029"/>
                  </a:lnTo>
                  <a:lnTo>
                    <a:pt x="10335" y="126128"/>
                  </a:lnTo>
                  <a:lnTo>
                    <a:pt x="13806" y="129599"/>
                  </a:lnTo>
                  <a:lnTo>
                    <a:pt x="14411" y="131349"/>
                  </a:lnTo>
                  <a:lnTo>
                    <a:pt x="14405" y="133500"/>
                  </a:lnTo>
                  <a:lnTo>
                    <a:pt x="14520" y="132250"/>
                  </a:lnTo>
                  <a:lnTo>
                    <a:pt x="14601" y="130647"/>
                  </a:lnTo>
                  <a:lnTo>
                    <a:pt x="15065" y="126029"/>
                  </a:lnTo>
                  <a:close/>
                </a:path>
                <a:path w="30480" h="141604">
                  <a:moveTo>
                    <a:pt x="143" y="131440"/>
                  </a:moveTo>
                  <a:lnTo>
                    <a:pt x="88" y="131725"/>
                  </a:lnTo>
                  <a:lnTo>
                    <a:pt x="143" y="131440"/>
                  </a:lnTo>
                  <a:close/>
                </a:path>
                <a:path w="30480" h="141604">
                  <a:moveTo>
                    <a:pt x="25964" y="61833"/>
                  </a:moveTo>
                  <a:lnTo>
                    <a:pt x="11333" y="61833"/>
                  </a:lnTo>
                  <a:lnTo>
                    <a:pt x="7056" y="85808"/>
                  </a:lnTo>
                  <a:lnTo>
                    <a:pt x="5271" y="96033"/>
                  </a:lnTo>
                  <a:lnTo>
                    <a:pt x="3488" y="105563"/>
                  </a:lnTo>
                  <a:lnTo>
                    <a:pt x="143" y="131440"/>
                  </a:lnTo>
                  <a:lnTo>
                    <a:pt x="14411" y="131349"/>
                  </a:lnTo>
                  <a:lnTo>
                    <a:pt x="13806" y="129599"/>
                  </a:lnTo>
                  <a:lnTo>
                    <a:pt x="11480" y="127274"/>
                  </a:lnTo>
                  <a:lnTo>
                    <a:pt x="5853" y="127274"/>
                  </a:lnTo>
                  <a:lnTo>
                    <a:pt x="6336" y="126709"/>
                  </a:lnTo>
                  <a:lnTo>
                    <a:pt x="7824" y="124457"/>
                  </a:lnTo>
                  <a:lnTo>
                    <a:pt x="8865" y="122690"/>
                  </a:lnTo>
                  <a:lnTo>
                    <a:pt x="12397" y="116551"/>
                  </a:lnTo>
                  <a:lnTo>
                    <a:pt x="13263" y="115092"/>
                  </a:lnTo>
                  <a:lnTo>
                    <a:pt x="16543" y="110133"/>
                  </a:lnTo>
                  <a:lnTo>
                    <a:pt x="17349" y="109968"/>
                  </a:lnTo>
                  <a:lnTo>
                    <a:pt x="17666" y="108085"/>
                  </a:lnTo>
                  <a:lnTo>
                    <a:pt x="20144" y="94677"/>
                  </a:lnTo>
                  <a:lnTo>
                    <a:pt x="22804" y="79316"/>
                  </a:lnTo>
                  <a:lnTo>
                    <a:pt x="25964" y="61833"/>
                  </a:lnTo>
                  <a:close/>
                </a:path>
                <a:path w="30480" h="141604">
                  <a:moveTo>
                    <a:pt x="17349" y="109968"/>
                  </a:moveTo>
                  <a:lnTo>
                    <a:pt x="16543" y="110133"/>
                  </a:lnTo>
                  <a:lnTo>
                    <a:pt x="13263" y="115092"/>
                  </a:lnTo>
                  <a:lnTo>
                    <a:pt x="12397" y="116551"/>
                  </a:lnTo>
                  <a:lnTo>
                    <a:pt x="7824" y="124457"/>
                  </a:lnTo>
                  <a:lnTo>
                    <a:pt x="6336" y="126709"/>
                  </a:lnTo>
                  <a:lnTo>
                    <a:pt x="5853" y="127274"/>
                  </a:lnTo>
                  <a:lnTo>
                    <a:pt x="8167" y="126029"/>
                  </a:lnTo>
                  <a:lnTo>
                    <a:pt x="15065" y="126029"/>
                  </a:lnTo>
                  <a:lnTo>
                    <a:pt x="15273" y="124014"/>
                  </a:lnTo>
                  <a:lnTo>
                    <a:pt x="16109" y="117459"/>
                  </a:lnTo>
                  <a:lnTo>
                    <a:pt x="17349" y="109968"/>
                  </a:lnTo>
                  <a:close/>
                </a:path>
                <a:path w="30480" h="141604">
                  <a:moveTo>
                    <a:pt x="8167" y="126029"/>
                  </a:moveTo>
                  <a:lnTo>
                    <a:pt x="5853" y="127274"/>
                  </a:lnTo>
                  <a:lnTo>
                    <a:pt x="11480" y="127274"/>
                  </a:lnTo>
                  <a:lnTo>
                    <a:pt x="10335" y="126128"/>
                  </a:lnTo>
                  <a:lnTo>
                    <a:pt x="8167" y="126029"/>
                  </a:lnTo>
                  <a:close/>
                </a:path>
                <a:path w="30480" h="141604">
                  <a:moveTo>
                    <a:pt x="15702" y="28667"/>
                  </a:moveTo>
                  <a:lnTo>
                    <a:pt x="11187" y="62637"/>
                  </a:lnTo>
                  <a:lnTo>
                    <a:pt x="11333" y="61833"/>
                  </a:lnTo>
                  <a:lnTo>
                    <a:pt x="25964" y="61833"/>
                  </a:lnTo>
                  <a:lnTo>
                    <a:pt x="27456" y="53552"/>
                  </a:lnTo>
                  <a:lnTo>
                    <a:pt x="27923" y="50689"/>
                  </a:lnTo>
                  <a:lnTo>
                    <a:pt x="29188" y="41474"/>
                  </a:lnTo>
                  <a:lnTo>
                    <a:pt x="29728" y="36452"/>
                  </a:lnTo>
                  <a:lnTo>
                    <a:pt x="30069" y="29861"/>
                  </a:lnTo>
                  <a:lnTo>
                    <a:pt x="23846" y="29861"/>
                  </a:lnTo>
                  <a:lnTo>
                    <a:pt x="15944" y="28971"/>
                  </a:lnTo>
                  <a:lnTo>
                    <a:pt x="15702" y="28667"/>
                  </a:lnTo>
                  <a:close/>
                </a:path>
                <a:path w="30480" h="141604">
                  <a:moveTo>
                    <a:pt x="15803" y="9443"/>
                  </a:moveTo>
                  <a:lnTo>
                    <a:pt x="15702" y="28667"/>
                  </a:lnTo>
                  <a:lnTo>
                    <a:pt x="15944" y="28971"/>
                  </a:lnTo>
                  <a:lnTo>
                    <a:pt x="23846" y="29861"/>
                  </a:lnTo>
                  <a:lnTo>
                    <a:pt x="27411" y="27019"/>
                  </a:lnTo>
                  <a:lnTo>
                    <a:pt x="28548" y="17109"/>
                  </a:lnTo>
                  <a:lnTo>
                    <a:pt x="28671" y="15821"/>
                  </a:lnTo>
                  <a:lnTo>
                    <a:pt x="20417" y="15821"/>
                  </a:lnTo>
                  <a:lnTo>
                    <a:pt x="16120" y="11525"/>
                  </a:lnTo>
                  <a:lnTo>
                    <a:pt x="15935" y="10789"/>
                  </a:lnTo>
                  <a:lnTo>
                    <a:pt x="15803" y="9443"/>
                  </a:lnTo>
                  <a:close/>
                </a:path>
                <a:path w="30480" h="141604">
                  <a:moveTo>
                    <a:pt x="30222" y="10789"/>
                  </a:moveTo>
                  <a:lnTo>
                    <a:pt x="28994" y="10789"/>
                  </a:lnTo>
                  <a:lnTo>
                    <a:pt x="28737" y="15135"/>
                  </a:lnTo>
                  <a:lnTo>
                    <a:pt x="28445" y="17994"/>
                  </a:lnTo>
                  <a:lnTo>
                    <a:pt x="27411" y="27019"/>
                  </a:lnTo>
                  <a:lnTo>
                    <a:pt x="23846" y="29861"/>
                  </a:lnTo>
                  <a:lnTo>
                    <a:pt x="30069" y="29861"/>
                  </a:lnTo>
                  <a:lnTo>
                    <a:pt x="30180" y="12480"/>
                  </a:lnTo>
                  <a:lnTo>
                    <a:pt x="30222" y="10789"/>
                  </a:lnTo>
                  <a:close/>
                </a:path>
                <a:path w="30480" h="141604">
                  <a:moveTo>
                    <a:pt x="24960" y="0"/>
                  </a:moveTo>
                  <a:lnTo>
                    <a:pt x="14380" y="14004"/>
                  </a:lnTo>
                  <a:lnTo>
                    <a:pt x="13613" y="20954"/>
                  </a:lnTo>
                  <a:lnTo>
                    <a:pt x="13101" y="25407"/>
                  </a:lnTo>
                  <a:lnTo>
                    <a:pt x="15702" y="28667"/>
                  </a:lnTo>
                  <a:lnTo>
                    <a:pt x="15803" y="9443"/>
                  </a:lnTo>
                  <a:lnTo>
                    <a:pt x="30222" y="9443"/>
                  </a:lnTo>
                  <a:lnTo>
                    <a:pt x="29051" y="4090"/>
                  </a:lnTo>
                  <a:lnTo>
                    <a:pt x="24960" y="0"/>
                  </a:lnTo>
                  <a:close/>
                </a:path>
                <a:path w="30480" h="141604">
                  <a:moveTo>
                    <a:pt x="30222" y="9443"/>
                  </a:moveTo>
                  <a:lnTo>
                    <a:pt x="15803" y="9443"/>
                  </a:lnTo>
                  <a:lnTo>
                    <a:pt x="15935" y="10789"/>
                  </a:lnTo>
                  <a:lnTo>
                    <a:pt x="16120" y="11525"/>
                  </a:lnTo>
                  <a:lnTo>
                    <a:pt x="20417" y="15821"/>
                  </a:lnTo>
                  <a:lnTo>
                    <a:pt x="24056" y="15622"/>
                  </a:lnTo>
                  <a:lnTo>
                    <a:pt x="28613" y="12480"/>
                  </a:lnTo>
                  <a:lnTo>
                    <a:pt x="28994" y="10789"/>
                  </a:lnTo>
                  <a:lnTo>
                    <a:pt x="30222" y="10789"/>
                  </a:lnTo>
                  <a:lnTo>
                    <a:pt x="30222" y="9443"/>
                  </a:lnTo>
                  <a:close/>
                </a:path>
                <a:path w="30480" h="141604">
                  <a:moveTo>
                    <a:pt x="28883" y="12480"/>
                  </a:moveTo>
                  <a:lnTo>
                    <a:pt x="28619" y="12480"/>
                  </a:lnTo>
                  <a:lnTo>
                    <a:pt x="24056" y="15622"/>
                  </a:lnTo>
                  <a:lnTo>
                    <a:pt x="20417" y="15821"/>
                  </a:lnTo>
                  <a:lnTo>
                    <a:pt x="28671" y="15821"/>
                  </a:lnTo>
                  <a:lnTo>
                    <a:pt x="28737" y="15135"/>
                  </a:lnTo>
                  <a:lnTo>
                    <a:pt x="28883" y="12480"/>
                  </a:lnTo>
                  <a:close/>
                </a:path>
                <a:path w="30480" h="141604">
                  <a:moveTo>
                    <a:pt x="28612" y="12485"/>
                  </a:moveTo>
                  <a:close/>
                </a:path>
                <a:path w="30480" h="141604">
                  <a:moveTo>
                    <a:pt x="28994" y="10789"/>
                  </a:moveTo>
                  <a:lnTo>
                    <a:pt x="28612" y="12485"/>
                  </a:lnTo>
                  <a:lnTo>
                    <a:pt x="28883" y="12480"/>
                  </a:lnTo>
                  <a:lnTo>
                    <a:pt x="28994" y="10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  <p:pic>
          <p:nvPicPr>
            <p:cNvPr id="66" name="object 6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553428" y="7225020"/>
              <a:ext cx="67017" cy="127356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783573" y="3751844"/>
            <a:ext cx="156134" cy="13710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820753" y="3969577"/>
            <a:ext cx="47709" cy="5393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834880" y="4116277"/>
            <a:ext cx="88622" cy="79941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5830391" y="4286610"/>
            <a:ext cx="109880" cy="7290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841742" y="4461510"/>
            <a:ext cx="85803" cy="8069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5838098" y="4632338"/>
            <a:ext cx="153042" cy="83642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366206" y="4961791"/>
            <a:ext cx="501266" cy="179345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968300" y="4977950"/>
            <a:ext cx="299070" cy="158122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5370614" y="5025371"/>
            <a:ext cx="68248" cy="46520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5357509" y="5117149"/>
            <a:ext cx="94074" cy="28914"/>
          </a:xfrm>
          <a:custGeom>
            <a:avLst/>
            <a:gdLst/>
            <a:ahLst/>
            <a:cxnLst/>
            <a:rect l="l" t="t" r="r" b="b"/>
            <a:pathLst>
              <a:path w="146685" h="45084">
                <a:moveTo>
                  <a:pt x="13884" y="0"/>
                </a:moveTo>
                <a:lnTo>
                  <a:pt x="12240" y="0"/>
                </a:lnTo>
                <a:lnTo>
                  <a:pt x="9782" y="449"/>
                </a:lnTo>
                <a:lnTo>
                  <a:pt x="7664" y="793"/>
                </a:lnTo>
                <a:lnTo>
                  <a:pt x="545" y="16920"/>
                </a:lnTo>
                <a:lnTo>
                  <a:pt x="122" y="20008"/>
                </a:lnTo>
                <a:lnTo>
                  <a:pt x="0" y="22705"/>
                </a:lnTo>
                <a:lnTo>
                  <a:pt x="2480" y="28361"/>
                </a:lnTo>
                <a:lnTo>
                  <a:pt x="4082" y="29801"/>
                </a:lnTo>
                <a:lnTo>
                  <a:pt x="8881" y="33271"/>
                </a:lnTo>
                <a:lnTo>
                  <a:pt x="12286" y="35825"/>
                </a:lnTo>
                <a:lnTo>
                  <a:pt x="63122" y="44470"/>
                </a:lnTo>
                <a:lnTo>
                  <a:pt x="66323" y="44451"/>
                </a:lnTo>
                <a:lnTo>
                  <a:pt x="106498" y="35817"/>
                </a:lnTo>
                <a:lnTo>
                  <a:pt x="115220" y="32368"/>
                </a:lnTo>
                <a:lnTo>
                  <a:pt x="120218" y="30493"/>
                </a:lnTo>
                <a:lnTo>
                  <a:pt x="121426" y="30069"/>
                </a:lnTo>
                <a:lnTo>
                  <a:pt x="63181" y="30069"/>
                </a:lnTo>
                <a:lnTo>
                  <a:pt x="52204" y="29902"/>
                </a:lnTo>
                <a:lnTo>
                  <a:pt x="15406" y="20214"/>
                </a:lnTo>
                <a:lnTo>
                  <a:pt x="14631" y="20214"/>
                </a:lnTo>
                <a:lnTo>
                  <a:pt x="14209" y="19251"/>
                </a:lnTo>
                <a:lnTo>
                  <a:pt x="14759" y="19251"/>
                </a:lnTo>
                <a:lnTo>
                  <a:pt x="14939" y="17773"/>
                </a:lnTo>
                <a:lnTo>
                  <a:pt x="15249" y="14662"/>
                </a:lnTo>
                <a:lnTo>
                  <a:pt x="12092" y="14662"/>
                </a:lnTo>
                <a:lnTo>
                  <a:pt x="12860" y="14528"/>
                </a:lnTo>
                <a:lnTo>
                  <a:pt x="13861" y="14130"/>
                </a:lnTo>
                <a:lnTo>
                  <a:pt x="14844" y="13083"/>
                </a:lnTo>
                <a:lnTo>
                  <a:pt x="15600" y="12195"/>
                </a:lnTo>
                <a:lnTo>
                  <a:pt x="15676" y="11992"/>
                </a:lnTo>
                <a:lnTo>
                  <a:pt x="29061" y="11992"/>
                </a:lnTo>
                <a:lnTo>
                  <a:pt x="29540" y="11513"/>
                </a:lnTo>
                <a:lnTo>
                  <a:pt x="29629" y="3470"/>
                </a:lnTo>
                <a:lnTo>
                  <a:pt x="26405" y="247"/>
                </a:lnTo>
                <a:lnTo>
                  <a:pt x="22429" y="247"/>
                </a:lnTo>
                <a:lnTo>
                  <a:pt x="20697" y="226"/>
                </a:lnTo>
                <a:lnTo>
                  <a:pt x="13884" y="0"/>
                </a:lnTo>
                <a:close/>
              </a:path>
              <a:path w="146685" h="45084">
                <a:moveTo>
                  <a:pt x="135259" y="11694"/>
                </a:moveTo>
                <a:lnTo>
                  <a:pt x="101395" y="22350"/>
                </a:lnTo>
                <a:lnTo>
                  <a:pt x="96886" y="23964"/>
                </a:lnTo>
                <a:lnTo>
                  <a:pt x="63181" y="30069"/>
                </a:lnTo>
                <a:lnTo>
                  <a:pt x="121426" y="30069"/>
                </a:lnTo>
                <a:lnTo>
                  <a:pt x="128713" y="27773"/>
                </a:lnTo>
                <a:lnTo>
                  <a:pt x="132800" y="26636"/>
                </a:lnTo>
                <a:lnTo>
                  <a:pt x="134012" y="26430"/>
                </a:lnTo>
                <a:lnTo>
                  <a:pt x="131015" y="24409"/>
                </a:lnTo>
                <a:lnTo>
                  <a:pt x="129499" y="16601"/>
                </a:lnTo>
                <a:lnTo>
                  <a:pt x="132048" y="12823"/>
                </a:lnTo>
                <a:lnTo>
                  <a:pt x="134634" y="12320"/>
                </a:lnTo>
                <a:lnTo>
                  <a:pt x="135259" y="11694"/>
                </a:lnTo>
                <a:close/>
              </a:path>
              <a:path w="146685" h="45084">
                <a:moveTo>
                  <a:pt x="137346" y="25988"/>
                </a:moveTo>
                <a:lnTo>
                  <a:pt x="136895" y="26010"/>
                </a:lnTo>
                <a:lnTo>
                  <a:pt x="135862" y="26115"/>
                </a:lnTo>
                <a:lnTo>
                  <a:pt x="134141" y="26408"/>
                </a:lnTo>
                <a:lnTo>
                  <a:pt x="134795" y="26958"/>
                </a:lnTo>
                <a:lnTo>
                  <a:pt x="137568" y="26430"/>
                </a:lnTo>
                <a:lnTo>
                  <a:pt x="137346" y="25988"/>
                </a:lnTo>
                <a:close/>
              </a:path>
              <a:path w="146685" h="45084">
                <a:moveTo>
                  <a:pt x="134634" y="12320"/>
                </a:moveTo>
                <a:lnTo>
                  <a:pt x="132048" y="12823"/>
                </a:lnTo>
                <a:lnTo>
                  <a:pt x="129499" y="16601"/>
                </a:lnTo>
                <a:lnTo>
                  <a:pt x="131015" y="24409"/>
                </a:lnTo>
                <a:lnTo>
                  <a:pt x="134012" y="26430"/>
                </a:lnTo>
                <a:lnTo>
                  <a:pt x="135862" y="26115"/>
                </a:lnTo>
                <a:lnTo>
                  <a:pt x="136895" y="26010"/>
                </a:lnTo>
                <a:lnTo>
                  <a:pt x="137346" y="25988"/>
                </a:lnTo>
                <a:lnTo>
                  <a:pt x="135425" y="25928"/>
                </a:lnTo>
                <a:lnTo>
                  <a:pt x="132201" y="22705"/>
                </a:lnTo>
                <a:lnTo>
                  <a:pt x="132306" y="14648"/>
                </a:lnTo>
                <a:lnTo>
                  <a:pt x="134634" y="12320"/>
                </a:lnTo>
                <a:close/>
              </a:path>
              <a:path w="146685" h="45084">
                <a:moveTo>
                  <a:pt x="140639" y="25845"/>
                </a:moveTo>
                <a:lnTo>
                  <a:pt x="138358" y="25845"/>
                </a:lnTo>
                <a:lnTo>
                  <a:pt x="138817" y="25896"/>
                </a:lnTo>
                <a:lnTo>
                  <a:pt x="139077" y="25904"/>
                </a:lnTo>
                <a:lnTo>
                  <a:pt x="138267" y="25943"/>
                </a:lnTo>
                <a:lnTo>
                  <a:pt x="137867" y="26373"/>
                </a:lnTo>
                <a:lnTo>
                  <a:pt x="140639" y="25845"/>
                </a:lnTo>
                <a:close/>
              </a:path>
              <a:path w="146685" h="45084">
                <a:moveTo>
                  <a:pt x="141674" y="11743"/>
                </a:moveTo>
                <a:lnTo>
                  <a:pt x="137713" y="11743"/>
                </a:lnTo>
                <a:lnTo>
                  <a:pt x="137400" y="11818"/>
                </a:lnTo>
                <a:lnTo>
                  <a:pt x="136537" y="12113"/>
                </a:lnTo>
                <a:lnTo>
                  <a:pt x="135639" y="12586"/>
                </a:lnTo>
                <a:lnTo>
                  <a:pt x="134018" y="13252"/>
                </a:lnTo>
                <a:lnTo>
                  <a:pt x="132382" y="19251"/>
                </a:lnTo>
                <a:lnTo>
                  <a:pt x="132309" y="19738"/>
                </a:lnTo>
                <a:lnTo>
                  <a:pt x="137346" y="25988"/>
                </a:lnTo>
                <a:lnTo>
                  <a:pt x="138267" y="25943"/>
                </a:lnTo>
                <a:lnTo>
                  <a:pt x="140652" y="25843"/>
                </a:lnTo>
                <a:lnTo>
                  <a:pt x="141284" y="25692"/>
                </a:lnTo>
                <a:lnTo>
                  <a:pt x="142236" y="25366"/>
                </a:lnTo>
                <a:lnTo>
                  <a:pt x="143121" y="24897"/>
                </a:lnTo>
                <a:lnTo>
                  <a:pt x="144798" y="24204"/>
                </a:lnTo>
                <a:lnTo>
                  <a:pt x="146537" y="17773"/>
                </a:lnTo>
                <a:lnTo>
                  <a:pt x="141674" y="11743"/>
                </a:lnTo>
                <a:close/>
              </a:path>
              <a:path w="146685" h="45084">
                <a:moveTo>
                  <a:pt x="138358" y="25845"/>
                </a:moveTo>
                <a:lnTo>
                  <a:pt x="139077" y="25904"/>
                </a:lnTo>
                <a:lnTo>
                  <a:pt x="138817" y="25896"/>
                </a:lnTo>
                <a:lnTo>
                  <a:pt x="138358" y="25845"/>
                </a:lnTo>
                <a:close/>
              </a:path>
              <a:path w="146685" h="45084">
                <a:moveTo>
                  <a:pt x="137713" y="11743"/>
                </a:moveTo>
                <a:lnTo>
                  <a:pt x="134634" y="12320"/>
                </a:lnTo>
                <a:lnTo>
                  <a:pt x="132306" y="14648"/>
                </a:lnTo>
                <a:lnTo>
                  <a:pt x="132201" y="22705"/>
                </a:lnTo>
                <a:lnTo>
                  <a:pt x="135425" y="25928"/>
                </a:lnTo>
                <a:lnTo>
                  <a:pt x="137297" y="25928"/>
                </a:lnTo>
                <a:lnTo>
                  <a:pt x="132309" y="19738"/>
                </a:lnTo>
                <a:lnTo>
                  <a:pt x="132382" y="19251"/>
                </a:lnTo>
                <a:lnTo>
                  <a:pt x="134018" y="13252"/>
                </a:lnTo>
                <a:lnTo>
                  <a:pt x="135670" y="12574"/>
                </a:lnTo>
                <a:lnTo>
                  <a:pt x="136537" y="12113"/>
                </a:lnTo>
                <a:lnTo>
                  <a:pt x="137403" y="11817"/>
                </a:lnTo>
                <a:lnTo>
                  <a:pt x="137713" y="11743"/>
                </a:lnTo>
                <a:close/>
              </a:path>
              <a:path w="146685" h="45084">
                <a:moveTo>
                  <a:pt x="143377" y="11529"/>
                </a:moveTo>
                <a:lnTo>
                  <a:pt x="141501" y="11529"/>
                </a:lnTo>
                <a:lnTo>
                  <a:pt x="146537" y="17773"/>
                </a:lnTo>
                <a:lnTo>
                  <a:pt x="144798" y="24204"/>
                </a:lnTo>
                <a:lnTo>
                  <a:pt x="143121" y="24897"/>
                </a:lnTo>
                <a:lnTo>
                  <a:pt x="142236" y="25366"/>
                </a:lnTo>
                <a:lnTo>
                  <a:pt x="141284" y="25692"/>
                </a:lnTo>
                <a:lnTo>
                  <a:pt x="140205" y="25928"/>
                </a:lnTo>
                <a:lnTo>
                  <a:pt x="143377" y="25928"/>
                </a:lnTo>
                <a:lnTo>
                  <a:pt x="146601" y="22705"/>
                </a:lnTo>
                <a:lnTo>
                  <a:pt x="146496" y="14648"/>
                </a:lnTo>
                <a:lnTo>
                  <a:pt x="143377" y="11529"/>
                </a:lnTo>
                <a:close/>
              </a:path>
              <a:path w="146685" h="45084">
                <a:moveTo>
                  <a:pt x="14209" y="19251"/>
                </a:moveTo>
                <a:lnTo>
                  <a:pt x="14631" y="20214"/>
                </a:lnTo>
                <a:lnTo>
                  <a:pt x="14685" y="19683"/>
                </a:lnTo>
                <a:lnTo>
                  <a:pt x="14209" y="19251"/>
                </a:lnTo>
                <a:close/>
              </a:path>
              <a:path w="146685" h="45084">
                <a:moveTo>
                  <a:pt x="14700" y="19697"/>
                </a:moveTo>
                <a:lnTo>
                  <a:pt x="14631" y="20214"/>
                </a:lnTo>
                <a:lnTo>
                  <a:pt x="15406" y="20214"/>
                </a:lnTo>
                <a:lnTo>
                  <a:pt x="14700" y="19697"/>
                </a:lnTo>
                <a:close/>
              </a:path>
              <a:path w="146685" h="45084">
                <a:moveTo>
                  <a:pt x="14759" y="19251"/>
                </a:moveTo>
                <a:lnTo>
                  <a:pt x="14209" y="19251"/>
                </a:lnTo>
                <a:lnTo>
                  <a:pt x="14700" y="19697"/>
                </a:lnTo>
                <a:lnTo>
                  <a:pt x="14759" y="19251"/>
                </a:lnTo>
                <a:close/>
              </a:path>
              <a:path w="146685" h="45084">
                <a:moveTo>
                  <a:pt x="14919" y="14442"/>
                </a:moveTo>
                <a:lnTo>
                  <a:pt x="13285" y="14453"/>
                </a:lnTo>
                <a:lnTo>
                  <a:pt x="12092" y="14662"/>
                </a:lnTo>
                <a:lnTo>
                  <a:pt x="15249" y="14662"/>
                </a:lnTo>
                <a:lnTo>
                  <a:pt x="15275" y="14453"/>
                </a:lnTo>
                <a:lnTo>
                  <a:pt x="14919" y="14442"/>
                </a:lnTo>
                <a:close/>
              </a:path>
              <a:path w="146685" h="45084">
                <a:moveTo>
                  <a:pt x="29061" y="11992"/>
                </a:moveTo>
                <a:lnTo>
                  <a:pt x="15676" y="11992"/>
                </a:lnTo>
                <a:lnTo>
                  <a:pt x="15498" y="12823"/>
                </a:lnTo>
                <a:lnTo>
                  <a:pt x="15275" y="14453"/>
                </a:lnTo>
                <a:lnTo>
                  <a:pt x="21315" y="14648"/>
                </a:lnTo>
                <a:lnTo>
                  <a:pt x="26405" y="14648"/>
                </a:lnTo>
                <a:lnTo>
                  <a:pt x="29061" y="11992"/>
                </a:lnTo>
                <a:close/>
              </a:path>
              <a:path w="146685" h="45084">
                <a:moveTo>
                  <a:pt x="15676" y="11992"/>
                </a:moveTo>
                <a:lnTo>
                  <a:pt x="15600" y="12195"/>
                </a:lnTo>
                <a:lnTo>
                  <a:pt x="14680" y="13258"/>
                </a:lnTo>
                <a:lnTo>
                  <a:pt x="13861" y="14130"/>
                </a:lnTo>
                <a:lnTo>
                  <a:pt x="12860" y="14528"/>
                </a:lnTo>
                <a:lnTo>
                  <a:pt x="13351" y="14442"/>
                </a:lnTo>
                <a:lnTo>
                  <a:pt x="15277" y="14442"/>
                </a:lnTo>
                <a:lnTo>
                  <a:pt x="15498" y="12823"/>
                </a:lnTo>
                <a:lnTo>
                  <a:pt x="15676" y="11992"/>
                </a:lnTo>
                <a:close/>
              </a:path>
              <a:path w="146685" h="45084">
                <a:moveTo>
                  <a:pt x="139548" y="11513"/>
                </a:moveTo>
                <a:lnTo>
                  <a:pt x="138268" y="11513"/>
                </a:lnTo>
                <a:lnTo>
                  <a:pt x="135259" y="11694"/>
                </a:lnTo>
                <a:lnTo>
                  <a:pt x="134634" y="12320"/>
                </a:lnTo>
                <a:lnTo>
                  <a:pt x="137713" y="11743"/>
                </a:lnTo>
                <a:lnTo>
                  <a:pt x="141674" y="11743"/>
                </a:lnTo>
                <a:lnTo>
                  <a:pt x="141547" y="11586"/>
                </a:lnTo>
                <a:lnTo>
                  <a:pt x="140366" y="11586"/>
                </a:lnTo>
                <a:lnTo>
                  <a:pt x="139548" y="11513"/>
                </a:lnTo>
                <a:close/>
              </a:path>
              <a:path w="146685" h="45084">
                <a:moveTo>
                  <a:pt x="137995" y="11529"/>
                </a:moveTo>
                <a:lnTo>
                  <a:pt x="135425" y="11529"/>
                </a:lnTo>
                <a:lnTo>
                  <a:pt x="135259" y="11694"/>
                </a:lnTo>
                <a:lnTo>
                  <a:pt x="137995" y="11529"/>
                </a:lnTo>
                <a:close/>
              </a:path>
              <a:path w="146685" h="45084">
                <a:moveTo>
                  <a:pt x="140426" y="11529"/>
                </a:moveTo>
                <a:lnTo>
                  <a:pt x="139720" y="11529"/>
                </a:lnTo>
                <a:lnTo>
                  <a:pt x="140366" y="11586"/>
                </a:lnTo>
                <a:close/>
              </a:path>
              <a:path w="146685" h="45084">
                <a:moveTo>
                  <a:pt x="141033" y="10948"/>
                </a:moveTo>
                <a:lnTo>
                  <a:pt x="140366" y="11586"/>
                </a:lnTo>
                <a:lnTo>
                  <a:pt x="141547" y="11586"/>
                </a:lnTo>
                <a:lnTo>
                  <a:pt x="141033" y="10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7" name="object 7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4627540" y="5363308"/>
            <a:ext cx="162633" cy="54401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5423064" y="5372095"/>
            <a:ext cx="68824" cy="17104"/>
          </a:xfrm>
          <a:custGeom>
            <a:avLst/>
            <a:gdLst/>
            <a:ahLst/>
            <a:cxnLst/>
            <a:rect l="l" t="t" r="r" b="b"/>
            <a:pathLst>
              <a:path w="107314" h="26670">
                <a:moveTo>
                  <a:pt x="51147" y="7343"/>
                </a:moveTo>
                <a:lnTo>
                  <a:pt x="47476" y="7449"/>
                </a:lnTo>
                <a:lnTo>
                  <a:pt x="45642" y="7542"/>
                </a:lnTo>
                <a:lnTo>
                  <a:pt x="36596" y="8139"/>
                </a:lnTo>
                <a:lnTo>
                  <a:pt x="33124" y="8310"/>
                </a:lnTo>
                <a:lnTo>
                  <a:pt x="7178" y="11570"/>
                </a:lnTo>
                <a:lnTo>
                  <a:pt x="2459" y="12603"/>
                </a:lnTo>
                <a:lnTo>
                  <a:pt x="0" y="16441"/>
                </a:lnTo>
                <a:lnTo>
                  <a:pt x="1700" y="24210"/>
                </a:lnTo>
                <a:lnTo>
                  <a:pt x="5538" y="26669"/>
                </a:lnTo>
                <a:lnTo>
                  <a:pt x="9423" y="25820"/>
                </a:lnTo>
                <a:lnTo>
                  <a:pt x="15844" y="24321"/>
                </a:lnTo>
                <a:lnTo>
                  <a:pt x="17160" y="24033"/>
                </a:lnTo>
                <a:lnTo>
                  <a:pt x="34578" y="22664"/>
                </a:lnTo>
                <a:lnTo>
                  <a:pt x="38326" y="22457"/>
                </a:lnTo>
                <a:lnTo>
                  <a:pt x="46403" y="21924"/>
                </a:lnTo>
                <a:lnTo>
                  <a:pt x="48084" y="21838"/>
                </a:lnTo>
                <a:lnTo>
                  <a:pt x="51282" y="21746"/>
                </a:lnTo>
                <a:lnTo>
                  <a:pt x="63780" y="21746"/>
                </a:lnTo>
                <a:lnTo>
                  <a:pt x="66526" y="21601"/>
                </a:lnTo>
                <a:lnTo>
                  <a:pt x="73921" y="21054"/>
                </a:lnTo>
                <a:lnTo>
                  <a:pt x="85114" y="20613"/>
                </a:lnTo>
                <a:lnTo>
                  <a:pt x="89710" y="20283"/>
                </a:lnTo>
                <a:lnTo>
                  <a:pt x="92569" y="19989"/>
                </a:lnTo>
                <a:lnTo>
                  <a:pt x="95425" y="19613"/>
                </a:lnTo>
                <a:lnTo>
                  <a:pt x="98569" y="19427"/>
                </a:lnTo>
                <a:lnTo>
                  <a:pt x="100252" y="19146"/>
                </a:lnTo>
                <a:lnTo>
                  <a:pt x="101033" y="18940"/>
                </a:lnTo>
                <a:lnTo>
                  <a:pt x="95270" y="18896"/>
                </a:lnTo>
                <a:lnTo>
                  <a:pt x="92135" y="15760"/>
                </a:lnTo>
                <a:lnTo>
                  <a:pt x="92047" y="14497"/>
                </a:lnTo>
                <a:lnTo>
                  <a:pt x="90893" y="13543"/>
                </a:lnTo>
                <a:lnTo>
                  <a:pt x="87558" y="10226"/>
                </a:lnTo>
                <a:lnTo>
                  <a:pt x="87535" y="7449"/>
                </a:lnTo>
                <a:lnTo>
                  <a:pt x="59783" y="7449"/>
                </a:lnTo>
                <a:lnTo>
                  <a:pt x="51147" y="7343"/>
                </a:lnTo>
                <a:close/>
              </a:path>
              <a:path w="107314" h="26670">
                <a:moveTo>
                  <a:pt x="63780" y="21746"/>
                </a:moveTo>
                <a:lnTo>
                  <a:pt x="51282" y="21746"/>
                </a:lnTo>
                <a:lnTo>
                  <a:pt x="59833" y="21851"/>
                </a:lnTo>
                <a:lnTo>
                  <a:pt x="63780" y="21746"/>
                </a:lnTo>
                <a:close/>
              </a:path>
              <a:path w="107314" h="26670">
                <a:moveTo>
                  <a:pt x="92047" y="14497"/>
                </a:moveTo>
                <a:lnTo>
                  <a:pt x="92135" y="15760"/>
                </a:lnTo>
                <a:lnTo>
                  <a:pt x="95270" y="18896"/>
                </a:lnTo>
                <a:lnTo>
                  <a:pt x="101132" y="18896"/>
                </a:lnTo>
                <a:lnTo>
                  <a:pt x="103728" y="17730"/>
                </a:lnTo>
                <a:lnTo>
                  <a:pt x="105329" y="16300"/>
                </a:lnTo>
                <a:lnTo>
                  <a:pt x="105503" y="15760"/>
                </a:lnTo>
                <a:lnTo>
                  <a:pt x="93572" y="15760"/>
                </a:lnTo>
                <a:lnTo>
                  <a:pt x="92047" y="14497"/>
                </a:lnTo>
                <a:close/>
              </a:path>
              <a:path w="107314" h="26670">
                <a:moveTo>
                  <a:pt x="106446" y="12824"/>
                </a:moveTo>
                <a:lnTo>
                  <a:pt x="105329" y="16300"/>
                </a:lnTo>
                <a:lnTo>
                  <a:pt x="103728" y="17730"/>
                </a:lnTo>
                <a:lnTo>
                  <a:pt x="101132" y="18896"/>
                </a:lnTo>
                <a:lnTo>
                  <a:pt x="103223" y="18896"/>
                </a:lnTo>
                <a:lnTo>
                  <a:pt x="106357" y="15760"/>
                </a:lnTo>
                <a:lnTo>
                  <a:pt x="106446" y="12824"/>
                </a:lnTo>
                <a:close/>
              </a:path>
              <a:path w="107314" h="26670">
                <a:moveTo>
                  <a:pt x="92047" y="13267"/>
                </a:moveTo>
                <a:lnTo>
                  <a:pt x="92047" y="14497"/>
                </a:lnTo>
                <a:lnTo>
                  <a:pt x="93469" y="15657"/>
                </a:lnTo>
                <a:lnTo>
                  <a:pt x="93233" y="15387"/>
                </a:lnTo>
                <a:lnTo>
                  <a:pt x="92157" y="13613"/>
                </a:lnTo>
                <a:lnTo>
                  <a:pt x="92047" y="13267"/>
                </a:lnTo>
                <a:close/>
              </a:path>
              <a:path w="107314" h="26670">
                <a:moveTo>
                  <a:pt x="103256" y="5082"/>
                </a:moveTo>
                <a:lnTo>
                  <a:pt x="97040" y="5082"/>
                </a:lnTo>
                <a:lnTo>
                  <a:pt x="96775" y="5126"/>
                </a:lnTo>
                <a:lnTo>
                  <a:pt x="92157" y="13613"/>
                </a:lnTo>
                <a:lnTo>
                  <a:pt x="93233" y="15387"/>
                </a:lnTo>
                <a:lnTo>
                  <a:pt x="93572" y="15760"/>
                </a:lnTo>
                <a:lnTo>
                  <a:pt x="105503" y="15760"/>
                </a:lnTo>
                <a:lnTo>
                  <a:pt x="106446" y="12824"/>
                </a:lnTo>
                <a:lnTo>
                  <a:pt x="106324" y="9207"/>
                </a:lnTo>
                <a:lnTo>
                  <a:pt x="104838" y="6753"/>
                </a:lnTo>
                <a:lnTo>
                  <a:pt x="104120" y="5941"/>
                </a:lnTo>
                <a:lnTo>
                  <a:pt x="103256" y="5082"/>
                </a:lnTo>
                <a:close/>
              </a:path>
              <a:path w="107314" h="26670">
                <a:moveTo>
                  <a:pt x="94524" y="5241"/>
                </a:moveTo>
                <a:lnTo>
                  <a:pt x="94029" y="5273"/>
                </a:lnTo>
                <a:lnTo>
                  <a:pt x="90966" y="5676"/>
                </a:lnTo>
                <a:lnTo>
                  <a:pt x="88390" y="5941"/>
                </a:lnTo>
                <a:lnTo>
                  <a:pt x="87531" y="6002"/>
                </a:lnTo>
                <a:lnTo>
                  <a:pt x="87558" y="10226"/>
                </a:lnTo>
                <a:lnTo>
                  <a:pt x="90963" y="13613"/>
                </a:lnTo>
                <a:lnTo>
                  <a:pt x="92047" y="14497"/>
                </a:lnTo>
                <a:lnTo>
                  <a:pt x="91936" y="12824"/>
                </a:lnTo>
                <a:lnTo>
                  <a:pt x="91668" y="11744"/>
                </a:lnTo>
                <a:lnTo>
                  <a:pt x="92047" y="10566"/>
                </a:lnTo>
                <a:lnTo>
                  <a:pt x="92047" y="7719"/>
                </a:lnTo>
                <a:lnTo>
                  <a:pt x="94524" y="5241"/>
                </a:lnTo>
                <a:close/>
              </a:path>
              <a:path w="107314" h="26670">
                <a:moveTo>
                  <a:pt x="92047" y="10566"/>
                </a:moveTo>
                <a:lnTo>
                  <a:pt x="91668" y="11744"/>
                </a:lnTo>
                <a:lnTo>
                  <a:pt x="92047" y="13267"/>
                </a:lnTo>
                <a:lnTo>
                  <a:pt x="92047" y="10566"/>
                </a:lnTo>
                <a:close/>
              </a:path>
              <a:path w="107314" h="26670">
                <a:moveTo>
                  <a:pt x="106446" y="9564"/>
                </a:moveTo>
                <a:lnTo>
                  <a:pt x="106446" y="12824"/>
                </a:lnTo>
                <a:lnTo>
                  <a:pt x="106903" y="11400"/>
                </a:lnTo>
                <a:lnTo>
                  <a:pt x="106446" y="9564"/>
                </a:lnTo>
                <a:close/>
              </a:path>
              <a:path w="107314" h="26670">
                <a:moveTo>
                  <a:pt x="97040" y="5082"/>
                </a:moveTo>
                <a:lnTo>
                  <a:pt x="94524" y="5241"/>
                </a:lnTo>
                <a:lnTo>
                  <a:pt x="92047" y="7719"/>
                </a:lnTo>
                <a:lnTo>
                  <a:pt x="92047" y="10566"/>
                </a:lnTo>
                <a:lnTo>
                  <a:pt x="93084" y="7335"/>
                </a:lnTo>
                <a:lnTo>
                  <a:pt x="94461" y="6107"/>
                </a:lnTo>
                <a:lnTo>
                  <a:pt x="96451" y="5212"/>
                </a:lnTo>
                <a:lnTo>
                  <a:pt x="96775" y="5126"/>
                </a:lnTo>
                <a:lnTo>
                  <a:pt x="97040" y="5082"/>
                </a:lnTo>
                <a:close/>
              </a:path>
              <a:path w="107314" h="26670">
                <a:moveTo>
                  <a:pt x="103223" y="4495"/>
                </a:moveTo>
                <a:lnTo>
                  <a:pt x="102566" y="4495"/>
                </a:lnTo>
                <a:lnTo>
                  <a:pt x="103126" y="4952"/>
                </a:lnTo>
                <a:lnTo>
                  <a:pt x="104399" y="6231"/>
                </a:lnTo>
                <a:lnTo>
                  <a:pt x="104838" y="6753"/>
                </a:lnTo>
                <a:lnTo>
                  <a:pt x="106324" y="9207"/>
                </a:lnTo>
                <a:lnTo>
                  <a:pt x="106446" y="9564"/>
                </a:lnTo>
                <a:lnTo>
                  <a:pt x="106446" y="7719"/>
                </a:lnTo>
                <a:lnTo>
                  <a:pt x="103223" y="4495"/>
                </a:lnTo>
                <a:close/>
              </a:path>
              <a:path w="107314" h="26670">
                <a:moveTo>
                  <a:pt x="87531" y="6002"/>
                </a:moveTo>
                <a:lnTo>
                  <a:pt x="84334" y="6231"/>
                </a:lnTo>
                <a:lnTo>
                  <a:pt x="75344" y="6557"/>
                </a:lnTo>
                <a:lnTo>
                  <a:pt x="73009" y="6681"/>
                </a:lnTo>
                <a:lnTo>
                  <a:pt x="65603" y="7230"/>
                </a:lnTo>
                <a:lnTo>
                  <a:pt x="61200" y="7423"/>
                </a:lnTo>
                <a:lnTo>
                  <a:pt x="59783" y="7449"/>
                </a:lnTo>
                <a:lnTo>
                  <a:pt x="87535" y="7449"/>
                </a:lnTo>
                <a:lnTo>
                  <a:pt x="87531" y="6002"/>
                </a:lnTo>
                <a:close/>
              </a:path>
              <a:path w="107314" h="26670">
                <a:moveTo>
                  <a:pt x="97697" y="0"/>
                </a:moveTo>
                <a:lnTo>
                  <a:pt x="93139" y="12"/>
                </a:lnTo>
                <a:lnTo>
                  <a:pt x="87530" y="5651"/>
                </a:lnTo>
                <a:lnTo>
                  <a:pt x="87531" y="6002"/>
                </a:lnTo>
                <a:lnTo>
                  <a:pt x="88390" y="5941"/>
                </a:lnTo>
                <a:lnTo>
                  <a:pt x="90966" y="5676"/>
                </a:lnTo>
                <a:lnTo>
                  <a:pt x="94029" y="5273"/>
                </a:lnTo>
                <a:lnTo>
                  <a:pt x="94524" y="5241"/>
                </a:lnTo>
                <a:lnTo>
                  <a:pt x="95270" y="4495"/>
                </a:lnTo>
                <a:lnTo>
                  <a:pt x="102566" y="4495"/>
                </a:lnTo>
                <a:lnTo>
                  <a:pt x="100620" y="2907"/>
                </a:lnTo>
                <a:lnTo>
                  <a:pt x="97697" y="0"/>
                </a:lnTo>
                <a:close/>
              </a:path>
              <a:path w="107314" h="26670">
                <a:moveTo>
                  <a:pt x="102566" y="4495"/>
                </a:moveTo>
                <a:lnTo>
                  <a:pt x="95270" y="4495"/>
                </a:lnTo>
                <a:lnTo>
                  <a:pt x="94524" y="5241"/>
                </a:lnTo>
                <a:lnTo>
                  <a:pt x="97040" y="5082"/>
                </a:lnTo>
                <a:lnTo>
                  <a:pt x="103256" y="5082"/>
                </a:lnTo>
                <a:lnTo>
                  <a:pt x="103126" y="4952"/>
                </a:lnTo>
                <a:lnTo>
                  <a:pt x="102566" y="4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79" name="object 79"/>
          <p:cNvGrpSpPr/>
          <p:nvPr/>
        </p:nvGrpSpPr>
        <p:grpSpPr>
          <a:xfrm>
            <a:off x="4929681" y="5314466"/>
            <a:ext cx="1195670" cy="276519"/>
            <a:chOff x="1959656" y="8286630"/>
            <a:chExt cx="1864360" cy="431165"/>
          </a:xfrm>
        </p:grpSpPr>
        <p:pic>
          <p:nvPicPr>
            <p:cNvPr id="80" name="object 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015156" y="8626969"/>
              <a:ext cx="134367" cy="7417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959656" y="8286630"/>
              <a:ext cx="1864196" cy="43111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054644" y="8565734"/>
              <a:ext cx="62230" cy="144780"/>
            </a:xfrm>
            <a:custGeom>
              <a:avLst/>
              <a:gdLst/>
              <a:ahLst/>
              <a:cxnLst/>
              <a:rect l="l" t="t" r="r" b="b"/>
              <a:pathLst>
                <a:path w="62230" h="144779">
                  <a:moveTo>
                    <a:pt x="60657" y="8121"/>
                  </a:moveTo>
                  <a:lnTo>
                    <a:pt x="36648" y="8121"/>
                  </a:lnTo>
                  <a:lnTo>
                    <a:pt x="35930" y="9069"/>
                  </a:lnTo>
                  <a:lnTo>
                    <a:pt x="33652" y="11907"/>
                  </a:lnTo>
                  <a:lnTo>
                    <a:pt x="13083" y="46675"/>
                  </a:lnTo>
                  <a:lnTo>
                    <a:pt x="171" y="94581"/>
                  </a:lnTo>
                  <a:lnTo>
                    <a:pt x="0" y="100557"/>
                  </a:lnTo>
                  <a:lnTo>
                    <a:pt x="820" y="115636"/>
                  </a:lnTo>
                  <a:lnTo>
                    <a:pt x="25151" y="141856"/>
                  </a:lnTo>
                  <a:lnTo>
                    <a:pt x="26475" y="142582"/>
                  </a:lnTo>
                  <a:lnTo>
                    <a:pt x="28835" y="143766"/>
                  </a:lnTo>
                  <a:lnTo>
                    <a:pt x="30667" y="144305"/>
                  </a:lnTo>
                  <a:lnTo>
                    <a:pt x="36243" y="144486"/>
                  </a:lnTo>
                  <a:lnTo>
                    <a:pt x="38541" y="143766"/>
                  </a:lnTo>
                  <a:lnTo>
                    <a:pt x="46699" y="140535"/>
                  </a:lnTo>
                  <a:lnTo>
                    <a:pt x="47647" y="140178"/>
                  </a:lnTo>
                  <a:lnTo>
                    <a:pt x="52452" y="138673"/>
                  </a:lnTo>
                  <a:lnTo>
                    <a:pt x="54565" y="134635"/>
                  </a:lnTo>
                  <a:lnTo>
                    <a:pt x="53121" y="130025"/>
                  </a:lnTo>
                  <a:lnTo>
                    <a:pt x="33558" y="130025"/>
                  </a:lnTo>
                  <a:lnTo>
                    <a:pt x="30575" y="128480"/>
                  </a:lnTo>
                  <a:lnTo>
                    <a:pt x="27297" y="126942"/>
                  </a:lnTo>
                  <a:lnTo>
                    <a:pt x="24023" y="125246"/>
                  </a:lnTo>
                  <a:lnTo>
                    <a:pt x="14702" y="105337"/>
                  </a:lnTo>
                  <a:lnTo>
                    <a:pt x="14423" y="100535"/>
                  </a:lnTo>
                  <a:lnTo>
                    <a:pt x="21926" y="62411"/>
                  </a:lnTo>
                  <a:lnTo>
                    <a:pt x="42931" y="23737"/>
                  </a:lnTo>
                  <a:lnTo>
                    <a:pt x="47265" y="17953"/>
                  </a:lnTo>
                  <a:lnTo>
                    <a:pt x="47379" y="13112"/>
                  </a:lnTo>
                  <a:lnTo>
                    <a:pt x="61882" y="13112"/>
                  </a:lnTo>
                  <a:lnTo>
                    <a:pt x="61899" y="11799"/>
                  </a:lnTo>
                  <a:lnTo>
                    <a:pt x="60657" y="8121"/>
                  </a:lnTo>
                  <a:close/>
                </a:path>
                <a:path w="62230" h="144779">
                  <a:moveTo>
                    <a:pt x="33359" y="129984"/>
                  </a:moveTo>
                  <a:lnTo>
                    <a:pt x="33558" y="130025"/>
                  </a:lnTo>
                  <a:lnTo>
                    <a:pt x="33359" y="129984"/>
                  </a:lnTo>
                  <a:close/>
                </a:path>
                <a:path w="62230" h="144779">
                  <a:moveTo>
                    <a:pt x="33488" y="129988"/>
                  </a:moveTo>
                  <a:lnTo>
                    <a:pt x="53121" y="130025"/>
                  </a:lnTo>
                  <a:lnTo>
                    <a:pt x="33488" y="129988"/>
                  </a:lnTo>
                  <a:close/>
                </a:path>
                <a:path w="62230" h="144779">
                  <a:moveTo>
                    <a:pt x="48149" y="124932"/>
                  </a:moveTo>
                  <a:lnTo>
                    <a:pt x="42885" y="126580"/>
                  </a:lnTo>
                  <a:lnTo>
                    <a:pt x="41653" y="127045"/>
                  </a:lnTo>
                  <a:lnTo>
                    <a:pt x="35509" y="129479"/>
                  </a:lnTo>
                  <a:lnTo>
                    <a:pt x="33844" y="130001"/>
                  </a:lnTo>
                  <a:lnTo>
                    <a:pt x="53113" y="130001"/>
                  </a:lnTo>
                  <a:lnTo>
                    <a:pt x="52188" y="127045"/>
                  </a:lnTo>
                  <a:lnTo>
                    <a:pt x="48149" y="124932"/>
                  </a:lnTo>
                  <a:close/>
                </a:path>
                <a:path w="62230" h="144779">
                  <a:moveTo>
                    <a:pt x="33479" y="129984"/>
                  </a:moveTo>
                  <a:close/>
                </a:path>
                <a:path w="62230" h="144779">
                  <a:moveTo>
                    <a:pt x="61713" y="14530"/>
                  </a:moveTo>
                  <a:lnTo>
                    <a:pt x="49818" y="14530"/>
                  </a:lnTo>
                  <a:lnTo>
                    <a:pt x="47528" y="17626"/>
                  </a:lnTo>
                  <a:lnTo>
                    <a:pt x="47265" y="17953"/>
                  </a:lnTo>
                  <a:lnTo>
                    <a:pt x="47265" y="18762"/>
                  </a:lnTo>
                  <a:lnTo>
                    <a:pt x="50488" y="21986"/>
                  </a:lnTo>
                  <a:lnTo>
                    <a:pt x="58441" y="21986"/>
                  </a:lnTo>
                  <a:lnTo>
                    <a:pt x="61664" y="18762"/>
                  </a:lnTo>
                  <a:lnTo>
                    <a:pt x="61683" y="14786"/>
                  </a:lnTo>
                  <a:lnTo>
                    <a:pt x="61713" y="14530"/>
                  </a:lnTo>
                  <a:close/>
                </a:path>
                <a:path w="62230" h="144779">
                  <a:moveTo>
                    <a:pt x="47357" y="13325"/>
                  </a:moveTo>
                  <a:lnTo>
                    <a:pt x="47265" y="17953"/>
                  </a:lnTo>
                  <a:lnTo>
                    <a:pt x="48295" y="16590"/>
                  </a:lnTo>
                  <a:lnTo>
                    <a:pt x="49433" y="15032"/>
                  </a:lnTo>
                  <a:lnTo>
                    <a:pt x="48513" y="15030"/>
                  </a:lnTo>
                  <a:lnTo>
                    <a:pt x="48002" y="14751"/>
                  </a:lnTo>
                  <a:lnTo>
                    <a:pt x="47697" y="14751"/>
                  </a:lnTo>
                  <a:lnTo>
                    <a:pt x="47584" y="14593"/>
                  </a:lnTo>
                  <a:lnTo>
                    <a:pt x="47357" y="13740"/>
                  </a:lnTo>
                  <a:lnTo>
                    <a:pt x="47357" y="13325"/>
                  </a:lnTo>
                  <a:close/>
                </a:path>
                <a:path w="62230" h="144779">
                  <a:moveTo>
                    <a:pt x="61882" y="13112"/>
                  </a:moveTo>
                  <a:lnTo>
                    <a:pt x="47379" y="13112"/>
                  </a:lnTo>
                  <a:lnTo>
                    <a:pt x="47357" y="13740"/>
                  </a:lnTo>
                  <a:lnTo>
                    <a:pt x="47605" y="14476"/>
                  </a:lnTo>
                  <a:lnTo>
                    <a:pt x="48513" y="15030"/>
                  </a:lnTo>
                  <a:lnTo>
                    <a:pt x="49818" y="14530"/>
                  </a:lnTo>
                  <a:lnTo>
                    <a:pt x="61713" y="14530"/>
                  </a:lnTo>
                  <a:lnTo>
                    <a:pt x="61882" y="13112"/>
                  </a:lnTo>
                  <a:close/>
                </a:path>
                <a:path w="62230" h="144779">
                  <a:moveTo>
                    <a:pt x="49818" y="14530"/>
                  </a:moveTo>
                  <a:lnTo>
                    <a:pt x="48550" y="15032"/>
                  </a:lnTo>
                  <a:lnTo>
                    <a:pt x="49433" y="15032"/>
                  </a:lnTo>
                  <a:lnTo>
                    <a:pt x="49818" y="14530"/>
                  </a:lnTo>
                  <a:close/>
                </a:path>
                <a:path w="62230" h="144779">
                  <a:moveTo>
                    <a:pt x="61683" y="14786"/>
                  </a:moveTo>
                  <a:lnTo>
                    <a:pt x="61664" y="14940"/>
                  </a:lnTo>
                  <a:lnTo>
                    <a:pt x="61683" y="14786"/>
                  </a:lnTo>
                  <a:close/>
                </a:path>
                <a:path w="62230" h="144779">
                  <a:moveTo>
                    <a:pt x="47500" y="14476"/>
                  </a:moveTo>
                  <a:lnTo>
                    <a:pt x="47697" y="14751"/>
                  </a:lnTo>
                  <a:lnTo>
                    <a:pt x="47598" y="14530"/>
                  </a:lnTo>
                  <a:close/>
                </a:path>
                <a:path w="62230" h="144779">
                  <a:moveTo>
                    <a:pt x="47628" y="14546"/>
                  </a:moveTo>
                  <a:lnTo>
                    <a:pt x="47697" y="14751"/>
                  </a:lnTo>
                  <a:lnTo>
                    <a:pt x="48002" y="14751"/>
                  </a:lnTo>
                  <a:lnTo>
                    <a:pt x="47628" y="14546"/>
                  </a:lnTo>
                  <a:close/>
                </a:path>
                <a:path w="62230" h="144779">
                  <a:moveTo>
                    <a:pt x="47605" y="14476"/>
                  </a:moveTo>
                  <a:close/>
                </a:path>
                <a:path w="62230" h="144779">
                  <a:moveTo>
                    <a:pt x="47393" y="0"/>
                  </a:moveTo>
                  <a:lnTo>
                    <a:pt x="41311" y="2414"/>
                  </a:lnTo>
                  <a:lnTo>
                    <a:pt x="39724" y="3962"/>
                  </a:lnTo>
                  <a:lnTo>
                    <a:pt x="37457" y="6996"/>
                  </a:lnTo>
                  <a:lnTo>
                    <a:pt x="36630" y="8144"/>
                  </a:lnTo>
                  <a:lnTo>
                    <a:pt x="60657" y="8121"/>
                  </a:lnTo>
                  <a:lnTo>
                    <a:pt x="60278" y="6996"/>
                  </a:lnTo>
                  <a:lnTo>
                    <a:pt x="57976" y="3788"/>
                  </a:lnTo>
                  <a:lnTo>
                    <a:pt x="51799" y="417"/>
                  </a:lnTo>
                  <a:lnTo>
                    <a:pt x="47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pic>
        <p:nvPicPr>
          <p:cNvPr id="83" name="object 8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635589" y="5878665"/>
            <a:ext cx="73372" cy="51905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781039" y="5885632"/>
            <a:ext cx="50824" cy="32548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949394" y="5844300"/>
            <a:ext cx="973921" cy="107454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5009646" y="6019449"/>
            <a:ext cx="314270" cy="86692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5406193" y="5996659"/>
            <a:ext cx="305739" cy="1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710" y="508970"/>
            <a:ext cx="86599" cy="5181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58098" y="511874"/>
            <a:ext cx="44390" cy="41946"/>
          </a:xfrm>
          <a:custGeom>
            <a:avLst/>
            <a:gdLst/>
            <a:ahLst/>
            <a:cxnLst/>
            <a:rect l="l" t="t" r="r" b="b"/>
            <a:pathLst>
              <a:path w="69214" h="65405">
                <a:moveTo>
                  <a:pt x="66560" y="7277"/>
                </a:moveTo>
                <a:lnTo>
                  <a:pt x="57264" y="215"/>
                </a:lnTo>
                <a:lnTo>
                  <a:pt x="57099" y="203"/>
                </a:lnTo>
                <a:lnTo>
                  <a:pt x="57099" y="14617"/>
                </a:lnTo>
                <a:lnTo>
                  <a:pt x="55206" y="14554"/>
                </a:lnTo>
                <a:lnTo>
                  <a:pt x="54660" y="14427"/>
                </a:lnTo>
                <a:lnTo>
                  <a:pt x="56210" y="14579"/>
                </a:lnTo>
                <a:lnTo>
                  <a:pt x="57099" y="14617"/>
                </a:lnTo>
                <a:lnTo>
                  <a:pt x="57099" y="203"/>
                </a:lnTo>
                <a:lnTo>
                  <a:pt x="55422" y="12"/>
                </a:lnTo>
                <a:lnTo>
                  <a:pt x="53009" y="0"/>
                </a:lnTo>
                <a:lnTo>
                  <a:pt x="39154" y="266"/>
                </a:lnTo>
                <a:lnTo>
                  <a:pt x="34734" y="419"/>
                </a:lnTo>
                <a:lnTo>
                  <a:pt x="24282" y="1054"/>
                </a:lnTo>
                <a:lnTo>
                  <a:pt x="19926" y="1409"/>
                </a:lnTo>
                <a:lnTo>
                  <a:pt x="18034" y="1676"/>
                </a:lnTo>
                <a:lnTo>
                  <a:pt x="18034" y="11811"/>
                </a:lnTo>
                <a:lnTo>
                  <a:pt x="14109" y="9321"/>
                </a:lnTo>
                <a:lnTo>
                  <a:pt x="18034" y="11811"/>
                </a:lnTo>
                <a:lnTo>
                  <a:pt x="18034" y="1676"/>
                </a:lnTo>
                <a:lnTo>
                  <a:pt x="15633" y="2006"/>
                </a:lnTo>
                <a:lnTo>
                  <a:pt x="13792" y="2171"/>
                </a:lnTo>
                <a:lnTo>
                  <a:pt x="13792" y="9207"/>
                </a:lnTo>
                <a:lnTo>
                  <a:pt x="13411" y="8978"/>
                </a:lnTo>
                <a:lnTo>
                  <a:pt x="13792" y="9207"/>
                </a:lnTo>
                <a:lnTo>
                  <a:pt x="13792" y="2171"/>
                </a:lnTo>
                <a:lnTo>
                  <a:pt x="0" y="11074"/>
                </a:lnTo>
                <a:lnTo>
                  <a:pt x="114" y="13449"/>
                </a:lnTo>
                <a:lnTo>
                  <a:pt x="7099" y="21920"/>
                </a:lnTo>
                <a:lnTo>
                  <a:pt x="10312" y="23964"/>
                </a:lnTo>
                <a:lnTo>
                  <a:pt x="14770" y="22961"/>
                </a:lnTo>
                <a:lnTo>
                  <a:pt x="15494" y="21831"/>
                </a:lnTo>
                <a:lnTo>
                  <a:pt x="18656" y="16840"/>
                </a:lnTo>
                <a:lnTo>
                  <a:pt x="18986" y="16319"/>
                </a:lnTo>
                <a:lnTo>
                  <a:pt x="18986" y="16078"/>
                </a:lnTo>
                <a:lnTo>
                  <a:pt x="21437" y="15735"/>
                </a:lnTo>
                <a:lnTo>
                  <a:pt x="25514" y="15405"/>
                </a:lnTo>
                <a:lnTo>
                  <a:pt x="35369" y="14808"/>
                </a:lnTo>
                <a:lnTo>
                  <a:pt x="39598" y="14668"/>
                </a:lnTo>
                <a:lnTo>
                  <a:pt x="48475" y="14490"/>
                </a:lnTo>
                <a:lnTo>
                  <a:pt x="48133" y="15405"/>
                </a:lnTo>
                <a:lnTo>
                  <a:pt x="48031" y="15735"/>
                </a:lnTo>
                <a:lnTo>
                  <a:pt x="49885" y="19862"/>
                </a:lnTo>
                <a:lnTo>
                  <a:pt x="57315" y="22682"/>
                </a:lnTo>
                <a:lnTo>
                  <a:pt x="61480" y="20815"/>
                </a:lnTo>
                <a:lnTo>
                  <a:pt x="63030" y="16738"/>
                </a:lnTo>
                <a:lnTo>
                  <a:pt x="64058" y="14617"/>
                </a:lnTo>
                <a:lnTo>
                  <a:pt x="64846" y="13004"/>
                </a:lnTo>
                <a:lnTo>
                  <a:pt x="66154" y="9550"/>
                </a:lnTo>
                <a:lnTo>
                  <a:pt x="66255" y="9207"/>
                </a:lnTo>
                <a:lnTo>
                  <a:pt x="66560" y="7277"/>
                </a:lnTo>
                <a:close/>
              </a:path>
              <a:path w="69214" h="65405">
                <a:moveTo>
                  <a:pt x="69215" y="58686"/>
                </a:moveTo>
                <a:lnTo>
                  <a:pt x="68237" y="50800"/>
                </a:lnTo>
                <a:lnTo>
                  <a:pt x="64630" y="48006"/>
                </a:lnTo>
                <a:lnTo>
                  <a:pt x="42303" y="50584"/>
                </a:lnTo>
                <a:lnTo>
                  <a:pt x="16433" y="50419"/>
                </a:lnTo>
                <a:lnTo>
                  <a:pt x="5943" y="49860"/>
                </a:lnTo>
                <a:lnTo>
                  <a:pt x="2565" y="52920"/>
                </a:lnTo>
                <a:lnTo>
                  <a:pt x="2159" y="60858"/>
                </a:lnTo>
                <a:lnTo>
                  <a:pt x="5219" y="64236"/>
                </a:lnTo>
                <a:lnTo>
                  <a:pt x="9194" y="64439"/>
                </a:lnTo>
                <a:lnTo>
                  <a:pt x="21958" y="64973"/>
                </a:lnTo>
                <a:lnTo>
                  <a:pt x="45059" y="64858"/>
                </a:lnTo>
                <a:lnTo>
                  <a:pt x="66421" y="62293"/>
                </a:lnTo>
                <a:lnTo>
                  <a:pt x="69215" y="58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9674" y="486468"/>
            <a:ext cx="149329" cy="823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7125" y="808909"/>
            <a:ext cx="490271" cy="1644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5122" y="810726"/>
            <a:ext cx="517730" cy="1663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07966" y="836717"/>
            <a:ext cx="49149" cy="7454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86624" y="959764"/>
            <a:ext cx="77376" cy="23620"/>
          </a:xfrm>
          <a:custGeom>
            <a:avLst/>
            <a:gdLst/>
            <a:ahLst/>
            <a:cxnLst/>
            <a:rect l="l" t="t" r="r" b="b"/>
            <a:pathLst>
              <a:path w="120650" h="36830">
                <a:moveTo>
                  <a:pt x="60315" y="36701"/>
                </a:moveTo>
                <a:lnTo>
                  <a:pt x="47872" y="36701"/>
                </a:lnTo>
                <a:lnTo>
                  <a:pt x="50578" y="36711"/>
                </a:lnTo>
                <a:lnTo>
                  <a:pt x="56057" y="36790"/>
                </a:lnTo>
                <a:lnTo>
                  <a:pt x="57687" y="36794"/>
                </a:lnTo>
                <a:lnTo>
                  <a:pt x="59121" y="36765"/>
                </a:lnTo>
                <a:lnTo>
                  <a:pt x="60315" y="36701"/>
                </a:lnTo>
                <a:close/>
              </a:path>
              <a:path w="120650" h="36830">
                <a:moveTo>
                  <a:pt x="10441" y="0"/>
                </a:moveTo>
                <a:lnTo>
                  <a:pt x="8484" y="0"/>
                </a:lnTo>
                <a:lnTo>
                  <a:pt x="7214" y="204"/>
                </a:lnTo>
                <a:lnTo>
                  <a:pt x="0" y="16313"/>
                </a:lnTo>
                <a:lnTo>
                  <a:pt x="1442" y="22393"/>
                </a:lnTo>
                <a:lnTo>
                  <a:pt x="26899" y="35782"/>
                </a:lnTo>
                <a:lnTo>
                  <a:pt x="31038" y="36264"/>
                </a:lnTo>
                <a:lnTo>
                  <a:pt x="34640" y="36559"/>
                </a:lnTo>
                <a:lnTo>
                  <a:pt x="40126" y="36779"/>
                </a:lnTo>
                <a:lnTo>
                  <a:pt x="41736" y="36779"/>
                </a:lnTo>
                <a:lnTo>
                  <a:pt x="47872" y="36701"/>
                </a:lnTo>
                <a:lnTo>
                  <a:pt x="60315" y="36701"/>
                </a:lnTo>
                <a:lnTo>
                  <a:pt x="91323" y="30293"/>
                </a:lnTo>
                <a:lnTo>
                  <a:pt x="94608" y="29358"/>
                </a:lnTo>
                <a:lnTo>
                  <a:pt x="96971" y="28735"/>
                </a:lnTo>
                <a:lnTo>
                  <a:pt x="105794" y="26602"/>
                </a:lnTo>
                <a:lnTo>
                  <a:pt x="106690" y="26420"/>
                </a:lnTo>
                <a:lnTo>
                  <a:pt x="105248" y="22393"/>
                </a:lnTo>
                <a:lnTo>
                  <a:pt x="40170" y="22369"/>
                </a:lnTo>
                <a:lnTo>
                  <a:pt x="35598" y="22186"/>
                </a:lnTo>
                <a:lnTo>
                  <a:pt x="32357" y="21921"/>
                </a:lnTo>
                <a:lnTo>
                  <a:pt x="27841" y="21408"/>
                </a:lnTo>
                <a:lnTo>
                  <a:pt x="24765" y="21141"/>
                </a:lnTo>
                <a:lnTo>
                  <a:pt x="14952" y="16544"/>
                </a:lnTo>
                <a:lnTo>
                  <a:pt x="14594" y="15455"/>
                </a:lnTo>
                <a:lnTo>
                  <a:pt x="14589" y="14542"/>
                </a:lnTo>
                <a:lnTo>
                  <a:pt x="11311" y="14542"/>
                </a:lnTo>
                <a:lnTo>
                  <a:pt x="10155" y="14436"/>
                </a:lnTo>
                <a:lnTo>
                  <a:pt x="10921" y="14436"/>
                </a:lnTo>
                <a:lnTo>
                  <a:pt x="13677" y="13073"/>
                </a:lnTo>
                <a:lnTo>
                  <a:pt x="14546" y="11903"/>
                </a:lnTo>
                <a:lnTo>
                  <a:pt x="14876" y="10984"/>
                </a:lnTo>
                <a:lnTo>
                  <a:pt x="19106" y="10984"/>
                </a:lnTo>
                <a:lnTo>
                  <a:pt x="19106" y="3366"/>
                </a:lnTo>
                <a:lnTo>
                  <a:pt x="15883" y="143"/>
                </a:lnTo>
                <a:lnTo>
                  <a:pt x="11967" y="143"/>
                </a:lnTo>
                <a:lnTo>
                  <a:pt x="10441" y="0"/>
                </a:lnTo>
                <a:close/>
              </a:path>
              <a:path w="120650" h="36830">
                <a:moveTo>
                  <a:pt x="117719" y="25970"/>
                </a:moveTo>
                <a:lnTo>
                  <a:pt x="110128" y="25984"/>
                </a:lnTo>
                <a:lnTo>
                  <a:pt x="107347" y="26287"/>
                </a:lnTo>
                <a:lnTo>
                  <a:pt x="106690" y="26420"/>
                </a:lnTo>
                <a:lnTo>
                  <a:pt x="110834" y="28435"/>
                </a:lnTo>
                <a:lnTo>
                  <a:pt x="117719" y="25970"/>
                </a:lnTo>
                <a:close/>
              </a:path>
              <a:path w="120650" h="36830">
                <a:moveTo>
                  <a:pt x="104920" y="20932"/>
                </a:moveTo>
                <a:lnTo>
                  <a:pt x="105125" y="22048"/>
                </a:lnTo>
                <a:lnTo>
                  <a:pt x="106690" y="26420"/>
                </a:lnTo>
                <a:lnTo>
                  <a:pt x="107347" y="26287"/>
                </a:lnTo>
                <a:lnTo>
                  <a:pt x="110128" y="25984"/>
                </a:lnTo>
                <a:lnTo>
                  <a:pt x="105025" y="21408"/>
                </a:lnTo>
                <a:lnTo>
                  <a:pt x="104920" y="20932"/>
                </a:lnTo>
                <a:close/>
              </a:path>
              <a:path w="120650" h="36830">
                <a:moveTo>
                  <a:pt x="120020" y="20932"/>
                </a:moveTo>
                <a:lnTo>
                  <a:pt x="104920" y="20932"/>
                </a:lnTo>
                <a:lnTo>
                  <a:pt x="105025" y="21408"/>
                </a:lnTo>
                <a:lnTo>
                  <a:pt x="105580" y="22961"/>
                </a:lnTo>
                <a:lnTo>
                  <a:pt x="106342" y="24066"/>
                </a:lnTo>
                <a:lnTo>
                  <a:pt x="108884" y="25855"/>
                </a:lnTo>
                <a:lnTo>
                  <a:pt x="109661" y="25984"/>
                </a:lnTo>
                <a:lnTo>
                  <a:pt x="110413" y="25970"/>
                </a:lnTo>
                <a:lnTo>
                  <a:pt x="117719" y="25970"/>
                </a:lnTo>
                <a:lnTo>
                  <a:pt x="118322" y="25754"/>
                </a:lnTo>
                <a:lnTo>
                  <a:pt x="120218" y="21743"/>
                </a:lnTo>
                <a:lnTo>
                  <a:pt x="120095" y="21141"/>
                </a:lnTo>
                <a:lnTo>
                  <a:pt x="120020" y="20932"/>
                </a:lnTo>
                <a:close/>
              </a:path>
              <a:path w="120650" h="36830">
                <a:moveTo>
                  <a:pt x="112247" y="11532"/>
                </a:moveTo>
                <a:lnTo>
                  <a:pt x="80603" y="18562"/>
                </a:lnTo>
                <a:lnTo>
                  <a:pt x="74124" y="20366"/>
                </a:lnTo>
                <a:lnTo>
                  <a:pt x="57474" y="22393"/>
                </a:lnTo>
                <a:lnTo>
                  <a:pt x="105248" y="22393"/>
                </a:lnTo>
                <a:lnTo>
                  <a:pt x="105125" y="22048"/>
                </a:lnTo>
                <a:lnTo>
                  <a:pt x="104920" y="20932"/>
                </a:lnTo>
                <a:lnTo>
                  <a:pt x="120020" y="20932"/>
                </a:lnTo>
                <a:lnTo>
                  <a:pt x="119246" y="18770"/>
                </a:lnTo>
                <a:lnTo>
                  <a:pt x="119073" y="18288"/>
                </a:lnTo>
                <a:lnTo>
                  <a:pt x="119023" y="17889"/>
                </a:lnTo>
                <a:lnTo>
                  <a:pt x="118955" y="17597"/>
                </a:lnTo>
                <a:lnTo>
                  <a:pt x="118175" y="15455"/>
                </a:lnTo>
                <a:lnTo>
                  <a:pt x="117278" y="14155"/>
                </a:lnTo>
                <a:lnTo>
                  <a:pt x="113955" y="11814"/>
                </a:lnTo>
                <a:lnTo>
                  <a:pt x="112247" y="11532"/>
                </a:lnTo>
                <a:close/>
              </a:path>
              <a:path w="120650" h="36830">
                <a:moveTo>
                  <a:pt x="49904" y="22301"/>
                </a:moveTo>
                <a:lnTo>
                  <a:pt x="41804" y="22377"/>
                </a:lnTo>
                <a:lnTo>
                  <a:pt x="54389" y="22377"/>
                </a:lnTo>
                <a:lnTo>
                  <a:pt x="49904" y="22301"/>
                </a:lnTo>
                <a:close/>
              </a:path>
              <a:path w="120650" h="36830">
                <a:moveTo>
                  <a:pt x="118931" y="17889"/>
                </a:moveTo>
                <a:lnTo>
                  <a:pt x="119073" y="18288"/>
                </a:lnTo>
                <a:lnTo>
                  <a:pt x="119180" y="18770"/>
                </a:lnTo>
                <a:lnTo>
                  <a:pt x="119073" y="18288"/>
                </a:lnTo>
                <a:lnTo>
                  <a:pt x="118931" y="17889"/>
                </a:lnTo>
                <a:close/>
              </a:path>
              <a:path w="120650" h="36830">
                <a:moveTo>
                  <a:pt x="119129" y="18442"/>
                </a:moveTo>
                <a:lnTo>
                  <a:pt x="119180" y="18770"/>
                </a:lnTo>
                <a:lnTo>
                  <a:pt x="119129" y="18442"/>
                </a:lnTo>
                <a:close/>
              </a:path>
              <a:path w="120650" h="36830">
                <a:moveTo>
                  <a:pt x="119023" y="17889"/>
                </a:moveTo>
                <a:lnTo>
                  <a:pt x="119129" y="18442"/>
                </a:lnTo>
                <a:lnTo>
                  <a:pt x="119023" y="17889"/>
                </a:lnTo>
                <a:close/>
              </a:path>
              <a:path w="120650" h="36830">
                <a:moveTo>
                  <a:pt x="14818" y="16407"/>
                </a:moveTo>
                <a:lnTo>
                  <a:pt x="14850" y="16544"/>
                </a:lnTo>
                <a:lnTo>
                  <a:pt x="14818" y="16407"/>
                </a:lnTo>
                <a:close/>
              </a:path>
              <a:path w="120650" h="36830">
                <a:moveTo>
                  <a:pt x="14796" y="16313"/>
                </a:moveTo>
                <a:close/>
              </a:path>
              <a:path w="120650" h="36830">
                <a:moveTo>
                  <a:pt x="14876" y="10984"/>
                </a:moveTo>
                <a:lnTo>
                  <a:pt x="14546" y="11903"/>
                </a:lnTo>
                <a:lnTo>
                  <a:pt x="13677" y="13073"/>
                </a:lnTo>
                <a:lnTo>
                  <a:pt x="10803" y="14494"/>
                </a:lnTo>
                <a:lnTo>
                  <a:pt x="11311" y="14542"/>
                </a:lnTo>
                <a:lnTo>
                  <a:pt x="14589" y="14542"/>
                </a:lnTo>
                <a:lnTo>
                  <a:pt x="14715" y="11814"/>
                </a:lnTo>
                <a:lnTo>
                  <a:pt x="14756" y="11319"/>
                </a:lnTo>
                <a:lnTo>
                  <a:pt x="14876" y="10984"/>
                </a:lnTo>
                <a:close/>
              </a:path>
              <a:path w="120650" h="36830">
                <a:moveTo>
                  <a:pt x="19106" y="10984"/>
                </a:moveTo>
                <a:lnTo>
                  <a:pt x="14876" y="10984"/>
                </a:lnTo>
                <a:lnTo>
                  <a:pt x="14756" y="11319"/>
                </a:lnTo>
                <a:lnTo>
                  <a:pt x="14715" y="11814"/>
                </a:lnTo>
                <a:lnTo>
                  <a:pt x="14589" y="14542"/>
                </a:lnTo>
                <a:lnTo>
                  <a:pt x="15883" y="14542"/>
                </a:lnTo>
                <a:lnTo>
                  <a:pt x="19048" y="11377"/>
                </a:lnTo>
                <a:lnTo>
                  <a:pt x="19106" y="10984"/>
                </a:lnTo>
                <a:close/>
              </a:path>
              <a:path w="120650" h="36830">
                <a:moveTo>
                  <a:pt x="10155" y="14436"/>
                </a:moveTo>
                <a:lnTo>
                  <a:pt x="10788" y="14494"/>
                </a:lnTo>
                <a:lnTo>
                  <a:pt x="10155" y="14436"/>
                </a:lnTo>
                <a:close/>
              </a:path>
              <a:path w="120650" h="36830">
                <a:moveTo>
                  <a:pt x="10921" y="14436"/>
                </a:moveTo>
                <a:lnTo>
                  <a:pt x="10155" y="14436"/>
                </a:lnTo>
                <a:lnTo>
                  <a:pt x="10803" y="14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82" y="843998"/>
            <a:ext cx="82449" cy="531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6158" y="1167408"/>
            <a:ext cx="124559" cy="836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8716" y="1160605"/>
            <a:ext cx="588464" cy="2200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17481" y="1508520"/>
            <a:ext cx="47169" cy="8484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612942" y="1553948"/>
            <a:ext cx="43168" cy="36245"/>
          </a:xfrm>
          <a:custGeom>
            <a:avLst/>
            <a:gdLst/>
            <a:ahLst/>
            <a:cxnLst/>
            <a:rect l="l" t="t" r="r" b="b"/>
            <a:pathLst>
              <a:path w="67310" h="56514">
                <a:moveTo>
                  <a:pt x="65100" y="49085"/>
                </a:moveTo>
                <a:lnTo>
                  <a:pt x="64554" y="41160"/>
                </a:lnTo>
                <a:lnTo>
                  <a:pt x="61125" y="38163"/>
                </a:lnTo>
                <a:lnTo>
                  <a:pt x="41122" y="39560"/>
                </a:lnTo>
                <a:lnTo>
                  <a:pt x="36601" y="39814"/>
                </a:lnTo>
                <a:lnTo>
                  <a:pt x="31623" y="40030"/>
                </a:lnTo>
                <a:lnTo>
                  <a:pt x="28663" y="40259"/>
                </a:lnTo>
                <a:lnTo>
                  <a:pt x="20383" y="41160"/>
                </a:lnTo>
                <a:lnTo>
                  <a:pt x="18783" y="41313"/>
                </a:lnTo>
                <a:lnTo>
                  <a:pt x="15443" y="41541"/>
                </a:lnTo>
                <a:lnTo>
                  <a:pt x="3098" y="41960"/>
                </a:lnTo>
                <a:lnTo>
                  <a:pt x="0" y="45300"/>
                </a:lnTo>
                <a:lnTo>
                  <a:pt x="304" y="53251"/>
                </a:lnTo>
                <a:lnTo>
                  <a:pt x="3657" y="56349"/>
                </a:lnTo>
                <a:lnTo>
                  <a:pt x="16167" y="55930"/>
                </a:lnTo>
                <a:lnTo>
                  <a:pt x="20015" y="55664"/>
                </a:lnTo>
                <a:lnTo>
                  <a:pt x="21767" y="55499"/>
                </a:lnTo>
                <a:lnTo>
                  <a:pt x="29984" y="54597"/>
                </a:lnTo>
                <a:lnTo>
                  <a:pt x="32524" y="54406"/>
                </a:lnTo>
                <a:lnTo>
                  <a:pt x="37985" y="54165"/>
                </a:lnTo>
                <a:lnTo>
                  <a:pt x="42062" y="53924"/>
                </a:lnTo>
                <a:lnTo>
                  <a:pt x="62103" y="52527"/>
                </a:lnTo>
                <a:lnTo>
                  <a:pt x="65100" y="49085"/>
                </a:lnTo>
                <a:close/>
              </a:path>
              <a:path w="67310" h="56514">
                <a:moveTo>
                  <a:pt x="67106" y="24180"/>
                </a:moveTo>
                <a:lnTo>
                  <a:pt x="65024" y="19469"/>
                </a:lnTo>
                <a:lnTo>
                  <a:pt x="64643" y="18338"/>
                </a:lnTo>
                <a:lnTo>
                  <a:pt x="63487" y="14706"/>
                </a:lnTo>
                <a:lnTo>
                  <a:pt x="63296" y="14122"/>
                </a:lnTo>
                <a:lnTo>
                  <a:pt x="50495" y="0"/>
                </a:lnTo>
                <a:lnTo>
                  <a:pt x="44259" y="711"/>
                </a:lnTo>
                <a:lnTo>
                  <a:pt x="43726" y="711"/>
                </a:lnTo>
                <a:lnTo>
                  <a:pt x="41846" y="673"/>
                </a:lnTo>
                <a:lnTo>
                  <a:pt x="36258" y="711"/>
                </a:lnTo>
                <a:lnTo>
                  <a:pt x="33629" y="660"/>
                </a:lnTo>
                <a:lnTo>
                  <a:pt x="29603" y="469"/>
                </a:lnTo>
                <a:lnTo>
                  <a:pt x="27965" y="469"/>
                </a:lnTo>
                <a:lnTo>
                  <a:pt x="6134" y="12839"/>
                </a:lnTo>
                <a:lnTo>
                  <a:pt x="6184" y="14757"/>
                </a:lnTo>
                <a:lnTo>
                  <a:pt x="6426" y="18338"/>
                </a:lnTo>
                <a:lnTo>
                  <a:pt x="6502" y="23647"/>
                </a:lnTo>
                <a:lnTo>
                  <a:pt x="9715" y="26873"/>
                </a:lnTo>
                <a:lnTo>
                  <a:pt x="17678" y="26873"/>
                </a:lnTo>
                <a:lnTo>
                  <a:pt x="20904" y="23647"/>
                </a:lnTo>
                <a:lnTo>
                  <a:pt x="20866" y="18338"/>
                </a:lnTo>
                <a:lnTo>
                  <a:pt x="20764" y="16891"/>
                </a:lnTo>
                <a:lnTo>
                  <a:pt x="20726" y="16332"/>
                </a:lnTo>
                <a:lnTo>
                  <a:pt x="24168" y="15481"/>
                </a:lnTo>
                <a:lnTo>
                  <a:pt x="28727" y="14897"/>
                </a:lnTo>
                <a:lnTo>
                  <a:pt x="29756" y="14897"/>
                </a:lnTo>
                <a:lnTo>
                  <a:pt x="34950" y="15113"/>
                </a:lnTo>
                <a:lnTo>
                  <a:pt x="42964" y="15100"/>
                </a:lnTo>
                <a:lnTo>
                  <a:pt x="44831" y="15138"/>
                </a:lnTo>
                <a:lnTo>
                  <a:pt x="45440" y="15087"/>
                </a:lnTo>
                <a:lnTo>
                  <a:pt x="47117" y="14897"/>
                </a:lnTo>
                <a:lnTo>
                  <a:pt x="47612" y="14833"/>
                </a:lnTo>
                <a:lnTo>
                  <a:pt x="48247" y="14757"/>
                </a:lnTo>
                <a:lnTo>
                  <a:pt x="48780" y="15963"/>
                </a:lnTo>
                <a:lnTo>
                  <a:pt x="51079" y="23215"/>
                </a:lnTo>
                <a:lnTo>
                  <a:pt x="51562" y="24638"/>
                </a:lnTo>
                <a:lnTo>
                  <a:pt x="53936" y="30010"/>
                </a:lnTo>
                <a:lnTo>
                  <a:pt x="58191" y="31648"/>
                </a:lnTo>
                <a:lnTo>
                  <a:pt x="65468" y="28435"/>
                </a:lnTo>
                <a:lnTo>
                  <a:pt x="67106" y="2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37642" y="1515365"/>
            <a:ext cx="629052" cy="1085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9713" y="1674946"/>
            <a:ext cx="62687" cy="615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21391" y="1560369"/>
            <a:ext cx="53592" cy="415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54155" y="1516060"/>
            <a:ext cx="419572" cy="1091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04684" y="1668177"/>
            <a:ext cx="59190" cy="600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5855" y="1524976"/>
            <a:ext cx="260031" cy="833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33547" y="2058363"/>
            <a:ext cx="131953" cy="7482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11525" y="2081326"/>
            <a:ext cx="165091" cy="905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75368" y="2039383"/>
            <a:ext cx="251179" cy="8953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03734" y="2037656"/>
            <a:ext cx="285522" cy="8280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57630" y="2380055"/>
            <a:ext cx="638749" cy="12993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66677" y="2380809"/>
            <a:ext cx="251430" cy="9121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31892" y="2402122"/>
            <a:ext cx="108503" cy="8091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93814" y="2365267"/>
            <a:ext cx="501090" cy="14584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00032" y="2409920"/>
            <a:ext cx="276991" cy="1073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813327" y="2762618"/>
            <a:ext cx="161558" cy="10954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091474" y="2731141"/>
            <a:ext cx="151426" cy="846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85599" y="2734608"/>
            <a:ext cx="126484" cy="7938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67708" y="2725948"/>
            <a:ext cx="440141" cy="9164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984839" y="2731542"/>
            <a:ext cx="294786" cy="824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854159" y="3106296"/>
            <a:ext cx="61766" cy="9981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4978602" y="3118817"/>
            <a:ext cx="51720" cy="34209"/>
          </a:xfrm>
          <a:custGeom>
            <a:avLst/>
            <a:gdLst/>
            <a:ahLst/>
            <a:cxnLst/>
            <a:rect l="l" t="t" r="r" b="b"/>
            <a:pathLst>
              <a:path w="80644" h="53339">
                <a:moveTo>
                  <a:pt x="69316" y="17170"/>
                </a:moveTo>
                <a:lnTo>
                  <a:pt x="68656" y="14503"/>
                </a:lnTo>
                <a:lnTo>
                  <a:pt x="68262" y="12890"/>
                </a:lnTo>
                <a:lnTo>
                  <a:pt x="63868" y="10248"/>
                </a:lnTo>
                <a:lnTo>
                  <a:pt x="32651" y="139"/>
                </a:lnTo>
                <a:lnTo>
                  <a:pt x="31242" y="101"/>
                </a:lnTo>
                <a:lnTo>
                  <a:pt x="23329" y="139"/>
                </a:lnTo>
                <a:lnTo>
                  <a:pt x="19291" y="101"/>
                </a:lnTo>
                <a:lnTo>
                  <a:pt x="18097" y="114"/>
                </a:lnTo>
                <a:lnTo>
                  <a:pt x="16421" y="152"/>
                </a:lnTo>
                <a:lnTo>
                  <a:pt x="12827" y="25"/>
                </a:lnTo>
                <a:lnTo>
                  <a:pt x="12827" y="14439"/>
                </a:lnTo>
                <a:lnTo>
                  <a:pt x="11493" y="14414"/>
                </a:lnTo>
                <a:lnTo>
                  <a:pt x="12217" y="14414"/>
                </a:lnTo>
                <a:lnTo>
                  <a:pt x="12827" y="14439"/>
                </a:lnTo>
                <a:lnTo>
                  <a:pt x="12827" y="25"/>
                </a:lnTo>
                <a:lnTo>
                  <a:pt x="12242" y="0"/>
                </a:lnTo>
                <a:lnTo>
                  <a:pt x="11455" y="0"/>
                </a:lnTo>
                <a:lnTo>
                  <a:pt x="11455" y="3937"/>
                </a:lnTo>
                <a:lnTo>
                  <a:pt x="10922" y="3949"/>
                </a:lnTo>
                <a:lnTo>
                  <a:pt x="11455" y="3937"/>
                </a:lnTo>
                <a:lnTo>
                  <a:pt x="11455" y="0"/>
                </a:lnTo>
                <a:lnTo>
                  <a:pt x="11150" y="0"/>
                </a:lnTo>
                <a:lnTo>
                  <a:pt x="7023" y="292"/>
                </a:lnTo>
                <a:lnTo>
                  <a:pt x="4953" y="876"/>
                </a:lnTo>
                <a:lnTo>
                  <a:pt x="0" y="7188"/>
                </a:lnTo>
                <a:lnTo>
                  <a:pt x="1028" y="11214"/>
                </a:lnTo>
                <a:lnTo>
                  <a:pt x="4521" y="16383"/>
                </a:lnTo>
                <a:lnTo>
                  <a:pt x="6350" y="17449"/>
                </a:lnTo>
                <a:lnTo>
                  <a:pt x="9766" y="18440"/>
                </a:lnTo>
                <a:lnTo>
                  <a:pt x="10553" y="18440"/>
                </a:lnTo>
                <a:lnTo>
                  <a:pt x="11861" y="18326"/>
                </a:lnTo>
                <a:lnTo>
                  <a:pt x="11988" y="18313"/>
                </a:lnTo>
                <a:lnTo>
                  <a:pt x="15633" y="18313"/>
                </a:lnTo>
                <a:lnTo>
                  <a:pt x="18846" y="15100"/>
                </a:lnTo>
                <a:lnTo>
                  <a:pt x="18846" y="14566"/>
                </a:lnTo>
                <a:lnTo>
                  <a:pt x="23825" y="14541"/>
                </a:lnTo>
                <a:lnTo>
                  <a:pt x="32448" y="14541"/>
                </a:lnTo>
                <a:lnTo>
                  <a:pt x="37731" y="14655"/>
                </a:lnTo>
                <a:lnTo>
                  <a:pt x="56222" y="22453"/>
                </a:lnTo>
                <a:lnTo>
                  <a:pt x="60833" y="25234"/>
                </a:lnTo>
                <a:lnTo>
                  <a:pt x="65252" y="24130"/>
                </a:lnTo>
                <a:lnTo>
                  <a:pt x="69278" y="17449"/>
                </a:lnTo>
                <a:lnTo>
                  <a:pt x="69316" y="17170"/>
                </a:lnTo>
                <a:close/>
              </a:path>
              <a:path w="80644" h="53339">
                <a:moveTo>
                  <a:pt x="80264" y="40487"/>
                </a:moveTo>
                <a:lnTo>
                  <a:pt x="79844" y="38341"/>
                </a:lnTo>
                <a:lnTo>
                  <a:pt x="78752" y="32677"/>
                </a:lnTo>
                <a:lnTo>
                  <a:pt x="74968" y="30137"/>
                </a:lnTo>
                <a:lnTo>
                  <a:pt x="67602" y="31559"/>
                </a:lnTo>
                <a:lnTo>
                  <a:pt x="44297" y="36423"/>
                </a:lnTo>
                <a:lnTo>
                  <a:pt x="38862" y="37477"/>
                </a:lnTo>
                <a:lnTo>
                  <a:pt x="32753" y="38214"/>
                </a:lnTo>
                <a:lnTo>
                  <a:pt x="31432" y="38303"/>
                </a:lnTo>
                <a:lnTo>
                  <a:pt x="24917" y="38341"/>
                </a:lnTo>
                <a:lnTo>
                  <a:pt x="11620" y="37795"/>
                </a:lnTo>
                <a:lnTo>
                  <a:pt x="8280" y="40906"/>
                </a:lnTo>
                <a:lnTo>
                  <a:pt x="8001" y="48856"/>
                </a:lnTo>
                <a:lnTo>
                  <a:pt x="11112" y="52184"/>
                </a:lnTo>
                <a:lnTo>
                  <a:pt x="15087" y="52324"/>
                </a:lnTo>
                <a:lnTo>
                  <a:pt x="22885" y="52679"/>
                </a:lnTo>
                <a:lnTo>
                  <a:pt x="24650" y="52743"/>
                </a:lnTo>
                <a:lnTo>
                  <a:pt x="30086" y="52717"/>
                </a:lnTo>
                <a:lnTo>
                  <a:pt x="32232" y="52679"/>
                </a:lnTo>
                <a:lnTo>
                  <a:pt x="33959" y="52565"/>
                </a:lnTo>
                <a:lnTo>
                  <a:pt x="41186" y="51701"/>
                </a:lnTo>
                <a:lnTo>
                  <a:pt x="46685" y="50634"/>
                </a:lnTo>
                <a:lnTo>
                  <a:pt x="70446" y="45681"/>
                </a:lnTo>
                <a:lnTo>
                  <a:pt x="77724" y="44272"/>
                </a:lnTo>
                <a:lnTo>
                  <a:pt x="80264" y="40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6" name="object 3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126630" y="3081782"/>
            <a:ext cx="259766" cy="84986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5447189" y="3122858"/>
            <a:ext cx="50498" cy="11403"/>
          </a:xfrm>
          <a:custGeom>
            <a:avLst/>
            <a:gdLst/>
            <a:ahLst/>
            <a:cxnLst/>
            <a:rect l="l" t="t" r="r" b="b"/>
            <a:pathLst>
              <a:path w="78739" h="17779">
                <a:moveTo>
                  <a:pt x="5526" y="3316"/>
                </a:moveTo>
                <a:lnTo>
                  <a:pt x="0" y="3613"/>
                </a:lnTo>
                <a:lnTo>
                  <a:pt x="372" y="17500"/>
                </a:lnTo>
                <a:lnTo>
                  <a:pt x="5741" y="17500"/>
                </a:lnTo>
                <a:lnTo>
                  <a:pt x="2617" y="14376"/>
                </a:lnTo>
                <a:lnTo>
                  <a:pt x="2518" y="6324"/>
                </a:lnTo>
                <a:lnTo>
                  <a:pt x="5526" y="3316"/>
                </a:lnTo>
                <a:close/>
              </a:path>
              <a:path w="78739" h="17779">
                <a:moveTo>
                  <a:pt x="18195" y="2669"/>
                </a:moveTo>
                <a:lnTo>
                  <a:pt x="17023" y="2700"/>
                </a:lnTo>
                <a:lnTo>
                  <a:pt x="5526" y="3316"/>
                </a:lnTo>
                <a:lnTo>
                  <a:pt x="2698" y="6144"/>
                </a:lnTo>
                <a:lnTo>
                  <a:pt x="2617" y="14376"/>
                </a:lnTo>
                <a:lnTo>
                  <a:pt x="5741" y="17500"/>
                </a:lnTo>
                <a:lnTo>
                  <a:pt x="13704" y="17490"/>
                </a:lnTo>
                <a:lnTo>
                  <a:pt x="10104" y="17490"/>
                </a:lnTo>
                <a:lnTo>
                  <a:pt x="9771" y="11296"/>
                </a:lnTo>
                <a:lnTo>
                  <a:pt x="9718" y="3101"/>
                </a:lnTo>
                <a:lnTo>
                  <a:pt x="54556" y="3101"/>
                </a:lnTo>
                <a:lnTo>
                  <a:pt x="54810" y="2757"/>
                </a:lnTo>
                <a:lnTo>
                  <a:pt x="24188" y="2757"/>
                </a:lnTo>
                <a:lnTo>
                  <a:pt x="18195" y="2669"/>
                </a:lnTo>
                <a:close/>
              </a:path>
              <a:path w="78739" h="17779">
                <a:moveTo>
                  <a:pt x="19028" y="17077"/>
                </a:moveTo>
                <a:lnTo>
                  <a:pt x="17603" y="17087"/>
                </a:lnTo>
                <a:lnTo>
                  <a:pt x="13908" y="17286"/>
                </a:lnTo>
                <a:lnTo>
                  <a:pt x="13694" y="17500"/>
                </a:lnTo>
                <a:lnTo>
                  <a:pt x="26278" y="17490"/>
                </a:lnTo>
                <a:lnTo>
                  <a:pt x="26607" y="17161"/>
                </a:lnTo>
                <a:lnTo>
                  <a:pt x="23272" y="17157"/>
                </a:lnTo>
                <a:lnTo>
                  <a:pt x="19028" y="17077"/>
                </a:lnTo>
                <a:close/>
              </a:path>
              <a:path w="78739" h="17779">
                <a:moveTo>
                  <a:pt x="13694" y="3101"/>
                </a:moveTo>
                <a:lnTo>
                  <a:pt x="9718" y="3101"/>
                </a:lnTo>
                <a:lnTo>
                  <a:pt x="9771" y="11296"/>
                </a:lnTo>
                <a:lnTo>
                  <a:pt x="10104" y="17490"/>
                </a:lnTo>
                <a:lnTo>
                  <a:pt x="13908" y="17286"/>
                </a:lnTo>
                <a:lnTo>
                  <a:pt x="16819" y="14376"/>
                </a:lnTo>
                <a:lnTo>
                  <a:pt x="16918" y="6324"/>
                </a:lnTo>
                <a:lnTo>
                  <a:pt x="13694" y="3101"/>
                </a:lnTo>
                <a:close/>
              </a:path>
              <a:path w="78739" h="17779">
                <a:moveTo>
                  <a:pt x="13908" y="17286"/>
                </a:moveTo>
                <a:lnTo>
                  <a:pt x="10104" y="17490"/>
                </a:lnTo>
                <a:lnTo>
                  <a:pt x="13704" y="17490"/>
                </a:lnTo>
                <a:lnTo>
                  <a:pt x="13908" y="17286"/>
                </a:lnTo>
                <a:close/>
              </a:path>
              <a:path w="78739" h="17779">
                <a:moveTo>
                  <a:pt x="26268" y="3101"/>
                </a:moveTo>
                <a:lnTo>
                  <a:pt x="13694" y="3101"/>
                </a:lnTo>
                <a:lnTo>
                  <a:pt x="16738" y="6144"/>
                </a:lnTo>
                <a:lnTo>
                  <a:pt x="16819" y="14376"/>
                </a:lnTo>
                <a:lnTo>
                  <a:pt x="13908" y="17286"/>
                </a:lnTo>
                <a:lnTo>
                  <a:pt x="17603" y="17087"/>
                </a:lnTo>
                <a:lnTo>
                  <a:pt x="26243" y="17077"/>
                </a:lnTo>
                <a:lnTo>
                  <a:pt x="26713" y="17055"/>
                </a:lnTo>
                <a:lnTo>
                  <a:pt x="29392" y="14376"/>
                </a:lnTo>
                <a:lnTo>
                  <a:pt x="29491" y="6324"/>
                </a:lnTo>
                <a:lnTo>
                  <a:pt x="26268" y="3101"/>
                </a:lnTo>
                <a:close/>
              </a:path>
              <a:path w="78739" h="17779">
                <a:moveTo>
                  <a:pt x="26243" y="17077"/>
                </a:moveTo>
                <a:lnTo>
                  <a:pt x="19028" y="17077"/>
                </a:lnTo>
                <a:lnTo>
                  <a:pt x="23272" y="17157"/>
                </a:lnTo>
                <a:lnTo>
                  <a:pt x="24521" y="17157"/>
                </a:lnTo>
                <a:lnTo>
                  <a:pt x="26243" y="17077"/>
                </a:lnTo>
                <a:close/>
              </a:path>
              <a:path w="78739" h="17779">
                <a:moveTo>
                  <a:pt x="26713" y="17055"/>
                </a:moveTo>
                <a:lnTo>
                  <a:pt x="24439" y="17161"/>
                </a:lnTo>
                <a:lnTo>
                  <a:pt x="26607" y="17161"/>
                </a:lnTo>
                <a:close/>
              </a:path>
              <a:path w="78739" h="17779">
                <a:moveTo>
                  <a:pt x="54556" y="3101"/>
                </a:moveTo>
                <a:lnTo>
                  <a:pt x="26268" y="3101"/>
                </a:lnTo>
                <a:lnTo>
                  <a:pt x="29311" y="6144"/>
                </a:lnTo>
                <a:lnTo>
                  <a:pt x="29392" y="14376"/>
                </a:lnTo>
                <a:lnTo>
                  <a:pt x="26713" y="17055"/>
                </a:lnTo>
                <a:lnTo>
                  <a:pt x="27581" y="17015"/>
                </a:lnTo>
                <a:lnTo>
                  <a:pt x="28888" y="16892"/>
                </a:lnTo>
                <a:lnTo>
                  <a:pt x="34669" y="16266"/>
                </a:lnTo>
                <a:lnTo>
                  <a:pt x="37247" y="16088"/>
                </a:lnTo>
                <a:lnTo>
                  <a:pt x="51238" y="15494"/>
                </a:lnTo>
                <a:lnTo>
                  <a:pt x="54208" y="15306"/>
                </a:lnTo>
                <a:lnTo>
                  <a:pt x="55123" y="15223"/>
                </a:lnTo>
                <a:lnTo>
                  <a:pt x="53482" y="14009"/>
                </a:lnTo>
                <a:lnTo>
                  <a:pt x="52304" y="6144"/>
                </a:lnTo>
                <a:lnTo>
                  <a:pt x="54556" y="3101"/>
                </a:lnTo>
                <a:close/>
              </a:path>
              <a:path w="78739" h="17779">
                <a:moveTo>
                  <a:pt x="67256" y="14433"/>
                </a:moveTo>
                <a:lnTo>
                  <a:pt x="65444" y="14456"/>
                </a:lnTo>
                <a:lnTo>
                  <a:pt x="62638" y="14566"/>
                </a:lnTo>
                <a:lnTo>
                  <a:pt x="61147" y="14681"/>
                </a:lnTo>
                <a:lnTo>
                  <a:pt x="55123" y="15223"/>
                </a:lnTo>
                <a:lnTo>
                  <a:pt x="57147" y="16720"/>
                </a:lnTo>
                <a:lnTo>
                  <a:pt x="63101" y="15843"/>
                </a:lnTo>
                <a:lnTo>
                  <a:pt x="69197" y="15031"/>
                </a:lnTo>
                <a:lnTo>
                  <a:pt x="71666" y="14651"/>
                </a:lnTo>
                <a:lnTo>
                  <a:pt x="72328" y="14519"/>
                </a:lnTo>
                <a:lnTo>
                  <a:pt x="67343" y="14519"/>
                </a:lnTo>
                <a:close/>
              </a:path>
              <a:path w="78739" h="17779">
                <a:moveTo>
                  <a:pt x="66613" y="848"/>
                </a:moveTo>
                <a:lnTo>
                  <a:pt x="60050" y="1725"/>
                </a:lnTo>
                <a:lnTo>
                  <a:pt x="55016" y="2479"/>
                </a:lnTo>
                <a:lnTo>
                  <a:pt x="52304" y="6144"/>
                </a:lnTo>
                <a:lnTo>
                  <a:pt x="53482" y="14009"/>
                </a:lnTo>
                <a:lnTo>
                  <a:pt x="55123" y="15223"/>
                </a:lnTo>
                <a:lnTo>
                  <a:pt x="61147" y="14681"/>
                </a:lnTo>
                <a:lnTo>
                  <a:pt x="62638" y="14566"/>
                </a:lnTo>
                <a:lnTo>
                  <a:pt x="65444" y="14456"/>
                </a:lnTo>
                <a:lnTo>
                  <a:pt x="67256" y="14433"/>
                </a:lnTo>
                <a:lnTo>
                  <a:pt x="64118" y="11296"/>
                </a:lnTo>
                <a:lnTo>
                  <a:pt x="64144" y="3316"/>
                </a:lnTo>
                <a:lnTo>
                  <a:pt x="66613" y="848"/>
                </a:lnTo>
                <a:close/>
              </a:path>
              <a:path w="78739" h="17779">
                <a:moveTo>
                  <a:pt x="69904" y="14399"/>
                </a:moveTo>
                <a:lnTo>
                  <a:pt x="67256" y="14433"/>
                </a:lnTo>
                <a:lnTo>
                  <a:pt x="72328" y="14519"/>
                </a:lnTo>
                <a:lnTo>
                  <a:pt x="72752" y="14422"/>
                </a:lnTo>
                <a:lnTo>
                  <a:pt x="70426" y="14422"/>
                </a:lnTo>
                <a:lnTo>
                  <a:pt x="69904" y="14399"/>
                </a:lnTo>
                <a:close/>
              </a:path>
              <a:path w="78739" h="17779">
                <a:moveTo>
                  <a:pt x="75521" y="345"/>
                </a:moveTo>
                <a:lnTo>
                  <a:pt x="74775" y="345"/>
                </a:lnTo>
                <a:lnTo>
                  <a:pt x="78499" y="6785"/>
                </a:lnTo>
                <a:lnTo>
                  <a:pt x="76202" y="13296"/>
                </a:lnTo>
                <a:lnTo>
                  <a:pt x="74565" y="13762"/>
                </a:lnTo>
                <a:lnTo>
                  <a:pt x="73682" y="14157"/>
                </a:lnTo>
                <a:lnTo>
                  <a:pt x="72595" y="14466"/>
                </a:lnTo>
                <a:lnTo>
                  <a:pt x="72328" y="14519"/>
                </a:lnTo>
                <a:lnTo>
                  <a:pt x="75295" y="14519"/>
                </a:lnTo>
                <a:lnTo>
                  <a:pt x="78519" y="11296"/>
                </a:lnTo>
                <a:lnTo>
                  <a:pt x="78493" y="3316"/>
                </a:lnTo>
                <a:lnTo>
                  <a:pt x="75521" y="345"/>
                </a:lnTo>
                <a:close/>
              </a:path>
              <a:path w="78739" h="17779">
                <a:moveTo>
                  <a:pt x="69411" y="416"/>
                </a:moveTo>
                <a:lnTo>
                  <a:pt x="66613" y="848"/>
                </a:lnTo>
                <a:lnTo>
                  <a:pt x="64144" y="3316"/>
                </a:lnTo>
                <a:lnTo>
                  <a:pt x="64118" y="11296"/>
                </a:lnTo>
                <a:lnTo>
                  <a:pt x="67256" y="14433"/>
                </a:lnTo>
                <a:lnTo>
                  <a:pt x="69904" y="14399"/>
                </a:lnTo>
                <a:lnTo>
                  <a:pt x="70209" y="14399"/>
                </a:lnTo>
                <a:lnTo>
                  <a:pt x="69992" y="14376"/>
                </a:lnTo>
                <a:lnTo>
                  <a:pt x="69491" y="14255"/>
                </a:lnTo>
                <a:lnTo>
                  <a:pt x="67840" y="14255"/>
                </a:lnTo>
                <a:lnTo>
                  <a:pt x="64138" y="7853"/>
                </a:lnTo>
                <a:lnTo>
                  <a:pt x="66424" y="1375"/>
                </a:lnTo>
                <a:lnTo>
                  <a:pt x="67999" y="946"/>
                </a:lnTo>
                <a:lnTo>
                  <a:pt x="68797" y="589"/>
                </a:lnTo>
                <a:lnTo>
                  <a:pt x="69411" y="416"/>
                </a:lnTo>
                <a:close/>
              </a:path>
              <a:path w="78739" h="17779">
                <a:moveTo>
                  <a:pt x="70209" y="14399"/>
                </a:moveTo>
                <a:lnTo>
                  <a:pt x="69904" y="14399"/>
                </a:lnTo>
                <a:lnTo>
                  <a:pt x="70426" y="14422"/>
                </a:lnTo>
                <a:lnTo>
                  <a:pt x="70209" y="14399"/>
                </a:lnTo>
                <a:close/>
              </a:path>
              <a:path w="78739" h="17779">
                <a:moveTo>
                  <a:pt x="73530" y="14201"/>
                </a:moveTo>
                <a:lnTo>
                  <a:pt x="69264" y="14201"/>
                </a:lnTo>
                <a:lnTo>
                  <a:pt x="69992" y="14376"/>
                </a:lnTo>
                <a:lnTo>
                  <a:pt x="70426" y="14422"/>
                </a:lnTo>
                <a:lnTo>
                  <a:pt x="72752" y="14422"/>
                </a:lnTo>
                <a:lnTo>
                  <a:pt x="73530" y="14201"/>
                </a:lnTo>
                <a:close/>
              </a:path>
              <a:path w="78739" h="17779">
                <a:moveTo>
                  <a:pt x="74816" y="416"/>
                </a:moveTo>
                <a:lnTo>
                  <a:pt x="69411" y="416"/>
                </a:lnTo>
                <a:lnTo>
                  <a:pt x="68797" y="589"/>
                </a:lnTo>
                <a:lnTo>
                  <a:pt x="67999" y="946"/>
                </a:lnTo>
                <a:lnTo>
                  <a:pt x="66424" y="1375"/>
                </a:lnTo>
                <a:lnTo>
                  <a:pt x="64138" y="7853"/>
                </a:lnTo>
                <a:lnTo>
                  <a:pt x="67840" y="14255"/>
                </a:lnTo>
                <a:lnTo>
                  <a:pt x="69264" y="14201"/>
                </a:lnTo>
                <a:lnTo>
                  <a:pt x="73530" y="14201"/>
                </a:lnTo>
                <a:lnTo>
                  <a:pt x="73682" y="14157"/>
                </a:lnTo>
                <a:lnTo>
                  <a:pt x="74565" y="13762"/>
                </a:lnTo>
                <a:lnTo>
                  <a:pt x="76202" y="13296"/>
                </a:lnTo>
                <a:lnTo>
                  <a:pt x="78499" y="6785"/>
                </a:lnTo>
                <a:lnTo>
                  <a:pt x="74816" y="416"/>
                </a:lnTo>
                <a:close/>
              </a:path>
              <a:path w="78739" h="17779">
                <a:moveTo>
                  <a:pt x="69264" y="14201"/>
                </a:moveTo>
                <a:lnTo>
                  <a:pt x="67840" y="14255"/>
                </a:lnTo>
                <a:lnTo>
                  <a:pt x="69491" y="14255"/>
                </a:lnTo>
                <a:lnTo>
                  <a:pt x="69264" y="14201"/>
                </a:lnTo>
                <a:close/>
              </a:path>
              <a:path w="78739" h="17779">
                <a:moveTo>
                  <a:pt x="9541" y="3101"/>
                </a:moveTo>
                <a:lnTo>
                  <a:pt x="5741" y="3101"/>
                </a:lnTo>
                <a:lnTo>
                  <a:pt x="5526" y="3316"/>
                </a:lnTo>
                <a:lnTo>
                  <a:pt x="9541" y="3101"/>
                </a:lnTo>
                <a:close/>
              </a:path>
              <a:path w="78739" h="17779">
                <a:moveTo>
                  <a:pt x="70177" y="0"/>
                </a:moveTo>
                <a:lnTo>
                  <a:pt x="66970" y="12"/>
                </a:lnTo>
                <a:lnTo>
                  <a:pt x="61753" y="190"/>
                </a:lnTo>
                <a:lnTo>
                  <a:pt x="60088" y="318"/>
                </a:lnTo>
                <a:lnTo>
                  <a:pt x="53113" y="946"/>
                </a:lnTo>
                <a:lnTo>
                  <a:pt x="49096" y="1182"/>
                </a:lnTo>
                <a:lnTo>
                  <a:pt x="36459" y="1708"/>
                </a:lnTo>
                <a:lnTo>
                  <a:pt x="33417" y="1917"/>
                </a:lnTo>
                <a:lnTo>
                  <a:pt x="27617" y="2545"/>
                </a:lnTo>
                <a:lnTo>
                  <a:pt x="26511" y="2649"/>
                </a:lnTo>
                <a:lnTo>
                  <a:pt x="24188" y="2757"/>
                </a:lnTo>
                <a:lnTo>
                  <a:pt x="54810" y="2757"/>
                </a:lnTo>
                <a:lnTo>
                  <a:pt x="55016" y="2479"/>
                </a:lnTo>
                <a:lnTo>
                  <a:pt x="60050" y="1725"/>
                </a:lnTo>
                <a:lnTo>
                  <a:pt x="66613" y="848"/>
                </a:lnTo>
                <a:lnTo>
                  <a:pt x="67343" y="119"/>
                </a:lnTo>
                <a:lnTo>
                  <a:pt x="72012" y="119"/>
                </a:lnTo>
                <a:lnTo>
                  <a:pt x="71300" y="43"/>
                </a:lnTo>
                <a:lnTo>
                  <a:pt x="70177" y="0"/>
                </a:lnTo>
                <a:close/>
              </a:path>
              <a:path w="78739" h="17779">
                <a:moveTo>
                  <a:pt x="72012" y="119"/>
                </a:moveTo>
                <a:lnTo>
                  <a:pt x="67343" y="119"/>
                </a:lnTo>
                <a:lnTo>
                  <a:pt x="66613" y="848"/>
                </a:lnTo>
                <a:lnTo>
                  <a:pt x="69411" y="416"/>
                </a:lnTo>
                <a:lnTo>
                  <a:pt x="74816" y="416"/>
                </a:lnTo>
                <a:lnTo>
                  <a:pt x="73258" y="367"/>
                </a:lnTo>
                <a:lnTo>
                  <a:pt x="72403" y="161"/>
                </a:lnTo>
                <a:lnTo>
                  <a:pt x="72012" y="119"/>
                </a:lnTo>
                <a:close/>
              </a:path>
              <a:path w="78739" h="17779">
                <a:moveTo>
                  <a:pt x="75295" y="119"/>
                </a:moveTo>
                <a:lnTo>
                  <a:pt x="72012" y="119"/>
                </a:lnTo>
                <a:lnTo>
                  <a:pt x="72525" y="190"/>
                </a:lnTo>
                <a:lnTo>
                  <a:pt x="73258" y="367"/>
                </a:lnTo>
                <a:lnTo>
                  <a:pt x="74775" y="345"/>
                </a:lnTo>
                <a:lnTo>
                  <a:pt x="75521" y="345"/>
                </a:lnTo>
                <a:lnTo>
                  <a:pt x="75295" y="119"/>
                </a:lnTo>
                <a:close/>
              </a:path>
              <a:path w="78739" h="17779">
                <a:moveTo>
                  <a:pt x="74775" y="345"/>
                </a:moveTo>
                <a:lnTo>
                  <a:pt x="73258" y="367"/>
                </a:lnTo>
                <a:lnTo>
                  <a:pt x="74787" y="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559783" y="3082281"/>
            <a:ext cx="469930" cy="8487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306660" y="3597501"/>
            <a:ext cx="663976" cy="13187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537784" y="3603078"/>
            <a:ext cx="199665" cy="11891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105135" y="3578399"/>
            <a:ext cx="298181" cy="10785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60941" y="3603984"/>
            <a:ext cx="238726" cy="8657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650038" y="3927750"/>
            <a:ext cx="110274" cy="11443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822766" y="3980661"/>
            <a:ext cx="62308" cy="42761"/>
          </a:xfrm>
          <a:custGeom>
            <a:avLst/>
            <a:gdLst/>
            <a:ahLst/>
            <a:cxnLst/>
            <a:rect l="l" t="t" r="r" b="b"/>
            <a:pathLst>
              <a:path w="97155" h="66675">
                <a:moveTo>
                  <a:pt x="85407" y="8686"/>
                </a:moveTo>
                <a:lnTo>
                  <a:pt x="83121" y="5473"/>
                </a:lnTo>
                <a:lnTo>
                  <a:pt x="82804" y="5016"/>
                </a:lnTo>
                <a:lnTo>
                  <a:pt x="77292" y="4089"/>
                </a:lnTo>
                <a:lnTo>
                  <a:pt x="41465" y="419"/>
                </a:lnTo>
                <a:lnTo>
                  <a:pt x="35636" y="469"/>
                </a:lnTo>
                <a:lnTo>
                  <a:pt x="22110" y="469"/>
                </a:lnTo>
                <a:lnTo>
                  <a:pt x="16548" y="152"/>
                </a:lnTo>
                <a:lnTo>
                  <a:pt x="16548" y="9347"/>
                </a:lnTo>
                <a:lnTo>
                  <a:pt x="16395" y="9829"/>
                </a:lnTo>
                <a:lnTo>
                  <a:pt x="16484" y="8686"/>
                </a:lnTo>
                <a:lnTo>
                  <a:pt x="16548" y="9347"/>
                </a:lnTo>
                <a:lnTo>
                  <a:pt x="16548" y="152"/>
                </a:lnTo>
                <a:lnTo>
                  <a:pt x="15201" y="63"/>
                </a:lnTo>
                <a:lnTo>
                  <a:pt x="13754" y="0"/>
                </a:lnTo>
                <a:lnTo>
                  <a:pt x="13246" y="12"/>
                </a:lnTo>
                <a:lnTo>
                  <a:pt x="13246" y="13995"/>
                </a:lnTo>
                <a:lnTo>
                  <a:pt x="12369" y="14312"/>
                </a:lnTo>
                <a:lnTo>
                  <a:pt x="13246" y="13995"/>
                </a:lnTo>
                <a:lnTo>
                  <a:pt x="13246" y="12"/>
                </a:lnTo>
                <a:lnTo>
                  <a:pt x="8356" y="25"/>
                </a:lnTo>
                <a:lnTo>
                  <a:pt x="6604" y="279"/>
                </a:lnTo>
                <a:lnTo>
                  <a:pt x="2527" y="4343"/>
                </a:lnTo>
                <a:lnTo>
                  <a:pt x="1854" y="6578"/>
                </a:lnTo>
                <a:lnTo>
                  <a:pt x="1866" y="6934"/>
                </a:lnTo>
                <a:lnTo>
                  <a:pt x="11747" y="20040"/>
                </a:lnTo>
                <a:lnTo>
                  <a:pt x="13804" y="20040"/>
                </a:lnTo>
                <a:lnTo>
                  <a:pt x="15062" y="19862"/>
                </a:lnTo>
                <a:lnTo>
                  <a:pt x="18796" y="19862"/>
                </a:lnTo>
                <a:lnTo>
                  <a:pt x="22009" y="16649"/>
                </a:lnTo>
                <a:lnTo>
                  <a:pt x="22009" y="14871"/>
                </a:lnTo>
                <a:lnTo>
                  <a:pt x="46101" y="14859"/>
                </a:lnTo>
                <a:lnTo>
                  <a:pt x="74803" y="18275"/>
                </a:lnTo>
                <a:lnTo>
                  <a:pt x="80403" y="19215"/>
                </a:lnTo>
                <a:lnTo>
                  <a:pt x="84023" y="16649"/>
                </a:lnTo>
                <a:lnTo>
                  <a:pt x="84150" y="16383"/>
                </a:lnTo>
                <a:lnTo>
                  <a:pt x="84416" y="14808"/>
                </a:lnTo>
                <a:lnTo>
                  <a:pt x="85344" y="9347"/>
                </a:lnTo>
                <a:lnTo>
                  <a:pt x="85407" y="8686"/>
                </a:lnTo>
                <a:close/>
              </a:path>
              <a:path w="97155" h="66675">
                <a:moveTo>
                  <a:pt x="96812" y="51943"/>
                </a:moveTo>
                <a:lnTo>
                  <a:pt x="96774" y="51257"/>
                </a:lnTo>
                <a:lnTo>
                  <a:pt x="95084" y="44056"/>
                </a:lnTo>
                <a:lnTo>
                  <a:pt x="91211" y="41656"/>
                </a:lnTo>
                <a:lnTo>
                  <a:pt x="84670" y="43192"/>
                </a:lnTo>
                <a:lnTo>
                  <a:pt x="66725" y="47599"/>
                </a:lnTo>
                <a:lnTo>
                  <a:pt x="62534" y="48577"/>
                </a:lnTo>
                <a:lnTo>
                  <a:pt x="57886" y="49415"/>
                </a:lnTo>
                <a:lnTo>
                  <a:pt x="56972" y="49530"/>
                </a:lnTo>
                <a:lnTo>
                  <a:pt x="51523" y="50114"/>
                </a:lnTo>
                <a:lnTo>
                  <a:pt x="41719" y="51257"/>
                </a:lnTo>
                <a:lnTo>
                  <a:pt x="39789" y="51460"/>
                </a:lnTo>
                <a:lnTo>
                  <a:pt x="34836" y="51828"/>
                </a:lnTo>
                <a:lnTo>
                  <a:pt x="31826" y="51943"/>
                </a:lnTo>
                <a:lnTo>
                  <a:pt x="25412" y="52070"/>
                </a:lnTo>
                <a:lnTo>
                  <a:pt x="19037" y="52044"/>
                </a:lnTo>
                <a:lnTo>
                  <a:pt x="3225" y="52044"/>
                </a:lnTo>
                <a:lnTo>
                  <a:pt x="0" y="55270"/>
                </a:lnTo>
                <a:lnTo>
                  <a:pt x="0" y="63220"/>
                </a:lnTo>
                <a:lnTo>
                  <a:pt x="3225" y="66446"/>
                </a:lnTo>
                <a:lnTo>
                  <a:pt x="25552" y="66471"/>
                </a:lnTo>
                <a:lnTo>
                  <a:pt x="32372" y="66332"/>
                </a:lnTo>
                <a:lnTo>
                  <a:pt x="35585" y="66217"/>
                </a:lnTo>
                <a:lnTo>
                  <a:pt x="41071" y="65798"/>
                </a:lnTo>
                <a:lnTo>
                  <a:pt x="43167" y="65595"/>
                </a:lnTo>
                <a:lnTo>
                  <a:pt x="55003" y="64198"/>
                </a:lnTo>
                <a:lnTo>
                  <a:pt x="58775" y="63830"/>
                </a:lnTo>
                <a:lnTo>
                  <a:pt x="60045" y="63652"/>
                </a:lnTo>
                <a:lnTo>
                  <a:pt x="65519" y="62674"/>
                </a:lnTo>
                <a:lnTo>
                  <a:pt x="69761" y="61683"/>
                </a:lnTo>
                <a:lnTo>
                  <a:pt x="88023" y="57188"/>
                </a:lnTo>
                <a:lnTo>
                  <a:pt x="94500" y="55676"/>
                </a:lnTo>
                <a:lnTo>
                  <a:pt x="96735" y="52070"/>
                </a:lnTo>
                <a:lnTo>
                  <a:pt x="96812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5" name="object 4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31225" y="3948974"/>
            <a:ext cx="254655" cy="8712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236042" y="3944884"/>
            <a:ext cx="337507" cy="7903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641164" y="3947023"/>
            <a:ext cx="168731" cy="7944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701837" y="4318302"/>
            <a:ext cx="59522" cy="95695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4810548" y="4331275"/>
            <a:ext cx="55793" cy="34616"/>
          </a:xfrm>
          <a:custGeom>
            <a:avLst/>
            <a:gdLst/>
            <a:ahLst/>
            <a:cxnLst/>
            <a:rect l="l" t="t" r="r" b="b"/>
            <a:pathLst>
              <a:path w="86994" h="53975">
                <a:moveTo>
                  <a:pt x="80962" y="18529"/>
                </a:moveTo>
                <a:lnTo>
                  <a:pt x="80492" y="14541"/>
                </a:lnTo>
                <a:lnTo>
                  <a:pt x="80429" y="13995"/>
                </a:lnTo>
                <a:lnTo>
                  <a:pt x="77876" y="11988"/>
                </a:lnTo>
                <a:lnTo>
                  <a:pt x="76441" y="10858"/>
                </a:lnTo>
                <a:lnTo>
                  <a:pt x="75679" y="10160"/>
                </a:lnTo>
                <a:lnTo>
                  <a:pt x="69202" y="4076"/>
                </a:lnTo>
                <a:lnTo>
                  <a:pt x="67043" y="2374"/>
                </a:lnTo>
                <a:lnTo>
                  <a:pt x="62293" y="723"/>
                </a:lnTo>
                <a:lnTo>
                  <a:pt x="60198" y="0"/>
                </a:lnTo>
                <a:lnTo>
                  <a:pt x="57975" y="0"/>
                </a:lnTo>
                <a:lnTo>
                  <a:pt x="51904" y="673"/>
                </a:lnTo>
                <a:lnTo>
                  <a:pt x="51320" y="723"/>
                </a:lnTo>
                <a:lnTo>
                  <a:pt x="36182" y="711"/>
                </a:lnTo>
                <a:lnTo>
                  <a:pt x="30581" y="609"/>
                </a:lnTo>
                <a:lnTo>
                  <a:pt x="28651" y="622"/>
                </a:lnTo>
                <a:lnTo>
                  <a:pt x="20383" y="1041"/>
                </a:lnTo>
                <a:lnTo>
                  <a:pt x="15214" y="1384"/>
                </a:lnTo>
                <a:lnTo>
                  <a:pt x="15214" y="15125"/>
                </a:lnTo>
                <a:lnTo>
                  <a:pt x="14490" y="12179"/>
                </a:lnTo>
                <a:lnTo>
                  <a:pt x="14503" y="13157"/>
                </a:lnTo>
                <a:lnTo>
                  <a:pt x="14465" y="11988"/>
                </a:lnTo>
                <a:lnTo>
                  <a:pt x="14490" y="12179"/>
                </a:lnTo>
                <a:lnTo>
                  <a:pt x="14566" y="12484"/>
                </a:lnTo>
                <a:lnTo>
                  <a:pt x="15214" y="15125"/>
                </a:lnTo>
                <a:lnTo>
                  <a:pt x="15214" y="1384"/>
                </a:lnTo>
                <a:lnTo>
                  <a:pt x="0" y="12484"/>
                </a:lnTo>
                <a:lnTo>
                  <a:pt x="330" y="14846"/>
                </a:lnTo>
                <a:lnTo>
                  <a:pt x="1092" y="17983"/>
                </a:lnTo>
                <a:lnTo>
                  <a:pt x="1663" y="22110"/>
                </a:lnTo>
                <a:lnTo>
                  <a:pt x="5295" y="24866"/>
                </a:lnTo>
                <a:lnTo>
                  <a:pt x="13169" y="23787"/>
                </a:lnTo>
                <a:lnTo>
                  <a:pt x="15925" y="20154"/>
                </a:lnTo>
                <a:lnTo>
                  <a:pt x="15405" y="16395"/>
                </a:lnTo>
                <a:lnTo>
                  <a:pt x="15328" y="15849"/>
                </a:lnTo>
                <a:lnTo>
                  <a:pt x="16103" y="15760"/>
                </a:lnTo>
                <a:lnTo>
                  <a:pt x="22402" y="15354"/>
                </a:lnTo>
                <a:lnTo>
                  <a:pt x="28968" y="15024"/>
                </a:lnTo>
                <a:lnTo>
                  <a:pt x="31242" y="15024"/>
                </a:lnTo>
                <a:lnTo>
                  <a:pt x="36880" y="15125"/>
                </a:lnTo>
                <a:lnTo>
                  <a:pt x="51955" y="15125"/>
                </a:lnTo>
                <a:lnTo>
                  <a:pt x="53225" y="15011"/>
                </a:lnTo>
                <a:lnTo>
                  <a:pt x="57454" y="14541"/>
                </a:lnTo>
                <a:lnTo>
                  <a:pt x="58191" y="14541"/>
                </a:lnTo>
                <a:lnTo>
                  <a:pt x="59626" y="15036"/>
                </a:lnTo>
                <a:lnTo>
                  <a:pt x="61099" y="16217"/>
                </a:lnTo>
                <a:lnTo>
                  <a:pt x="66116" y="20942"/>
                </a:lnTo>
                <a:lnTo>
                  <a:pt x="67081" y="21818"/>
                </a:lnTo>
                <a:lnTo>
                  <a:pt x="71526" y="25311"/>
                </a:lnTo>
                <a:lnTo>
                  <a:pt x="76047" y="24777"/>
                </a:lnTo>
                <a:lnTo>
                  <a:pt x="80962" y="18529"/>
                </a:lnTo>
                <a:close/>
              </a:path>
              <a:path w="86994" h="53975">
                <a:moveTo>
                  <a:pt x="86817" y="41351"/>
                </a:moveTo>
                <a:lnTo>
                  <a:pt x="86487" y="39243"/>
                </a:lnTo>
                <a:lnTo>
                  <a:pt x="85966" y="35979"/>
                </a:lnTo>
                <a:lnTo>
                  <a:pt x="85572" y="33489"/>
                </a:lnTo>
                <a:lnTo>
                  <a:pt x="81876" y="30810"/>
                </a:lnTo>
                <a:lnTo>
                  <a:pt x="75692" y="31788"/>
                </a:lnTo>
                <a:lnTo>
                  <a:pt x="61201" y="34302"/>
                </a:lnTo>
                <a:lnTo>
                  <a:pt x="57734" y="34848"/>
                </a:lnTo>
                <a:lnTo>
                  <a:pt x="52501" y="35369"/>
                </a:lnTo>
                <a:lnTo>
                  <a:pt x="51181" y="35420"/>
                </a:lnTo>
                <a:lnTo>
                  <a:pt x="45847" y="35496"/>
                </a:lnTo>
                <a:lnTo>
                  <a:pt x="34290" y="35979"/>
                </a:lnTo>
                <a:lnTo>
                  <a:pt x="25361" y="35814"/>
                </a:lnTo>
                <a:lnTo>
                  <a:pt x="23126" y="35902"/>
                </a:lnTo>
                <a:lnTo>
                  <a:pt x="18859" y="37274"/>
                </a:lnTo>
                <a:lnTo>
                  <a:pt x="17792" y="37985"/>
                </a:lnTo>
                <a:lnTo>
                  <a:pt x="16268" y="39306"/>
                </a:lnTo>
                <a:lnTo>
                  <a:pt x="13055" y="41452"/>
                </a:lnTo>
                <a:lnTo>
                  <a:pt x="12344" y="45034"/>
                </a:lnTo>
                <a:lnTo>
                  <a:pt x="12217" y="45999"/>
                </a:lnTo>
                <a:lnTo>
                  <a:pt x="16573" y="52539"/>
                </a:lnTo>
                <a:lnTo>
                  <a:pt x="21043" y="53428"/>
                </a:lnTo>
                <a:lnTo>
                  <a:pt x="24930" y="50850"/>
                </a:lnTo>
                <a:lnTo>
                  <a:pt x="25450" y="50393"/>
                </a:lnTo>
                <a:lnTo>
                  <a:pt x="27101" y="50253"/>
                </a:lnTo>
                <a:lnTo>
                  <a:pt x="34455" y="50380"/>
                </a:lnTo>
                <a:lnTo>
                  <a:pt x="37541" y="50253"/>
                </a:lnTo>
                <a:lnTo>
                  <a:pt x="42799" y="50038"/>
                </a:lnTo>
                <a:lnTo>
                  <a:pt x="46266" y="49898"/>
                </a:lnTo>
                <a:lnTo>
                  <a:pt x="78041" y="45999"/>
                </a:lnTo>
                <a:lnTo>
                  <a:pt x="84137" y="45034"/>
                </a:lnTo>
                <a:lnTo>
                  <a:pt x="86817" y="4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0" name="object 5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946965" y="4295482"/>
            <a:ext cx="354867" cy="8259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376316" y="4285527"/>
            <a:ext cx="267381" cy="8826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737380" y="4503243"/>
            <a:ext cx="72368" cy="83336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4865722" y="4498824"/>
            <a:ext cx="43168" cy="37466"/>
          </a:xfrm>
          <a:custGeom>
            <a:avLst/>
            <a:gdLst/>
            <a:ahLst/>
            <a:cxnLst/>
            <a:rect l="l" t="t" r="r" b="b"/>
            <a:pathLst>
              <a:path w="67310" h="58420">
                <a:moveTo>
                  <a:pt x="57861" y="12357"/>
                </a:moveTo>
                <a:lnTo>
                  <a:pt x="56108" y="8153"/>
                </a:lnTo>
                <a:lnTo>
                  <a:pt x="51219" y="6146"/>
                </a:lnTo>
                <a:lnTo>
                  <a:pt x="41592" y="1778"/>
                </a:lnTo>
                <a:lnTo>
                  <a:pt x="39408" y="876"/>
                </a:lnTo>
                <a:lnTo>
                  <a:pt x="36093" y="215"/>
                </a:lnTo>
                <a:lnTo>
                  <a:pt x="35433" y="88"/>
                </a:lnTo>
                <a:lnTo>
                  <a:pt x="34290" y="25"/>
                </a:lnTo>
                <a:lnTo>
                  <a:pt x="31889" y="215"/>
                </a:lnTo>
                <a:lnTo>
                  <a:pt x="30657" y="215"/>
                </a:lnTo>
                <a:lnTo>
                  <a:pt x="25044" y="38"/>
                </a:lnTo>
                <a:lnTo>
                  <a:pt x="21170" y="0"/>
                </a:lnTo>
                <a:lnTo>
                  <a:pt x="18973" y="63"/>
                </a:lnTo>
                <a:lnTo>
                  <a:pt x="0" y="11087"/>
                </a:lnTo>
                <a:lnTo>
                  <a:pt x="152" y="18884"/>
                </a:lnTo>
                <a:lnTo>
                  <a:pt x="3378" y="22110"/>
                </a:lnTo>
                <a:lnTo>
                  <a:pt x="11328" y="22110"/>
                </a:lnTo>
                <a:lnTo>
                  <a:pt x="14554" y="18884"/>
                </a:lnTo>
                <a:lnTo>
                  <a:pt x="14554" y="15621"/>
                </a:lnTo>
                <a:lnTo>
                  <a:pt x="14554" y="15074"/>
                </a:lnTo>
                <a:lnTo>
                  <a:pt x="14859" y="15024"/>
                </a:lnTo>
                <a:lnTo>
                  <a:pt x="16459" y="14808"/>
                </a:lnTo>
                <a:lnTo>
                  <a:pt x="19824" y="14452"/>
                </a:lnTo>
                <a:lnTo>
                  <a:pt x="21513" y="14401"/>
                </a:lnTo>
                <a:lnTo>
                  <a:pt x="25819" y="14465"/>
                </a:lnTo>
                <a:lnTo>
                  <a:pt x="30734" y="14617"/>
                </a:lnTo>
                <a:lnTo>
                  <a:pt x="32423" y="14617"/>
                </a:lnTo>
                <a:lnTo>
                  <a:pt x="34010" y="14490"/>
                </a:lnTo>
                <a:lnTo>
                  <a:pt x="34988" y="14681"/>
                </a:lnTo>
                <a:lnTo>
                  <a:pt x="37033" y="15519"/>
                </a:lnTo>
                <a:lnTo>
                  <a:pt x="45516" y="19367"/>
                </a:lnTo>
                <a:lnTo>
                  <a:pt x="50634" y="21475"/>
                </a:lnTo>
                <a:lnTo>
                  <a:pt x="54838" y="19723"/>
                </a:lnTo>
                <a:lnTo>
                  <a:pt x="56997" y="14478"/>
                </a:lnTo>
                <a:lnTo>
                  <a:pt x="57835" y="12420"/>
                </a:lnTo>
                <a:lnTo>
                  <a:pt x="14465" y="12369"/>
                </a:lnTo>
                <a:lnTo>
                  <a:pt x="57861" y="12357"/>
                </a:lnTo>
                <a:close/>
              </a:path>
              <a:path w="67310" h="58420">
                <a:moveTo>
                  <a:pt x="67271" y="51295"/>
                </a:moveTo>
                <a:lnTo>
                  <a:pt x="66509" y="43383"/>
                </a:lnTo>
                <a:lnTo>
                  <a:pt x="62992" y="40487"/>
                </a:lnTo>
                <a:lnTo>
                  <a:pt x="35788" y="43180"/>
                </a:lnTo>
                <a:lnTo>
                  <a:pt x="27749" y="43738"/>
                </a:lnTo>
                <a:lnTo>
                  <a:pt x="11341" y="43815"/>
                </a:lnTo>
                <a:lnTo>
                  <a:pt x="8115" y="47040"/>
                </a:lnTo>
                <a:lnTo>
                  <a:pt x="8115" y="54991"/>
                </a:lnTo>
                <a:lnTo>
                  <a:pt x="11341" y="58216"/>
                </a:lnTo>
                <a:lnTo>
                  <a:pt x="15316" y="58216"/>
                </a:lnTo>
                <a:lnTo>
                  <a:pt x="28371" y="58127"/>
                </a:lnTo>
                <a:lnTo>
                  <a:pt x="37045" y="57518"/>
                </a:lnTo>
                <a:lnTo>
                  <a:pt x="64376" y="54813"/>
                </a:lnTo>
                <a:lnTo>
                  <a:pt x="67271" y="5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991669" y="4464588"/>
            <a:ext cx="248913" cy="8088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300123" y="4467748"/>
            <a:ext cx="47049" cy="6411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388322" y="4463734"/>
            <a:ext cx="148622" cy="80811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646557" y="4486752"/>
            <a:ext cx="57421" cy="37874"/>
          </a:xfrm>
          <a:custGeom>
            <a:avLst/>
            <a:gdLst/>
            <a:ahLst/>
            <a:cxnLst/>
            <a:rect l="l" t="t" r="r" b="b"/>
            <a:pathLst>
              <a:path w="89535" h="59054">
                <a:moveTo>
                  <a:pt x="50698" y="7683"/>
                </a:moveTo>
                <a:lnTo>
                  <a:pt x="50558" y="5905"/>
                </a:lnTo>
                <a:lnTo>
                  <a:pt x="47498" y="1854"/>
                </a:lnTo>
                <a:lnTo>
                  <a:pt x="45821" y="812"/>
                </a:lnTo>
                <a:lnTo>
                  <a:pt x="43129" y="215"/>
                </a:lnTo>
                <a:lnTo>
                  <a:pt x="42976" y="177"/>
                </a:lnTo>
                <a:lnTo>
                  <a:pt x="42519" y="177"/>
                </a:lnTo>
                <a:lnTo>
                  <a:pt x="41427" y="203"/>
                </a:lnTo>
                <a:lnTo>
                  <a:pt x="41224" y="190"/>
                </a:lnTo>
                <a:lnTo>
                  <a:pt x="39916" y="63"/>
                </a:lnTo>
                <a:lnTo>
                  <a:pt x="38252" y="63"/>
                </a:lnTo>
                <a:lnTo>
                  <a:pt x="30556" y="190"/>
                </a:lnTo>
                <a:lnTo>
                  <a:pt x="27711" y="165"/>
                </a:lnTo>
                <a:lnTo>
                  <a:pt x="21259" y="0"/>
                </a:lnTo>
                <a:lnTo>
                  <a:pt x="19100" y="12"/>
                </a:lnTo>
                <a:lnTo>
                  <a:pt x="0" y="11480"/>
                </a:lnTo>
                <a:lnTo>
                  <a:pt x="330" y="12915"/>
                </a:lnTo>
                <a:lnTo>
                  <a:pt x="2425" y="17716"/>
                </a:lnTo>
                <a:lnTo>
                  <a:pt x="3822" y="19875"/>
                </a:lnTo>
                <a:lnTo>
                  <a:pt x="7912" y="21983"/>
                </a:lnTo>
                <a:lnTo>
                  <a:pt x="9271" y="22250"/>
                </a:lnTo>
                <a:lnTo>
                  <a:pt x="11328" y="22250"/>
                </a:lnTo>
                <a:lnTo>
                  <a:pt x="12611" y="22085"/>
                </a:lnTo>
                <a:lnTo>
                  <a:pt x="16370" y="22072"/>
                </a:lnTo>
                <a:lnTo>
                  <a:pt x="19583" y="18859"/>
                </a:lnTo>
                <a:lnTo>
                  <a:pt x="19583" y="15443"/>
                </a:lnTo>
                <a:lnTo>
                  <a:pt x="19583" y="14427"/>
                </a:lnTo>
                <a:lnTo>
                  <a:pt x="22186" y="14427"/>
                </a:lnTo>
                <a:lnTo>
                  <a:pt x="28384" y="14592"/>
                </a:lnTo>
                <a:lnTo>
                  <a:pt x="31673" y="14579"/>
                </a:lnTo>
                <a:lnTo>
                  <a:pt x="35521" y="14503"/>
                </a:lnTo>
                <a:lnTo>
                  <a:pt x="34848" y="18859"/>
                </a:lnTo>
                <a:lnTo>
                  <a:pt x="34721" y="19875"/>
                </a:lnTo>
                <a:lnTo>
                  <a:pt x="34302" y="25019"/>
                </a:lnTo>
                <a:lnTo>
                  <a:pt x="37249" y="28498"/>
                </a:lnTo>
                <a:lnTo>
                  <a:pt x="45173" y="29159"/>
                </a:lnTo>
                <a:lnTo>
                  <a:pt x="48653" y="26212"/>
                </a:lnTo>
                <a:lnTo>
                  <a:pt x="49060" y="21209"/>
                </a:lnTo>
                <a:lnTo>
                  <a:pt x="50101" y="14617"/>
                </a:lnTo>
                <a:lnTo>
                  <a:pt x="50330" y="12915"/>
                </a:lnTo>
                <a:lnTo>
                  <a:pt x="50609" y="9601"/>
                </a:lnTo>
                <a:lnTo>
                  <a:pt x="50698" y="7683"/>
                </a:lnTo>
                <a:close/>
              </a:path>
              <a:path w="89535" h="59054">
                <a:moveTo>
                  <a:pt x="89293" y="45415"/>
                </a:moveTo>
                <a:lnTo>
                  <a:pt x="88988" y="37465"/>
                </a:lnTo>
                <a:lnTo>
                  <a:pt x="85648" y="34366"/>
                </a:lnTo>
                <a:lnTo>
                  <a:pt x="45872" y="35814"/>
                </a:lnTo>
                <a:lnTo>
                  <a:pt x="40093" y="35712"/>
                </a:lnTo>
                <a:lnTo>
                  <a:pt x="13792" y="44386"/>
                </a:lnTo>
                <a:lnTo>
                  <a:pt x="10363" y="46418"/>
                </a:lnTo>
                <a:lnTo>
                  <a:pt x="9245" y="50825"/>
                </a:lnTo>
                <a:lnTo>
                  <a:pt x="13296" y="57670"/>
                </a:lnTo>
                <a:lnTo>
                  <a:pt x="17716" y="58801"/>
                </a:lnTo>
                <a:lnTo>
                  <a:pt x="21145" y="56769"/>
                </a:lnTo>
                <a:lnTo>
                  <a:pt x="27990" y="52285"/>
                </a:lnTo>
                <a:lnTo>
                  <a:pt x="30378" y="51409"/>
                </a:lnTo>
                <a:lnTo>
                  <a:pt x="37007" y="50406"/>
                </a:lnTo>
                <a:lnTo>
                  <a:pt x="43891" y="50152"/>
                </a:lnTo>
                <a:lnTo>
                  <a:pt x="52489" y="50114"/>
                </a:lnTo>
                <a:lnTo>
                  <a:pt x="86194" y="48755"/>
                </a:lnTo>
                <a:lnTo>
                  <a:pt x="89293" y="45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8" name="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747471" y="4476045"/>
            <a:ext cx="102765" cy="7943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895560" y="4461031"/>
            <a:ext cx="109276" cy="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7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Linear Regression is a </a:t>
            </a:r>
            <a:r>
              <a:rPr lang="en-US" dirty="0" smtClean="0"/>
              <a:t>___________ </a:t>
            </a:r>
            <a:r>
              <a:rPr lang="en-US" dirty="0"/>
              <a:t>machine learning algorithm.</a:t>
            </a:r>
            <a:endParaRPr b="0" i="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 dirty="0"/>
              <a:t>In a simple linear regression model (One independent variable), If we change the input variable by 1 unit. How much output variable will change?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the mathematical Equation of Linear Regression Y = β1 + β2X + ϵ, (β1, β2) refers to __________</a:t>
            </a:r>
            <a:endParaRPr dirty="0"/>
          </a:p>
        </p:txBody>
      </p:sp>
      <p:sp>
        <p:nvSpPr>
          <p:cNvPr id="414" name="Google Shape;414;p52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08227" y="1825625"/>
            <a:ext cx="196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4770" y="5076967"/>
            <a:ext cx="394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Regression Coefficients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672" y="504967"/>
            <a:ext cx="10249922" cy="6147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simple linear regression model (One independent variable),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the input variable by 1 unit. How much output variable will change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simple linear regression model of the form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ax+b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(output) variable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independent (input)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coefficient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line.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the slope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us how much the output variable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change for a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one-unit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input variable xxx.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by 1 unit,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change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equation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y=2x+5,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for each 1 unit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by 2 units.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linear regression, the output variable changes by the value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unit change in the input variable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many coefficients do you need to estimate in a simple linear regression model with two independent variables?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Linear regression model perfectly fits i.e., train error is zero, then test error _____________________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Line of best fit or regression line is found when _____________</a:t>
            </a:r>
            <a:endParaRPr dirty="0"/>
          </a:p>
        </p:txBody>
      </p:sp>
      <p:sp>
        <p:nvSpPr>
          <p:cNvPr id="421" name="Google Shape;421;p53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70245" y="3721618"/>
            <a:ext cx="552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Likely to be non-zero and may be quite high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3209" y="5068934"/>
            <a:ext cx="785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Sum of the squared differences between the observed values and the </a:t>
            </a:r>
          </a:p>
          <a:p>
            <a:r>
              <a:rPr lang="en-IN" sz="1800" b="1" dirty="0" smtClean="0"/>
              <a:t>predicted values(the residuals)is minimized</a:t>
            </a:r>
            <a:endParaRPr lang="en-I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accurately can we estimate the effect of each medium on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By what amount will sales increase?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accurately can we predict future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the accuracy of this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Is the relationship linear?</a:t>
            </a:r>
            <a:r>
              <a:rPr lang="en-US" sz="3200" i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Is there synergy among the advertising media?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Interaction effect</a:t>
            </a:r>
            <a:endParaRPr sz="28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424" y="805218"/>
            <a:ext cx="12226424" cy="471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sz="1800" dirty="0"/>
              <a:t>How many coefficients do you need to estimate in a simple linear regression model with two independent variables</a:t>
            </a:r>
            <a:r>
              <a:rPr lang="en-US" sz="1800" dirty="0" smtClean="0"/>
              <a:t>?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800" dirty="0"/>
              <a:t> </a:t>
            </a:r>
            <a:r>
              <a:rPr lang="en-US" sz="1800" dirty="0" smtClean="0"/>
              <a:t>   Sol:-</a:t>
            </a:r>
          </a:p>
          <a:p>
            <a:r>
              <a:rPr lang="en-US" sz="1800" dirty="0"/>
              <a:t>In a </a:t>
            </a:r>
            <a:r>
              <a:rPr lang="en-US" sz="1800" b="1" dirty="0"/>
              <a:t>simple linear regression model</a:t>
            </a:r>
            <a:r>
              <a:rPr lang="en-US" sz="1800" dirty="0"/>
              <a:t> with </a:t>
            </a:r>
            <a:r>
              <a:rPr lang="en-US" sz="1800" b="1" dirty="0"/>
              <a:t>two independent variables</a:t>
            </a:r>
            <a:r>
              <a:rPr lang="en-US" sz="1800" dirty="0"/>
              <a:t>, the model takes the form:</a:t>
            </a:r>
          </a:p>
          <a:p>
            <a:r>
              <a:rPr lang="en-US" sz="1800" dirty="0" smtClean="0"/>
              <a:t>y=a1x1+a2x2+b</a:t>
            </a:r>
          </a:p>
          <a:p>
            <a:r>
              <a:rPr lang="en-US" sz="1800" dirty="0" smtClean="0"/>
              <a:t>Here</a:t>
            </a:r>
            <a:r>
              <a:rPr lang="en-US" sz="1800" dirty="0"/>
              <a:t>:</a:t>
            </a:r>
          </a:p>
          <a:p>
            <a:r>
              <a:rPr lang="en-US" sz="1800" dirty="0" smtClean="0"/>
              <a:t>y </a:t>
            </a:r>
            <a:r>
              <a:rPr lang="en-US" sz="1800" dirty="0"/>
              <a:t>is the dependent (output) variable.</a:t>
            </a:r>
          </a:p>
          <a:p>
            <a:r>
              <a:rPr lang="en-US" sz="1800" dirty="0" smtClean="0"/>
              <a:t>x1 </a:t>
            </a:r>
            <a:r>
              <a:rPr lang="en-US" sz="1800" dirty="0"/>
              <a:t>and </a:t>
            </a:r>
            <a:r>
              <a:rPr lang="en-US" sz="1800" dirty="0" smtClean="0"/>
              <a:t>x2​ </a:t>
            </a:r>
            <a:r>
              <a:rPr lang="en-US" sz="1800" dirty="0"/>
              <a:t>are the two independent (input) variables.</a:t>
            </a:r>
          </a:p>
          <a:p>
            <a:r>
              <a:rPr lang="en-US" sz="1800" dirty="0" smtClean="0"/>
              <a:t>a1 </a:t>
            </a:r>
            <a:r>
              <a:rPr lang="en-US" sz="1800" dirty="0"/>
              <a:t>and </a:t>
            </a:r>
            <a:r>
              <a:rPr lang="en-US" sz="1800" dirty="0" smtClean="0"/>
              <a:t>a2​ </a:t>
            </a:r>
            <a:r>
              <a:rPr lang="en-US" sz="1800" dirty="0"/>
              <a:t>are the coefficients (slopes) for each independent variable.</a:t>
            </a:r>
          </a:p>
          <a:p>
            <a:r>
              <a:rPr lang="en-US" sz="1800" dirty="0" smtClean="0"/>
              <a:t>b </a:t>
            </a:r>
            <a:r>
              <a:rPr lang="en-US" sz="1800" dirty="0"/>
              <a:t>is the intercept.</a:t>
            </a:r>
          </a:p>
          <a:p>
            <a:r>
              <a:rPr lang="en-US" sz="1800" b="1" dirty="0"/>
              <a:t>Number of coefficients to estimate:</a:t>
            </a:r>
          </a:p>
          <a:p>
            <a:r>
              <a:rPr lang="en-US" sz="1800" dirty="0"/>
              <a:t>In this model, you need to estimate:</a:t>
            </a:r>
          </a:p>
          <a:p>
            <a:r>
              <a:rPr lang="en-US" sz="1800" dirty="0" smtClean="0"/>
              <a:t>a1​</a:t>
            </a:r>
            <a:r>
              <a:rPr lang="en-US" sz="1800" dirty="0"/>
              <a:t>: the coefficient for </a:t>
            </a:r>
            <a:r>
              <a:rPr lang="en-US" sz="1800" dirty="0" smtClean="0"/>
              <a:t>x1​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a2​</a:t>
            </a:r>
            <a:r>
              <a:rPr lang="en-US" sz="1800" dirty="0"/>
              <a:t>: the coefficient for </a:t>
            </a:r>
            <a:r>
              <a:rPr lang="en-US" sz="1800" dirty="0" smtClean="0"/>
              <a:t>x2​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b: </a:t>
            </a:r>
            <a:r>
              <a:rPr lang="en-US" sz="1800" dirty="0"/>
              <a:t>the intercept (the value of </a:t>
            </a:r>
            <a:r>
              <a:rPr lang="en-US" sz="1800" dirty="0" smtClean="0"/>
              <a:t>y </a:t>
            </a:r>
            <a:r>
              <a:rPr lang="en-US" sz="1800" dirty="0"/>
              <a:t>when both </a:t>
            </a:r>
            <a:r>
              <a:rPr lang="en-US" sz="1800" dirty="0" smtClean="0"/>
              <a:t>x1​ </a:t>
            </a:r>
            <a:r>
              <a:rPr lang="en-US" sz="1800" dirty="0"/>
              <a:t>and </a:t>
            </a:r>
            <a:r>
              <a:rPr lang="en-US" sz="1800" dirty="0" smtClean="0"/>
              <a:t>x2​ </a:t>
            </a:r>
            <a:r>
              <a:rPr lang="en-US" sz="1800" dirty="0"/>
              <a:t>are zero).</a:t>
            </a:r>
          </a:p>
          <a:p>
            <a:r>
              <a:rPr lang="en-US" sz="1800" dirty="0"/>
              <a:t>Therefore, you need to estimate </a:t>
            </a:r>
            <a:r>
              <a:rPr lang="en-US" sz="1800" b="1" dirty="0"/>
              <a:t>three coefficients</a:t>
            </a:r>
            <a:r>
              <a:rPr lang="en-US" sz="1800" dirty="0"/>
              <a:t> in total: two slope coefficients (</a:t>
            </a:r>
            <a:r>
              <a:rPr lang="en-US" sz="1800" dirty="0" smtClean="0"/>
              <a:t>a1 </a:t>
            </a:r>
            <a:r>
              <a:rPr lang="en-US" sz="1800" dirty="0"/>
              <a:t>and </a:t>
            </a:r>
            <a:r>
              <a:rPr lang="en-US" sz="1800" dirty="0" smtClean="0"/>
              <a:t>a2​</a:t>
            </a:r>
            <a:r>
              <a:rPr lang="en-US" sz="1800" dirty="0"/>
              <a:t>) and one intercept </a:t>
            </a:r>
            <a:endParaRPr lang="en-US" sz="1800" dirty="0" smtClean="0"/>
          </a:p>
          <a:p>
            <a:r>
              <a:rPr lang="en-US" sz="1800" dirty="0" smtClean="0"/>
              <a:t>coefficient </a:t>
            </a:r>
            <a:r>
              <a:rPr lang="en-US" sz="1800" dirty="0"/>
              <a:t>(</a:t>
            </a:r>
            <a:r>
              <a:rPr lang="en-US" sz="1800" dirty="0" smtClean="0"/>
              <a:t>b).</a:t>
            </a:r>
            <a:endParaRPr lang="en-US" sz="1800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50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pic>
        <p:nvPicPr>
          <p:cNvPr id="427" name="Google Shape;42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407" y="3626386"/>
            <a:ext cx="9119185" cy="28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429" name="Google Shape;429;p54"/>
          <p:cNvSpPr txBox="1"/>
          <p:nvPr/>
        </p:nvSpPr>
        <p:spPr>
          <a:xfrm>
            <a:off x="665017" y="1674674"/>
            <a:ext cx="108845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it make sense for the multiple regression to suggest no relationship between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simple linear regression implies the opposite?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co-relation analysis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665017" y="3059668"/>
            <a:ext cx="105155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are a surrogate for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advertising;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“credit” for the effect of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20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436" name="Google Shape;436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Advertising example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average effect on sales of a one-unit increase in TV is always β</a:t>
            </a:r>
            <a:r>
              <a:rPr lang="en-US" baseline="-25000"/>
              <a:t>1</a:t>
            </a:r>
            <a:r>
              <a:rPr lang="en-US"/>
              <a:t>, regardless of the amount spent on radio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change in the response Sales due to a one-unit change in TV is constant. It does not depends on TV</a:t>
            </a:r>
            <a:endParaRPr/>
          </a:p>
        </p:txBody>
      </p:sp>
      <p:sp>
        <p:nvSpPr>
          <p:cNvPr id="437" name="Google Shape;437;p55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b="1">
                <a:solidFill>
                  <a:srgbClr val="C00000"/>
                </a:solidFill>
              </a:rPr>
              <a:t>Assumptions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Additive assumption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effect of changes in a predictor X</a:t>
            </a:r>
            <a:r>
              <a:rPr lang="en-US" i="1" baseline="-25000"/>
              <a:t>j</a:t>
            </a:r>
            <a:r>
              <a:rPr lang="en-US"/>
              <a:t> on the response Y is independent of the values of the other predictors.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Linear assumption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change in the response Y due to a one-unit change in X</a:t>
            </a:r>
            <a:r>
              <a:rPr lang="en-US" i="1" baseline="-25000"/>
              <a:t>j</a:t>
            </a:r>
            <a:r>
              <a:rPr lang="en-US"/>
              <a:t> is constant, regardless of the value of X</a:t>
            </a:r>
            <a:r>
              <a:rPr lang="en-US" i="1" baseline="-25000"/>
              <a:t>j</a:t>
            </a:r>
            <a:endParaRPr i="1" baseline="-25000"/>
          </a:p>
        </p:txBody>
      </p:sp>
      <p:sp>
        <p:nvSpPr>
          <p:cNvPr id="444" name="Google Shape;444;p5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sp>
        <p:nvSpPr>
          <p:cNvPr id="450" name="Google Shape;450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Advertising example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average effect on sales of a one-unit increase in TV is always β</a:t>
            </a:r>
            <a:r>
              <a:rPr lang="en-US" baseline="-25000"/>
              <a:t>1</a:t>
            </a:r>
            <a:r>
              <a:rPr lang="en-US"/>
              <a:t>, regardless of the amount spent on radio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b="1">
                <a:solidFill>
                  <a:srgbClr val="C00000"/>
                </a:solidFill>
              </a:rPr>
              <a:t>NOT TRUE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525" y="3853152"/>
            <a:ext cx="6391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870" y="5214973"/>
            <a:ext cx="68675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7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sp>
        <p:nvSpPr>
          <p:cNvPr id="459" name="Google Shape;459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Production lines, worker and unit produced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60" name="Google Shape;460;p58"/>
          <p:cNvSpPr/>
          <p:nvPr/>
        </p:nvSpPr>
        <p:spPr>
          <a:xfrm>
            <a:off x="838200" y="2718233"/>
            <a:ext cx="3685309" cy="710767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8"/>
          <p:cNvSpPr/>
          <p:nvPr/>
        </p:nvSpPr>
        <p:spPr>
          <a:xfrm>
            <a:off x="5017655" y="2733098"/>
            <a:ext cx="2341417" cy="710767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2288308" y="2416370"/>
            <a:ext cx="1116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5665848" y="233003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58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65" y="1789539"/>
            <a:ext cx="9452467" cy="308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023" y="4977245"/>
            <a:ext cx="102679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9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Hierarchical principle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include an interaction in a model, hierarchical should also include the main effects, even if the </a:t>
            </a:r>
            <a:r>
              <a:rPr lang="en-US" i="1"/>
              <a:t>p</a:t>
            </a:r>
            <a:r>
              <a:rPr lang="en-US"/>
              <a:t>-values associated with principle their coefficients are not significant.</a:t>
            </a:r>
            <a:endParaRPr/>
          </a:p>
        </p:txBody>
      </p:sp>
      <p:sp>
        <p:nvSpPr>
          <p:cNvPr id="479" name="Google Shape;479;p60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sp>
        <p:nvSpPr>
          <p:cNvPr id="485" name="Google Shape;485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Credit data set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we wish to predict balance using the income (quantitative) and student (qualitative) variables.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absence of an interaction term, the model takes the form</a:t>
            </a:r>
            <a:endParaRPr/>
          </a:p>
        </p:txBody>
      </p:sp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602" y="4131252"/>
            <a:ext cx="8754052" cy="175634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1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pic>
        <p:nvPicPr>
          <p:cNvPr id="493" name="Google Shape;49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508" y="1690688"/>
            <a:ext cx="8137237" cy="457121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2"/>
          <p:cNvSpPr/>
          <p:nvPr/>
        </p:nvSpPr>
        <p:spPr>
          <a:xfrm>
            <a:off x="4802909" y="1551709"/>
            <a:ext cx="4100945" cy="34359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7075" y="2353469"/>
            <a:ext cx="6606941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2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is Linear Regression?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958108" y="1941469"/>
            <a:ext cx="6096000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879272" y="3594345"/>
            <a:ext cx="360102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06" t="-10666" b="-3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2489085"/>
            <a:ext cx="5511800" cy="4247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69" t="-21427" b="-314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632200" y="5085834"/>
            <a:ext cx="3139208" cy="48122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679786" y="2539457"/>
            <a:ext cx="3352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coefficients or parameters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441286" y="5914095"/>
            <a:ext cx="6893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estimated value for an unknown parameter or coefficient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38200" y="4542983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lang="en-US" b="1"/>
              <a:t>Additive assumption)</a:t>
            </a:r>
            <a:endParaRPr/>
          </a:p>
        </p:txBody>
      </p:sp>
      <p:pic>
        <p:nvPicPr>
          <p:cNvPr id="502" name="Google Shape;50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6563" y="1783052"/>
            <a:ext cx="8137237" cy="457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3"/>
          <p:cNvSpPr/>
          <p:nvPr/>
        </p:nvSpPr>
        <p:spPr>
          <a:xfrm>
            <a:off x="7432964" y="1644073"/>
            <a:ext cx="4100945" cy="34359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3"/>
          <p:cNvSpPr/>
          <p:nvPr/>
        </p:nvSpPr>
        <p:spPr>
          <a:xfrm>
            <a:off x="3332019" y="1618324"/>
            <a:ext cx="4100945" cy="34359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89" y="2536779"/>
            <a:ext cx="7417086" cy="15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3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>
            <a:spLocks noGrp="1"/>
          </p:cNvSpPr>
          <p:nvPr>
            <p:ph type="title"/>
          </p:nvPr>
        </p:nvSpPr>
        <p:spPr>
          <a:xfrm>
            <a:off x="230909" y="365125"/>
            <a:ext cx="50615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/>
              <a:t>Linear Regression contd… (</a:t>
            </a:r>
            <a:r>
              <a:rPr lang="en-US" sz="3600" b="1"/>
              <a:t>Linear assumption)</a:t>
            </a:r>
            <a:endParaRPr sz="3600"/>
          </a:p>
        </p:txBody>
      </p:sp>
      <p:pic>
        <p:nvPicPr>
          <p:cNvPr id="512" name="Google Shape;512;p64"/>
          <p:cNvPicPr preferRelativeResize="0"/>
          <p:nvPr/>
        </p:nvPicPr>
        <p:blipFill rotWithShape="1">
          <a:blip r:embed="rId3">
            <a:alphaModFix/>
          </a:blip>
          <a:srcRect l="4288"/>
          <a:stretch/>
        </p:blipFill>
        <p:spPr>
          <a:xfrm>
            <a:off x="5015345" y="365125"/>
            <a:ext cx="6945746" cy="6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4"/>
          <p:cNvSpPr txBox="1"/>
          <p:nvPr/>
        </p:nvSpPr>
        <p:spPr>
          <a:xfrm>
            <a:off x="919017" y="2267727"/>
            <a:ext cx="296025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mpg 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(gas mileage in miles per gallon) versus </a:t>
            </a:r>
            <a:r>
              <a:rPr lang="en-US" sz="16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horsepower 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shown for a number of cars in the </a:t>
            </a:r>
            <a:r>
              <a:rPr lang="en-US" sz="1600" b="0" i="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1580" y="323271"/>
            <a:ext cx="71532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791" y="3848679"/>
            <a:ext cx="104013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4"/>
          <p:cNvSpPr txBox="1">
            <a:spLocks noGrp="1"/>
          </p:cNvSpPr>
          <p:nvPr>
            <p:ph type="ftr" idx="11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22" name="Google Shape;522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b="1">
                <a:solidFill>
                  <a:srgbClr val="C00000"/>
                </a:solidFill>
              </a:rPr>
              <a:t>Potential Problems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Non-linearity of the response-predictor relationships.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Correlation of error terms.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Non-constant variance of error terms.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Outliers.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High-leverage points.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 Collinearity.</a:t>
            </a:r>
            <a:endParaRPr/>
          </a:p>
        </p:txBody>
      </p:sp>
      <p:sp>
        <p:nvSpPr>
          <p:cNvPr id="523" name="Google Shape;523;p65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29" name="Google Shape;529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i="1">
                <a:solidFill>
                  <a:srgbClr val="000000"/>
                </a:solidFill>
              </a:rPr>
              <a:t>Is there a relationship between advertising budget and sales?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Evidence of an association between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strong is the relationship between advertising budget and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Strength of this relationship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Which media contribute to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/>
              <a:t>Do just one or two of the media contribute?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30" name="Google Shape;530;p66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36" name="Google Shape;536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accurately can we estimate the effect of each medium on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By what amount will sales increase?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How accurately can we predict future sales?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the accuracy of this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Is the relationship linear?</a:t>
            </a:r>
            <a:r>
              <a:rPr lang="en-US" sz="3200" i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b="0" i="1">
                <a:solidFill>
                  <a:srgbClr val="000000"/>
                </a:solidFill>
              </a:rPr>
              <a:t>Is there synergy among the advertising media?</a:t>
            </a:r>
            <a:r>
              <a:rPr lang="en-US" sz="3200" i="1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Interaction effect</a:t>
            </a: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37" name="Google Shape;537;p67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References 	</a:t>
            </a:r>
            <a:endParaRPr/>
          </a:p>
        </p:txBody>
      </p:sp>
      <p:sp>
        <p:nvSpPr>
          <p:cNvPr id="543" name="Google Shape;543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/>
              <a:t>Linear Regression: Estimation of Coefficients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Measuring </a:t>
            </a:r>
            <a:r>
              <a:rPr lang="en-US" i="1"/>
              <a:t>closeness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one is: </a:t>
            </a:r>
            <a:r>
              <a:rPr lang="en-US" i="1"/>
              <a:t>Minimizing the least squares criterion</a:t>
            </a:r>
            <a:endParaRPr i="1"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Regression: Estimation of Coefficients</a:t>
            </a:r>
            <a:endParaRPr/>
          </a:p>
        </p:txBody>
      </p:sp>
      <p:pic>
        <p:nvPicPr>
          <p:cNvPr id="143" name="Google Shape;14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6182" y="1701986"/>
            <a:ext cx="6414597" cy="485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Least Square Error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 sum of square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Least Square Approach: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909455" y="2265621"/>
            <a:ext cx="6096000" cy="404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2909455" y="2905835"/>
            <a:ext cx="6096000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6153" b="-76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2706255" y="4115815"/>
            <a:ext cx="6096000" cy="6999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613891" y="4950687"/>
            <a:ext cx="6096000" cy="3937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7690" b="-107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967346" y="5541110"/>
            <a:ext cx="6096000" cy="8485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438899" y="5517757"/>
            <a:ext cx="3554845" cy="84856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3105</Words>
  <Application>Microsoft Office PowerPoint</Application>
  <PresentationFormat>Widescreen</PresentationFormat>
  <Paragraphs>358</Paragraphs>
  <Slides>65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Times New Roman</vt:lpstr>
      <vt:lpstr>Office Theme</vt:lpstr>
      <vt:lpstr>Linear Regression</vt:lpstr>
      <vt:lpstr>Outline </vt:lpstr>
      <vt:lpstr>Why Linear Regression?</vt:lpstr>
      <vt:lpstr>Why Linear Regression?</vt:lpstr>
      <vt:lpstr>Why Linear Regression?</vt:lpstr>
      <vt:lpstr>What is Linear Regression?</vt:lpstr>
      <vt:lpstr>Linear Regression: Estimation of Coefficients</vt:lpstr>
      <vt:lpstr>Linear Regression: Estimation of Coefficients</vt:lpstr>
      <vt:lpstr>Least Square Error</vt:lpstr>
      <vt:lpstr>Linear Regression contd…</vt:lpstr>
      <vt:lpstr>Linear Regression contd…</vt:lpstr>
      <vt:lpstr>Question </vt:lpstr>
      <vt:lpstr>PowerPoint Presentation</vt:lpstr>
      <vt:lpstr>PowerPoint Presentation</vt:lpstr>
      <vt:lpstr>PowerPoint Presentation</vt:lpstr>
      <vt:lpstr>Hypothesis function</vt:lpstr>
      <vt:lpstr>Cost function </vt:lpstr>
      <vt:lpstr>Gradient Descent Approach </vt:lpstr>
      <vt:lpstr>Gradient Descent Approach </vt:lpstr>
      <vt:lpstr>Gradient Descent Approach </vt:lpstr>
      <vt:lpstr>Gradient Descent Approach </vt:lpstr>
      <vt:lpstr>Question </vt:lpstr>
      <vt:lpstr>PowerPoint Presentation</vt:lpstr>
      <vt:lpstr>PowerPoint Presentation</vt:lpstr>
      <vt:lpstr>Linear Regression – Accessing the accuracy of the coefficients</vt:lpstr>
      <vt:lpstr>Linear Regression – Accessing the accuracy of the model</vt:lpstr>
      <vt:lpstr>Linear Regression – Accessing the accuracy of the model</vt:lpstr>
      <vt:lpstr>Linear Regression – Accessing the accuracy of the model</vt:lpstr>
      <vt:lpstr>Linear Regression – Accessing the accuracy of the model</vt:lpstr>
      <vt:lpstr>Linear Regression – Accessing the accuracy of the model</vt:lpstr>
      <vt:lpstr>Linear Regression – Accessing the accuracy of the model</vt:lpstr>
      <vt:lpstr>Multivariate Linear Regression</vt:lpstr>
      <vt:lpstr>Multivariate Linear Regression</vt:lpstr>
      <vt:lpstr>Multivariate Linear Regression</vt:lpstr>
      <vt:lpstr>Multivariate Linear Regression</vt:lpstr>
      <vt:lpstr>Hypothesis function</vt:lpstr>
      <vt:lpstr>Linear Regression – Accessing the accuracy of the model</vt:lpstr>
      <vt:lpstr>Matrix Representation </vt:lpstr>
      <vt:lpstr>Cost function </vt:lpstr>
      <vt:lpstr>Gradient descent method </vt:lpstr>
      <vt:lpstr>Gradient descent method </vt:lpstr>
      <vt:lpstr>Normal equation method</vt:lpstr>
      <vt:lpstr>Gradient descent method vs Normal Equation Method</vt:lpstr>
      <vt:lpstr>Practice Question </vt:lpstr>
      <vt:lpstr>PowerPoint Presentation</vt:lpstr>
      <vt:lpstr>PowerPoint Presentation</vt:lpstr>
      <vt:lpstr>Questions</vt:lpstr>
      <vt:lpstr>PowerPoint Presentation</vt:lpstr>
      <vt:lpstr>Questions</vt:lpstr>
      <vt:lpstr>PowerPoint Presentation</vt:lpstr>
      <vt:lpstr>Linear Regression contd…</vt:lpstr>
      <vt:lpstr>Linear Regression contd…</vt:lpstr>
      <vt:lpstr>Linear Regression contd…</vt:lpstr>
      <vt:lpstr>Linear Regression contd… (Additive assumption)</vt:lpstr>
      <vt:lpstr>Linear Regression contd… (Additive assumption)</vt:lpstr>
      <vt:lpstr>Linear Regression contd… (Additive assumption)</vt:lpstr>
      <vt:lpstr>Linear Regression contd… (Additive assumption)</vt:lpstr>
      <vt:lpstr>Linear Regression contd… (Additive assumption)</vt:lpstr>
      <vt:lpstr>Linear Regression contd… (Additive assumption)</vt:lpstr>
      <vt:lpstr>Linear Regression contd… (Additive assumption)</vt:lpstr>
      <vt:lpstr>Linear Regression contd… (Linear assumption)</vt:lpstr>
      <vt:lpstr>Linear Regression contd…</vt:lpstr>
      <vt:lpstr>Linear Regression contd…</vt:lpstr>
      <vt:lpstr>Linear Regression contd…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Sumit kumar</cp:lastModifiedBy>
  <cp:revision>5</cp:revision>
  <dcterms:modified xsi:type="dcterms:W3CDTF">2024-10-18T10:42:22Z</dcterms:modified>
</cp:coreProperties>
</file>