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IBM Plex Sans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slide" Target="slides/slide6.xml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9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font" Target="fonts/IBMPlex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b="1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b="1" sz="40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1" y="1270000"/>
            <a:ext cx="7225144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 b="1">
                <a:solidFill>
                  <a:srgbClr val="FF000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flipH="1" rot="10800000">
            <a:off x="838200" y="1081087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 flipH="1" rot="10800000">
            <a:off x="838200" y="6356350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882556" y="2240280"/>
            <a:ext cx="10567916" cy="8824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Exploratory Data Analysis</a:t>
            </a:r>
            <a:endParaRPr sz="4000">
              <a:solidFill>
                <a:srgbClr val="002060"/>
              </a:solidFill>
            </a:endParaRPr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Visualization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995937" y="3735239"/>
            <a:ext cx="82001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“Exploratory data analysis” is an attitude, a state of flexibility, a willingness to look for those things that we believe are not there, as well as those we believe to be there.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— John Tukey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Exploratory Data Analysis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201" y="1270000"/>
            <a:ext cx="7225144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The analysis of datasets based on various numerical methods and graphical tools.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Exploring data for patterns, trends, underlying structure, deviations from the trend, anomalies and strange structures.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It facilitates discovering unexpected as well as conforming the expected.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Another definition: An approach/philosophy for data analysis that employs a variety of techniques (mostly graphical).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Visualization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alibri"/>
              <a:buNone/>
            </a:pPr>
            <a:r>
              <a:rPr lang="en-US" sz="3400"/>
              <a:t>Why is exploratory data analysis important in data science?</a:t>
            </a:r>
            <a:endParaRPr sz="3400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1" y="1270000"/>
            <a:ext cx="7225144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Improve understanding of variables by extracting averages, mean, minimum, and maximum values, etc.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Discover errors, outliers, and missing values in the data.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Identify patterns by visualizing data in graphs such as bar graphs, scatter plots, heatmaps and histograms.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Visualization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EDA Methods</a:t>
            </a:r>
            <a:endParaRPr/>
          </a:p>
        </p:txBody>
      </p:sp>
      <p:sp>
        <p:nvSpPr>
          <p:cNvPr id="115" name="Google Shape;115;p16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Visualization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013" y="1181819"/>
            <a:ext cx="10213676" cy="512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838200" y="6611779"/>
            <a:ext cx="701111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http://users.encs.concordia.ca/~gregb/home/PDF/comp333-eda.pdf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2961003" y="2316891"/>
            <a:ext cx="1982637" cy="1015663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features of a data set by generating summaries about data samples</a:t>
            </a:r>
            <a:r>
              <a:rPr b="0" i="0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6541" y="4480496"/>
            <a:ext cx="2253430" cy="10921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96377" y="4480496"/>
            <a:ext cx="1982636" cy="10975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3888" y="5572674"/>
            <a:ext cx="2253431" cy="10975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7319" y="5572674"/>
            <a:ext cx="2001694" cy="10921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Dimensionality of Data Sets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1" y="1270000"/>
            <a:ext cx="7225144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Univariate: Measurement made on one variable per subject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Bivariate: Measurement made on two variables per subject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Multivariate: Measurement made on many variables  per subject</a:t>
            </a:r>
            <a:endParaRPr/>
          </a:p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Visualization</a:t>
            </a:r>
            <a:endParaRPr/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Types of exploratory data analysis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1" y="1270000"/>
            <a:ext cx="7225144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Univariate non-graphical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Mean, std,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Univariate graphical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Stem-and-leaf plots, which show all data values and the shape of the distribution.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Histograms, a bar plot in which each bar represents the frequency (count) or proportion (count/total count) of cases for a range of values.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Box plots, which graphically depict the five-number summary: minimum, first quartile, median, third quartile, and maximum.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Multivariate nongraphical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1616"/>
              </a:buClr>
              <a:buSzPct val="100000"/>
              <a:buChar char="•"/>
            </a:pPr>
            <a:r>
              <a:rPr b="0" i="0" lang="en-US">
                <a:solidFill>
                  <a:srgbClr val="161616"/>
                </a:solidFill>
                <a:latin typeface="IBM Plex Sans"/>
                <a:ea typeface="IBM Plex Sans"/>
                <a:cs typeface="IBM Plex Sans"/>
                <a:sym typeface="IBM Plex Sans"/>
              </a:rPr>
              <a:t>cross-tabulation or statistics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Multivariate graphical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/>
              <a:t>Scatter plot, Bubble chart, Heat map, etc.</a:t>
            </a:r>
            <a:endParaRPr/>
          </a:p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Visualization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744027" y="6649164"/>
            <a:ext cx="914471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https://www.ibm.com/topics/exploratory-data-analysis#:~:text=Exploratory%20data%20analysis%20(EDA)%20is,often%20employing%20data%20visualization%20methods.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Exploratory data analysis tools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838201" y="1270000"/>
            <a:ext cx="7225144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Clustering and dimension reduction techniques, which help create graphical displays of high-dimensional data containing many variables.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Univariate visualization of each field in the raw dataset, with summary statistics.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Bivariate visualizations and summary statistics that allow you to assess the relationship between each variable in the dataset and the target variable you’re looking at.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/>
              <a:t>Multivariate visualizations, for mapping and understanding interactions between different fields in the data.</a:t>
            </a:r>
            <a:endParaRPr/>
          </a:p>
        </p:txBody>
      </p:sp>
      <p:sp>
        <p:nvSpPr>
          <p:cNvPr id="147" name="Google Shape;147;p19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Visualization</a:t>
            </a:r>
            <a:endParaRPr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Motivation for using Python for Data Analysis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838200" y="1270000"/>
            <a:ext cx="7563927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Open Source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Easy to Learn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Comprehensive set of libraries for Data Analysis</a:t>
            </a:r>
            <a:endParaRPr/>
          </a:p>
        </p:txBody>
      </p:sp>
      <p:sp>
        <p:nvSpPr>
          <p:cNvPr id="155" name="Google Shape;155;p20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Visualization</a:t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838201" y="1270000"/>
            <a:ext cx="7225144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O'Neil, C., &amp; Schutt, R. (2013). Doing data science: Straight talk from the frontline. " O'Reilly Media, Inc.".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Char char="•"/>
            </a:pPr>
            <a:r>
              <a:rPr lang="en-US" sz="1800"/>
              <a:t>Data Mining:  Concepts and Techniques  (3</a:t>
            </a:r>
            <a:r>
              <a:rPr baseline="30000" lang="en-US" sz="1800"/>
              <a:t>rd</a:t>
            </a:r>
            <a:r>
              <a:rPr lang="en-US" sz="1800"/>
              <a:t> ed.), Jiawei Han, Micheline Kamber, and Jian Pei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Analysis and Visualization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