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3" r:id="rId14"/>
    <p:sldId id="269" r:id="rId15"/>
    <p:sldId id="271" r:id="rId16"/>
    <p:sldId id="270" r:id="rId17"/>
    <p:sldId id="272" r:id="rId18"/>
    <p:sldId id="277" r:id="rId19"/>
    <p:sldId id="274" r:id="rId20"/>
    <p:sldId id="275" r:id="rId21"/>
    <p:sldId id="276" r:id="rId22"/>
    <p:sldId id="278" r:id="rId23"/>
    <p:sldId id="279" r:id="rId24"/>
    <p:sldId id="267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40830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0012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9428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806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7010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5940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6281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0991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4354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5931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3096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5021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209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Times New Roman"/>
              <a:buNone/>
              <a:defRPr sz="6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  <a:defRPr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  <a:defRPr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  <a:defRPr sz="4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Times New Roman"/>
              <a:buNone/>
            </a:pPr>
            <a:r>
              <a:rPr lang="en-IN"/>
              <a:t>Linear Discriminant Analysis (LDA)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4935" y="1025686"/>
            <a:ext cx="2847975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7385" y="457783"/>
            <a:ext cx="6105525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6706" y="2379500"/>
            <a:ext cx="746760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3"/>
          <p:cNvPicPr preferRelativeResize="0"/>
          <p:nvPr/>
        </p:nvPicPr>
        <p:blipFill rotWithShape="1">
          <a:blip r:embed="rId3">
            <a:alphaModFix/>
          </a:blip>
          <a:srcRect t="21512"/>
          <a:stretch/>
        </p:blipFill>
        <p:spPr>
          <a:xfrm>
            <a:off x="1289254" y="1385455"/>
            <a:ext cx="9353057" cy="4449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37" y="690294"/>
            <a:ext cx="10058400" cy="524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1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613" y="1825625"/>
            <a:ext cx="8400773" cy="4351338"/>
          </a:xfrm>
        </p:spPr>
      </p:pic>
    </p:spTree>
    <p:extLst>
      <p:ext uri="{BB962C8B-B14F-4D97-AF65-F5344CB8AC3E}">
        <p14:creationId xmlns:p14="http://schemas.microsoft.com/office/powerpoint/2010/main" val="406811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480" y="1207439"/>
            <a:ext cx="8413463" cy="4351338"/>
          </a:xfrm>
        </p:spPr>
      </p:pic>
    </p:spTree>
    <p:extLst>
      <p:ext uri="{BB962C8B-B14F-4D97-AF65-F5344CB8AC3E}">
        <p14:creationId xmlns:p14="http://schemas.microsoft.com/office/powerpoint/2010/main" val="294155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904" y="1825625"/>
            <a:ext cx="8426191" cy="4351338"/>
          </a:xfrm>
        </p:spPr>
      </p:pic>
    </p:spTree>
    <p:extLst>
      <p:ext uri="{BB962C8B-B14F-4D97-AF65-F5344CB8AC3E}">
        <p14:creationId xmlns:p14="http://schemas.microsoft.com/office/powerpoint/2010/main" val="11117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696" y="1825625"/>
            <a:ext cx="8464608" cy="4351338"/>
          </a:xfrm>
        </p:spPr>
      </p:pic>
    </p:spTree>
    <p:extLst>
      <p:ext uri="{BB962C8B-B14F-4D97-AF65-F5344CB8AC3E}">
        <p14:creationId xmlns:p14="http://schemas.microsoft.com/office/powerpoint/2010/main" val="178043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285" y="1825625"/>
            <a:ext cx="8325429" cy="4351338"/>
          </a:xfrm>
        </p:spPr>
      </p:pic>
    </p:spTree>
    <p:extLst>
      <p:ext uri="{BB962C8B-B14F-4D97-AF65-F5344CB8AC3E}">
        <p14:creationId xmlns:p14="http://schemas.microsoft.com/office/powerpoint/2010/main" val="350058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904" y="1825625"/>
            <a:ext cx="8426191" cy="4351338"/>
          </a:xfrm>
        </p:spPr>
      </p:pic>
    </p:spTree>
    <p:extLst>
      <p:ext uri="{BB962C8B-B14F-4D97-AF65-F5344CB8AC3E}">
        <p14:creationId xmlns:p14="http://schemas.microsoft.com/office/powerpoint/2010/main" val="385189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268" y="1825625"/>
            <a:ext cx="8413463" cy="4351338"/>
          </a:xfrm>
        </p:spPr>
      </p:pic>
    </p:spTree>
    <p:extLst>
      <p:ext uri="{BB962C8B-B14F-4D97-AF65-F5344CB8AC3E}">
        <p14:creationId xmlns:p14="http://schemas.microsoft.com/office/powerpoint/2010/main" val="157254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IN"/>
              <a:t>LDA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A supervised method for dimensionality reduction 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620" y="2967718"/>
            <a:ext cx="10515600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939" y="1825625"/>
            <a:ext cx="8388121" cy="4351338"/>
          </a:xfrm>
        </p:spPr>
      </p:pic>
    </p:spTree>
    <p:extLst>
      <p:ext uri="{BB962C8B-B14F-4D97-AF65-F5344CB8AC3E}">
        <p14:creationId xmlns:p14="http://schemas.microsoft.com/office/powerpoint/2010/main" val="52888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904" y="1825625"/>
            <a:ext cx="8426191" cy="4351338"/>
          </a:xfrm>
        </p:spPr>
      </p:pic>
    </p:spTree>
    <p:extLst>
      <p:ext uri="{BB962C8B-B14F-4D97-AF65-F5344CB8AC3E}">
        <p14:creationId xmlns:p14="http://schemas.microsoft.com/office/powerpoint/2010/main" val="217586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613" y="1825625"/>
            <a:ext cx="8400773" cy="4351338"/>
          </a:xfrm>
        </p:spPr>
      </p:pic>
    </p:spTree>
    <p:extLst>
      <p:ext uri="{BB962C8B-B14F-4D97-AF65-F5344CB8AC3E}">
        <p14:creationId xmlns:p14="http://schemas.microsoft.com/office/powerpoint/2010/main" val="380205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904" y="1825625"/>
            <a:ext cx="8426191" cy="4351338"/>
          </a:xfrm>
        </p:spPr>
      </p:pic>
    </p:spTree>
    <p:extLst>
      <p:ext uri="{BB962C8B-B14F-4D97-AF65-F5344CB8AC3E}">
        <p14:creationId xmlns:p14="http://schemas.microsoft.com/office/powerpoint/2010/main" val="248689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IN"/>
              <a:t>References 	</a:t>
            </a:r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Ethem Alpaydin. 2010. Introduction to Machine Learning (2nd. ed.). The MIT Press.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IN"/>
              <a:t>LDA</a:t>
            </a:r>
            <a:endParaRPr/>
          </a:p>
        </p:txBody>
      </p:sp>
      <p:pic>
        <p:nvPicPr>
          <p:cNvPr id="98" name="Google Shape;98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265661" y="225339"/>
            <a:ext cx="8011938" cy="6407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062" y="947737"/>
            <a:ext cx="10429875" cy="496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991" y="511531"/>
            <a:ext cx="10410825" cy="19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14862" y="2938462"/>
            <a:ext cx="2962275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28724" y="3919537"/>
            <a:ext cx="973455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2500" y="981075"/>
            <a:ext cx="10287000" cy="48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2418" y="190985"/>
            <a:ext cx="10239375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2418" y="2678080"/>
            <a:ext cx="10363200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5825" y="966787"/>
            <a:ext cx="10420350" cy="492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775" y="1057275"/>
            <a:ext cx="10458450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33</Words>
  <Application>Microsoft Office PowerPoint</Application>
  <PresentationFormat>Widescreen</PresentationFormat>
  <Paragraphs>6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Times New Roman</vt:lpstr>
      <vt:lpstr>Office Theme</vt:lpstr>
      <vt:lpstr>Linear Discriminant Analysis (LDA)</vt:lpstr>
      <vt:lpstr>LDA</vt:lpstr>
      <vt:lpstr>LDA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Discriminant Analysis (LDA)</dc:title>
  <cp:lastModifiedBy>Sumit kumar</cp:lastModifiedBy>
  <cp:revision>3</cp:revision>
  <dcterms:modified xsi:type="dcterms:W3CDTF">2024-09-12T03:36:06Z</dcterms:modified>
</cp:coreProperties>
</file>