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083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01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42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0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0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94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28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99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35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93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09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02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0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IN"/>
              <a:t>Linear Discriminant Analysis (LDA)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4935" y="1025686"/>
            <a:ext cx="28479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385" y="457783"/>
            <a:ext cx="6105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706" y="2379500"/>
            <a:ext cx="74676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t="21512"/>
          <a:stretch/>
        </p:blipFill>
        <p:spPr>
          <a:xfrm>
            <a:off x="1289254" y="1385455"/>
            <a:ext cx="9353057" cy="444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690294"/>
            <a:ext cx="10058400" cy="52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80" y="1207439"/>
            <a:ext cx="8413463" cy="4351338"/>
          </a:xfrm>
        </p:spPr>
      </p:pic>
    </p:spTree>
    <p:extLst>
      <p:ext uri="{BB962C8B-B14F-4D97-AF65-F5344CB8AC3E}">
        <p14:creationId xmlns:p14="http://schemas.microsoft.com/office/powerpoint/2010/main" val="29415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96" y="1825625"/>
            <a:ext cx="8464608" cy="4351338"/>
          </a:xfrm>
        </p:spPr>
      </p:pic>
    </p:spTree>
    <p:extLst>
      <p:ext uri="{BB962C8B-B14F-4D97-AF65-F5344CB8AC3E}">
        <p14:creationId xmlns:p14="http://schemas.microsoft.com/office/powerpoint/2010/main" val="1780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1111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85" y="1825625"/>
            <a:ext cx="8325429" cy="4351338"/>
          </a:xfrm>
        </p:spPr>
      </p:pic>
    </p:spTree>
    <p:extLst>
      <p:ext uri="{BB962C8B-B14F-4D97-AF65-F5344CB8AC3E}">
        <p14:creationId xmlns:p14="http://schemas.microsoft.com/office/powerpoint/2010/main" val="35005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13" y="1825625"/>
            <a:ext cx="8400773" cy="4351338"/>
          </a:xfrm>
        </p:spPr>
      </p:pic>
    </p:spTree>
    <p:extLst>
      <p:ext uri="{BB962C8B-B14F-4D97-AF65-F5344CB8AC3E}">
        <p14:creationId xmlns:p14="http://schemas.microsoft.com/office/powerpoint/2010/main" val="40681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68" y="1825625"/>
            <a:ext cx="8413463" cy="4351338"/>
          </a:xfrm>
        </p:spPr>
      </p:pic>
    </p:spTree>
    <p:extLst>
      <p:ext uri="{BB962C8B-B14F-4D97-AF65-F5344CB8AC3E}">
        <p14:creationId xmlns:p14="http://schemas.microsoft.com/office/powerpoint/2010/main" val="1572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39" y="1825625"/>
            <a:ext cx="8388121" cy="4351338"/>
          </a:xfrm>
        </p:spPr>
      </p:pic>
    </p:spTree>
    <p:extLst>
      <p:ext uri="{BB962C8B-B14F-4D97-AF65-F5344CB8AC3E}">
        <p14:creationId xmlns:p14="http://schemas.microsoft.com/office/powerpoint/2010/main" val="5288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LDA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 supervised method for dimensionality reduction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20" y="2967718"/>
            <a:ext cx="10515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21758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38518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13" y="1825625"/>
            <a:ext cx="8400773" cy="4351338"/>
          </a:xfrm>
        </p:spPr>
      </p:pic>
    </p:spTree>
    <p:extLst>
      <p:ext uri="{BB962C8B-B14F-4D97-AF65-F5344CB8AC3E}">
        <p14:creationId xmlns:p14="http://schemas.microsoft.com/office/powerpoint/2010/main" val="38020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24868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References 	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Ethem Alpaydin. 2010. Introduction to Machine Learning (2nd. ed.). The MIT Press.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LDA</a:t>
            </a:r>
            <a:endParaRPr/>
          </a:p>
        </p:txBody>
      </p:sp>
      <p:pic>
        <p:nvPicPr>
          <p:cNvPr id="98" name="Google Shape;9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65661" y="225339"/>
            <a:ext cx="8011938" cy="640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062" y="947737"/>
            <a:ext cx="104298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991" y="511531"/>
            <a:ext cx="104108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4862" y="2938462"/>
            <a:ext cx="29622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724" y="3919537"/>
            <a:ext cx="9734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981075"/>
            <a:ext cx="102870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418" y="190985"/>
            <a:ext cx="102393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418" y="2678080"/>
            <a:ext cx="103632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966787"/>
            <a:ext cx="1042035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775" y="1057275"/>
            <a:ext cx="104584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Linear Discriminant Analysis (LDA)</vt:lpstr>
      <vt:lpstr>LDA</vt:lpstr>
      <vt:lpstr>LDA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 (LDA)</dc:title>
  <cp:lastModifiedBy>Sumit kumar</cp:lastModifiedBy>
  <cp:revision>1</cp:revision>
  <dcterms:modified xsi:type="dcterms:W3CDTF">2024-08-22T08:44:11Z</dcterms:modified>
</cp:coreProperties>
</file>