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4" r:id="rId22"/>
    <p:sldId id="295" r:id="rId23"/>
    <p:sldId id="296" r:id="rId24"/>
    <p:sldId id="297"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302" r:id="rId44"/>
    <p:sldId id="306" r:id="rId45"/>
    <p:sldId id="298" r:id="rId46"/>
    <p:sldId id="303" r:id="rId47"/>
    <p:sldId id="300" r:id="rId48"/>
    <p:sldId id="299" r:id="rId49"/>
    <p:sldId id="305" r:id="rId50"/>
    <p:sldId id="304" r:id="rId51"/>
  </p:sldIdLst>
  <p:sldSz cx="12192000" cy="6858000"/>
  <p:notesSz cx="6858000" cy="9144000"/>
  <p:embeddedFontLst>
    <p:embeddedFont>
      <p:font typeface="Arimo" panose="020B0604020202020204" charset="0"/>
      <p:regular r:id="rId53"/>
      <p:bold r:id="rId54"/>
      <p:italic r:id="rId55"/>
      <p:boldItalic r:id="rId56"/>
    </p:embeddedFont>
    <p:embeddedFont>
      <p:font typeface="Tahoma" panose="020B0604030504040204" pitchFamily="34" charset="0"/>
      <p:regular r:id="rId57"/>
      <p:bold r:id="rId58"/>
    </p:embeddedFont>
    <p:embeddedFont>
      <p:font typeface="Calibri" panose="020F0502020204030204" pitchFamily="34" charset="0"/>
      <p:regular r:id="rId59"/>
      <p:bold r:id="rId60"/>
      <p:italic r:id="rId61"/>
      <p:boldItalic r:id="rId62"/>
    </p:embeddedFont>
    <p:embeddedFont>
      <p:font typeface="Cambria Math" panose="02040503050406030204" pitchFamily="18" charset="0"/>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148917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310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252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63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39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25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7502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632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310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9077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281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0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5903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587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7526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85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38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91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80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74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303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9877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70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C00000"/>
              </a:buClr>
              <a:buSzPts val="6000"/>
              <a:buFont typeface="Times New Roman"/>
              <a:buNone/>
              <a:defRPr sz="6000" b="1">
                <a:solidFill>
                  <a:srgbClr val="C0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9072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4400"/>
              <a:buFont typeface="Times New Roman"/>
              <a:buNone/>
              <a:defRPr b="1">
                <a:solidFill>
                  <a:srgbClr val="C0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Times New Roman"/>
                <a:ea typeface="Times New Roman"/>
                <a:cs typeface="Times New Roman"/>
                <a:sym typeface="Times New Roman"/>
              </a:defRPr>
            </a:lvl1pPr>
            <a:lvl2pPr marL="914400" lvl="1" indent="-381000" algn="l">
              <a:lnSpc>
                <a:spcPct val="90000"/>
              </a:lnSpc>
              <a:spcBef>
                <a:spcPts val="500"/>
              </a:spcBef>
              <a:spcAft>
                <a:spcPts val="0"/>
              </a:spcAft>
              <a:buClr>
                <a:schemeClr val="dk1"/>
              </a:buClr>
              <a:buSzPts val="2400"/>
              <a:buChar char="•"/>
              <a:defRPr>
                <a:latin typeface="Times New Roman"/>
                <a:ea typeface="Times New Roman"/>
                <a:cs typeface="Times New Roman"/>
                <a:sym typeface="Times New Roman"/>
              </a:defRPr>
            </a:lvl2pPr>
            <a:lvl3pPr marL="1371600" lvl="2" indent="-355600" algn="l">
              <a:lnSpc>
                <a:spcPct val="90000"/>
              </a:lnSpc>
              <a:spcBef>
                <a:spcPts val="500"/>
              </a:spcBef>
              <a:spcAft>
                <a:spcPts val="0"/>
              </a:spcAft>
              <a:buClr>
                <a:schemeClr val="dk1"/>
              </a:buClr>
              <a:buSzPts val="2000"/>
              <a:buChar char="•"/>
              <a:defRPr>
                <a:latin typeface="Times New Roman"/>
                <a:ea typeface="Times New Roman"/>
                <a:cs typeface="Times New Roman"/>
                <a:sym typeface="Times New Roman"/>
              </a:defRPr>
            </a:lvl3pPr>
            <a:lvl4pPr marL="1828800" lvl="3" indent="-3429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4pPr>
            <a:lvl5pPr marL="2286000" lvl="4" indent="-342900" algn="l">
              <a:lnSpc>
                <a:spcPct val="90000"/>
              </a:lnSpc>
              <a:spcBef>
                <a:spcPts val="500"/>
              </a:spcBef>
              <a:spcAft>
                <a:spcPts val="0"/>
              </a:spcAft>
              <a:buClr>
                <a:schemeClr val="dk1"/>
              </a:buClr>
              <a:buSzPts val="1800"/>
              <a:buChar char="•"/>
              <a:defRPr>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Times New Roman"/>
                <a:ea typeface="Times New Roman"/>
                <a:cs typeface="Times New Roman"/>
                <a:sym typeface="Times New Roman"/>
              </a:defRPr>
            </a:lvl1pPr>
            <a:lvl2pPr marL="0" lvl="1" indent="0" algn="r">
              <a:spcBef>
                <a:spcPts val="0"/>
              </a:spcBef>
              <a:buNone/>
              <a:defRPr sz="1200" b="0" i="0" u="none" strike="noStrike" cap="none">
                <a:solidFill>
                  <a:srgbClr val="888888"/>
                </a:solidFill>
                <a:latin typeface="Times New Roman"/>
                <a:ea typeface="Times New Roman"/>
                <a:cs typeface="Times New Roman"/>
                <a:sym typeface="Times New Roman"/>
              </a:defRPr>
            </a:lvl2pPr>
            <a:lvl3pPr marL="0" lvl="2" indent="0" algn="r">
              <a:spcBef>
                <a:spcPts val="0"/>
              </a:spcBef>
              <a:buNone/>
              <a:defRPr sz="1200" b="0" i="0" u="none" strike="noStrike" cap="none">
                <a:solidFill>
                  <a:srgbClr val="888888"/>
                </a:solidFill>
                <a:latin typeface="Times New Roman"/>
                <a:ea typeface="Times New Roman"/>
                <a:cs typeface="Times New Roman"/>
                <a:sym typeface="Times New Roman"/>
              </a:defRPr>
            </a:lvl3pPr>
            <a:lvl4pPr marL="0" lvl="3" indent="0" algn="r">
              <a:spcBef>
                <a:spcPts val="0"/>
              </a:spcBef>
              <a:buNone/>
              <a:defRPr sz="1200" b="0" i="0" u="none" strike="noStrike" cap="none">
                <a:solidFill>
                  <a:srgbClr val="888888"/>
                </a:solidFill>
                <a:latin typeface="Times New Roman"/>
                <a:ea typeface="Times New Roman"/>
                <a:cs typeface="Times New Roman"/>
                <a:sym typeface="Times New Roman"/>
              </a:defRPr>
            </a:lvl4pPr>
            <a:lvl5pPr marL="0" lvl="4" indent="0" algn="r">
              <a:spcBef>
                <a:spcPts val="0"/>
              </a:spcBef>
              <a:buNone/>
              <a:defRPr sz="1200" b="0" i="0" u="none" strike="noStrike" cap="none">
                <a:solidFill>
                  <a:srgbClr val="888888"/>
                </a:solidFill>
                <a:latin typeface="Times New Roman"/>
                <a:ea typeface="Times New Roman"/>
                <a:cs typeface="Times New Roman"/>
                <a:sym typeface="Times New Roman"/>
              </a:defRPr>
            </a:lvl5pPr>
            <a:lvl6pPr marL="0" lvl="5" indent="0" algn="r">
              <a:spcBef>
                <a:spcPts val="0"/>
              </a:spcBef>
              <a:buNone/>
              <a:defRPr sz="1200" b="0" i="0" u="none" strike="noStrike" cap="none">
                <a:solidFill>
                  <a:srgbClr val="888888"/>
                </a:solidFill>
                <a:latin typeface="Times New Roman"/>
                <a:ea typeface="Times New Roman"/>
                <a:cs typeface="Times New Roman"/>
                <a:sym typeface="Times New Roman"/>
              </a:defRPr>
            </a:lvl6pPr>
            <a:lvl7pPr marL="0" lvl="6" indent="0" algn="r">
              <a:spcBef>
                <a:spcPts val="0"/>
              </a:spcBef>
              <a:buNone/>
              <a:defRPr sz="1200" b="0" i="0" u="none" strike="noStrike" cap="none">
                <a:solidFill>
                  <a:srgbClr val="888888"/>
                </a:solidFill>
                <a:latin typeface="Times New Roman"/>
                <a:ea typeface="Times New Roman"/>
                <a:cs typeface="Times New Roman"/>
                <a:sym typeface="Times New Roman"/>
              </a:defRPr>
            </a:lvl7pPr>
            <a:lvl8pPr marL="0" lvl="7" indent="0" algn="r">
              <a:spcBef>
                <a:spcPts val="0"/>
              </a:spcBef>
              <a:buNone/>
              <a:defRPr sz="1200" b="0" i="0" u="none" strike="noStrike" cap="none">
                <a:solidFill>
                  <a:srgbClr val="888888"/>
                </a:solidFill>
                <a:latin typeface="Times New Roman"/>
                <a:ea typeface="Times New Roman"/>
                <a:cs typeface="Times New Roman"/>
                <a:sym typeface="Times New Roman"/>
              </a:defRPr>
            </a:lvl8pPr>
            <a:lvl9pPr marL="0" lvl="8" indent="0" algn="r">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4400"/>
              <a:buFont typeface="Times New Roman"/>
              <a:buNone/>
              <a:defRPr b="1">
                <a:solidFill>
                  <a:srgbClr val="C000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C00000"/>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C00000"/>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C00000"/>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C00000"/>
              </a:buClr>
              <a:buSzPts val="4400"/>
              <a:buFont typeface="Times New Roman"/>
              <a:buNone/>
              <a:defRPr sz="4400" b="1" i="0" u="none" strike="noStrike" cap="none">
                <a:solidFill>
                  <a:srgbClr val="C000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54.png"/><Relationship Id="rId21" Type="http://schemas.openxmlformats.org/officeDocument/2006/relationships/image" Target="../media/image36.png"/><Relationship Id="rId34" Type="http://schemas.openxmlformats.org/officeDocument/2006/relationships/image" Target="../media/image49.png"/><Relationship Id="rId42" Type="http://schemas.openxmlformats.org/officeDocument/2006/relationships/image" Target="../media/image57.png"/><Relationship Id="rId47" Type="http://schemas.openxmlformats.org/officeDocument/2006/relationships/image" Target="../media/image62.png"/><Relationship Id="rId50" Type="http://schemas.openxmlformats.org/officeDocument/2006/relationships/image" Target="../media/image65.png"/><Relationship Id="rId55" Type="http://schemas.openxmlformats.org/officeDocument/2006/relationships/image" Target="../media/image70.png"/><Relationship Id="rId63" Type="http://schemas.openxmlformats.org/officeDocument/2006/relationships/image" Target="../media/image78.png"/><Relationship Id="rId68" Type="http://schemas.openxmlformats.org/officeDocument/2006/relationships/image" Target="../media/image83.png"/><Relationship Id="rId7" Type="http://schemas.openxmlformats.org/officeDocument/2006/relationships/image" Target="../media/image22.png"/><Relationship Id="rId71" Type="http://schemas.openxmlformats.org/officeDocument/2006/relationships/image" Target="../media/image86.png"/><Relationship Id="rId2" Type="http://schemas.openxmlformats.org/officeDocument/2006/relationships/image" Target="../media/image17.png"/><Relationship Id="rId16" Type="http://schemas.openxmlformats.org/officeDocument/2006/relationships/image" Target="../media/image31.png"/><Relationship Id="rId29" Type="http://schemas.openxmlformats.org/officeDocument/2006/relationships/image" Target="../media/image44.pn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37" Type="http://schemas.openxmlformats.org/officeDocument/2006/relationships/image" Target="../media/image52.png"/><Relationship Id="rId40" Type="http://schemas.openxmlformats.org/officeDocument/2006/relationships/image" Target="../media/image55.png"/><Relationship Id="rId45" Type="http://schemas.openxmlformats.org/officeDocument/2006/relationships/image" Target="../media/image60.png"/><Relationship Id="rId53" Type="http://schemas.openxmlformats.org/officeDocument/2006/relationships/image" Target="../media/image68.png"/><Relationship Id="rId58" Type="http://schemas.openxmlformats.org/officeDocument/2006/relationships/image" Target="../media/image73.png"/><Relationship Id="rId66" Type="http://schemas.openxmlformats.org/officeDocument/2006/relationships/image" Target="../media/image81.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36" Type="http://schemas.openxmlformats.org/officeDocument/2006/relationships/image" Target="../media/image51.png"/><Relationship Id="rId49" Type="http://schemas.openxmlformats.org/officeDocument/2006/relationships/image" Target="../media/image64.png"/><Relationship Id="rId57" Type="http://schemas.openxmlformats.org/officeDocument/2006/relationships/image" Target="../media/image72.png"/><Relationship Id="rId61" Type="http://schemas.openxmlformats.org/officeDocument/2006/relationships/image" Target="../media/image76.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4" Type="http://schemas.openxmlformats.org/officeDocument/2006/relationships/image" Target="../media/image59.png"/><Relationship Id="rId52" Type="http://schemas.openxmlformats.org/officeDocument/2006/relationships/image" Target="../media/image67.png"/><Relationship Id="rId60" Type="http://schemas.openxmlformats.org/officeDocument/2006/relationships/image" Target="../media/image75.png"/><Relationship Id="rId65" Type="http://schemas.openxmlformats.org/officeDocument/2006/relationships/image" Target="../media/image80.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35" Type="http://schemas.openxmlformats.org/officeDocument/2006/relationships/image" Target="../media/image50.png"/><Relationship Id="rId43" Type="http://schemas.openxmlformats.org/officeDocument/2006/relationships/image" Target="../media/image58.png"/><Relationship Id="rId48" Type="http://schemas.openxmlformats.org/officeDocument/2006/relationships/image" Target="../media/image63.png"/><Relationship Id="rId56" Type="http://schemas.openxmlformats.org/officeDocument/2006/relationships/image" Target="../media/image71.png"/><Relationship Id="rId64" Type="http://schemas.openxmlformats.org/officeDocument/2006/relationships/image" Target="../media/image79.png"/><Relationship Id="rId69" Type="http://schemas.openxmlformats.org/officeDocument/2006/relationships/image" Target="../media/image84.png"/><Relationship Id="rId8" Type="http://schemas.openxmlformats.org/officeDocument/2006/relationships/image" Target="../media/image23.png"/><Relationship Id="rId51" Type="http://schemas.openxmlformats.org/officeDocument/2006/relationships/image" Target="../media/image66.png"/><Relationship Id="rId72" Type="http://schemas.openxmlformats.org/officeDocument/2006/relationships/image" Target="../media/image87.png"/><Relationship Id="rId3" Type="http://schemas.openxmlformats.org/officeDocument/2006/relationships/image" Target="../media/image18.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38" Type="http://schemas.openxmlformats.org/officeDocument/2006/relationships/image" Target="../media/image53.png"/><Relationship Id="rId46" Type="http://schemas.openxmlformats.org/officeDocument/2006/relationships/image" Target="../media/image61.png"/><Relationship Id="rId59" Type="http://schemas.openxmlformats.org/officeDocument/2006/relationships/image" Target="../media/image74.png"/><Relationship Id="rId67" Type="http://schemas.openxmlformats.org/officeDocument/2006/relationships/image" Target="../media/image82.png"/><Relationship Id="rId20" Type="http://schemas.openxmlformats.org/officeDocument/2006/relationships/image" Target="../media/image35.png"/><Relationship Id="rId41" Type="http://schemas.openxmlformats.org/officeDocument/2006/relationships/image" Target="../media/image56.png"/><Relationship Id="rId54" Type="http://schemas.openxmlformats.org/officeDocument/2006/relationships/image" Target="../media/image69.png"/><Relationship Id="rId62" Type="http://schemas.openxmlformats.org/officeDocument/2006/relationships/image" Target="../media/image77.png"/><Relationship Id="rId70" Type="http://schemas.openxmlformats.org/officeDocument/2006/relationships/image" Target="../media/image85.png"/></Relationships>
</file>

<file path=ppt/slides/_rels/slide22.xml.rels><?xml version="1.0" encoding="UTF-8" standalone="yes"?>
<Relationships xmlns="http://schemas.openxmlformats.org/package/2006/relationships"><Relationship Id="rId13" Type="http://schemas.openxmlformats.org/officeDocument/2006/relationships/image" Target="../media/image99.png"/><Relationship Id="rId18" Type="http://schemas.openxmlformats.org/officeDocument/2006/relationships/image" Target="../media/image104.png"/><Relationship Id="rId26" Type="http://schemas.openxmlformats.org/officeDocument/2006/relationships/image" Target="../media/image112.png"/><Relationship Id="rId39" Type="http://schemas.openxmlformats.org/officeDocument/2006/relationships/image" Target="../media/image125.png"/><Relationship Id="rId21" Type="http://schemas.openxmlformats.org/officeDocument/2006/relationships/image" Target="../media/image107.png"/><Relationship Id="rId34" Type="http://schemas.openxmlformats.org/officeDocument/2006/relationships/image" Target="../media/image120.png"/><Relationship Id="rId42" Type="http://schemas.openxmlformats.org/officeDocument/2006/relationships/image" Target="../media/image128.png"/><Relationship Id="rId47" Type="http://schemas.openxmlformats.org/officeDocument/2006/relationships/image" Target="../media/image133.png"/><Relationship Id="rId50" Type="http://schemas.openxmlformats.org/officeDocument/2006/relationships/image" Target="../media/image136.png"/><Relationship Id="rId55" Type="http://schemas.openxmlformats.org/officeDocument/2006/relationships/image" Target="../media/image141.png"/><Relationship Id="rId63" Type="http://schemas.openxmlformats.org/officeDocument/2006/relationships/image" Target="../media/image149.png"/><Relationship Id="rId68" Type="http://schemas.openxmlformats.org/officeDocument/2006/relationships/image" Target="../media/image154.png"/><Relationship Id="rId76" Type="http://schemas.openxmlformats.org/officeDocument/2006/relationships/image" Target="../media/image162.png"/><Relationship Id="rId7" Type="http://schemas.openxmlformats.org/officeDocument/2006/relationships/image" Target="../media/image93.png"/><Relationship Id="rId71" Type="http://schemas.openxmlformats.org/officeDocument/2006/relationships/image" Target="../media/image157.png"/><Relationship Id="rId2" Type="http://schemas.openxmlformats.org/officeDocument/2006/relationships/image" Target="../media/image88.png"/><Relationship Id="rId16" Type="http://schemas.openxmlformats.org/officeDocument/2006/relationships/image" Target="../media/image102.png"/><Relationship Id="rId29" Type="http://schemas.openxmlformats.org/officeDocument/2006/relationships/image" Target="../media/image115.png"/><Relationship Id="rId11" Type="http://schemas.openxmlformats.org/officeDocument/2006/relationships/image" Target="../media/image97.png"/><Relationship Id="rId24" Type="http://schemas.openxmlformats.org/officeDocument/2006/relationships/image" Target="../media/image110.png"/><Relationship Id="rId32" Type="http://schemas.openxmlformats.org/officeDocument/2006/relationships/image" Target="../media/image118.png"/><Relationship Id="rId37" Type="http://schemas.openxmlformats.org/officeDocument/2006/relationships/image" Target="../media/image123.png"/><Relationship Id="rId40" Type="http://schemas.openxmlformats.org/officeDocument/2006/relationships/image" Target="../media/image126.png"/><Relationship Id="rId45" Type="http://schemas.openxmlformats.org/officeDocument/2006/relationships/image" Target="../media/image131.png"/><Relationship Id="rId53" Type="http://schemas.openxmlformats.org/officeDocument/2006/relationships/image" Target="../media/image139.png"/><Relationship Id="rId58" Type="http://schemas.openxmlformats.org/officeDocument/2006/relationships/image" Target="../media/image144.png"/><Relationship Id="rId66" Type="http://schemas.openxmlformats.org/officeDocument/2006/relationships/image" Target="../media/image152.png"/><Relationship Id="rId74" Type="http://schemas.openxmlformats.org/officeDocument/2006/relationships/image" Target="../media/image160.png"/><Relationship Id="rId5" Type="http://schemas.openxmlformats.org/officeDocument/2006/relationships/image" Target="../media/image91.png"/><Relationship Id="rId15" Type="http://schemas.openxmlformats.org/officeDocument/2006/relationships/image" Target="../media/image101.png"/><Relationship Id="rId23" Type="http://schemas.openxmlformats.org/officeDocument/2006/relationships/image" Target="../media/image109.png"/><Relationship Id="rId28" Type="http://schemas.openxmlformats.org/officeDocument/2006/relationships/image" Target="../media/image114.png"/><Relationship Id="rId36" Type="http://schemas.openxmlformats.org/officeDocument/2006/relationships/image" Target="../media/image122.png"/><Relationship Id="rId49" Type="http://schemas.openxmlformats.org/officeDocument/2006/relationships/image" Target="../media/image135.png"/><Relationship Id="rId57" Type="http://schemas.openxmlformats.org/officeDocument/2006/relationships/image" Target="../media/image143.png"/><Relationship Id="rId61" Type="http://schemas.openxmlformats.org/officeDocument/2006/relationships/image" Target="../media/image147.png"/><Relationship Id="rId10" Type="http://schemas.openxmlformats.org/officeDocument/2006/relationships/image" Target="../media/image96.png"/><Relationship Id="rId19" Type="http://schemas.openxmlformats.org/officeDocument/2006/relationships/image" Target="../media/image105.png"/><Relationship Id="rId31" Type="http://schemas.openxmlformats.org/officeDocument/2006/relationships/image" Target="../media/image117.png"/><Relationship Id="rId44" Type="http://schemas.openxmlformats.org/officeDocument/2006/relationships/image" Target="../media/image130.png"/><Relationship Id="rId52" Type="http://schemas.openxmlformats.org/officeDocument/2006/relationships/image" Target="../media/image138.png"/><Relationship Id="rId60" Type="http://schemas.openxmlformats.org/officeDocument/2006/relationships/image" Target="../media/image146.png"/><Relationship Id="rId65" Type="http://schemas.openxmlformats.org/officeDocument/2006/relationships/image" Target="../media/image151.png"/><Relationship Id="rId73" Type="http://schemas.openxmlformats.org/officeDocument/2006/relationships/image" Target="../media/image159.png"/><Relationship Id="rId4" Type="http://schemas.openxmlformats.org/officeDocument/2006/relationships/image" Target="../media/image90.png"/><Relationship Id="rId9" Type="http://schemas.openxmlformats.org/officeDocument/2006/relationships/image" Target="../media/image95.png"/><Relationship Id="rId14" Type="http://schemas.openxmlformats.org/officeDocument/2006/relationships/image" Target="../media/image100.png"/><Relationship Id="rId22" Type="http://schemas.openxmlformats.org/officeDocument/2006/relationships/image" Target="../media/image108.png"/><Relationship Id="rId27" Type="http://schemas.openxmlformats.org/officeDocument/2006/relationships/image" Target="../media/image113.png"/><Relationship Id="rId30" Type="http://schemas.openxmlformats.org/officeDocument/2006/relationships/image" Target="../media/image116.png"/><Relationship Id="rId35" Type="http://schemas.openxmlformats.org/officeDocument/2006/relationships/image" Target="../media/image121.png"/><Relationship Id="rId43" Type="http://schemas.openxmlformats.org/officeDocument/2006/relationships/image" Target="../media/image129.png"/><Relationship Id="rId48" Type="http://schemas.openxmlformats.org/officeDocument/2006/relationships/image" Target="../media/image134.png"/><Relationship Id="rId56" Type="http://schemas.openxmlformats.org/officeDocument/2006/relationships/image" Target="../media/image142.png"/><Relationship Id="rId64" Type="http://schemas.openxmlformats.org/officeDocument/2006/relationships/image" Target="../media/image150.png"/><Relationship Id="rId69" Type="http://schemas.openxmlformats.org/officeDocument/2006/relationships/image" Target="../media/image155.png"/><Relationship Id="rId8" Type="http://schemas.openxmlformats.org/officeDocument/2006/relationships/image" Target="../media/image94.png"/><Relationship Id="rId51" Type="http://schemas.openxmlformats.org/officeDocument/2006/relationships/image" Target="../media/image137.png"/><Relationship Id="rId72" Type="http://schemas.openxmlformats.org/officeDocument/2006/relationships/image" Target="../media/image158.png"/><Relationship Id="rId3" Type="http://schemas.openxmlformats.org/officeDocument/2006/relationships/image" Target="../media/image89.png"/><Relationship Id="rId12" Type="http://schemas.openxmlformats.org/officeDocument/2006/relationships/image" Target="../media/image98.png"/><Relationship Id="rId17" Type="http://schemas.openxmlformats.org/officeDocument/2006/relationships/image" Target="../media/image103.png"/><Relationship Id="rId25" Type="http://schemas.openxmlformats.org/officeDocument/2006/relationships/image" Target="../media/image111.png"/><Relationship Id="rId33" Type="http://schemas.openxmlformats.org/officeDocument/2006/relationships/image" Target="../media/image119.png"/><Relationship Id="rId38" Type="http://schemas.openxmlformats.org/officeDocument/2006/relationships/image" Target="../media/image124.png"/><Relationship Id="rId46" Type="http://schemas.openxmlformats.org/officeDocument/2006/relationships/image" Target="../media/image132.png"/><Relationship Id="rId59" Type="http://schemas.openxmlformats.org/officeDocument/2006/relationships/image" Target="../media/image145.png"/><Relationship Id="rId67" Type="http://schemas.openxmlformats.org/officeDocument/2006/relationships/image" Target="../media/image153.png"/><Relationship Id="rId20" Type="http://schemas.openxmlformats.org/officeDocument/2006/relationships/image" Target="../media/image106.png"/><Relationship Id="rId41" Type="http://schemas.openxmlformats.org/officeDocument/2006/relationships/image" Target="../media/image127.png"/><Relationship Id="rId54" Type="http://schemas.openxmlformats.org/officeDocument/2006/relationships/image" Target="../media/image140.png"/><Relationship Id="rId62" Type="http://schemas.openxmlformats.org/officeDocument/2006/relationships/image" Target="../media/image148.png"/><Relationship Id="rId70" Type="http://schemas.openxmlformats.org/officeDocument/2006/relationships/image" Target="../media/image156.png"/><Relationship Id="rId75" Type="http://schemas.openxmlformats.org/officeDocument/2006/relationships/image" Target="../media/image161.png"/><Relationship Id="rId1" Type="http://schemas.openxmlformats.org/officeDocument/2006/relationships/slideLayout" Target="../slideLayouts/slideLayout12.xml"/><Relationship Id="rId6" Type="http://schemas.openxmlformats.org/officeDocument/2006/relationships/image" Target="../media/image92.png"/></Relationships>
</file>

<file path=ppt/slides/_rels/slide23.xml.rels><?xml version="1.0" encoding="UTF-8" standalone="yes"?>
<Relationships xmlns="http://schemas.openxmlformats.org/package/2006/relationships"><Relationship Id="rId13" Type="http://schemas.openxmlformats.org/officeDocument/2006/relationships/image" Target="../media/image174.png"/><Relationship Id="rId18" Type="http://schemas.openxmlformats.org/officeDocument/2006/relationships/image" Target="../media/image179.png"/><Relationship Id="rId26" Type="http://schemas.openxmlformats.org/officeDocument/2006/relationships/image" Target="../media/image187.png"/><Relationship Id="rId39" Type="http://schemas.openxmlformats.org/officeDocument/2006/relationships/image" Target="../media/image200.png"/><Relationship Id="rId21" Type="http://schemas.openxmlformats.org/officeDocument/2006/relationships/image" Target="../media/image182.png"/><Relationship Id="rId34" Type="http://schemas.openxmlformats.org/officeDocument/2006/relationships/image" Target="../media/image195.png"/><Relationship Id="rId42" Type="http://schemas.openxmlformats.org/officeDocument/2006/relationships/image" Target="../media/image203.png"/><Relationship Id="rId47" Type="http://schemas.openxmlformats.org/officeDocument/2006/relationships/image" Target="../media/image208.png"/><Relationship Id="rId50" Type="http://schemas.openxmlformats.org/officeDocument/2006/relationships/image" Target="../media/image211.png"/><Relationship Id="rId55" Type="http://schemas.openxmlformats.org/officeDocument/2006/relationships/image" Target="../media/image216.png"/><Relationship Id="rId63" Type="http://schemas.openxmlformats.org/officeDocument/2006/relationships/image" Target="../media/image224.png"/><Relationship Id="rId7" Type="http://schemas.openxmlformats.org/officeDocument/2006/relationships/image" Target="../media/image168.png"/><Relationship Id="rId2" Type="http://schemas.openxmlformats.org/officeDocument/2006/relationships/image" Target="../media/image163.png"/><Relationship Id="rId16" Type="http://schemas.openxmlformats.org/officeDocument/2006/relationships/image" Target="../media/image177.png"/><Relationship Id="rId20" Type="http://schemas.openxmlformats.org/officeDocument/2006/relationships/image" Target="../media/image181.png"/><Relationship Id="rId29" Type="http://schemas.openxmlformats.org/officeDocument/2006/relationships/image" Target="../media/image190.png"/><Relationship Id="rId41" Type="http://schemas.openxmlformats.org/officeDocument/2006/relationships/image" Target="../media/image202.png"/><Relationship Id="rId54" Type="http://schemas.openxmlformats.org/officeDocument/2006/relationships/image" Target="../media/image215.png"/><Relationship Id="rId62" Type="http://schemas.openxmlformats.org/officeDocument/2006/relationships/image" Target="../media/image223.png"/><Relationship Id="rId1" Type="http://schemas.openxmlformats.org/officeDocument/2006/relationships/slideLayout" Target="../slideLayouts/slideLayout12.xml"/><Relationship Id="rId6" Type="http://schemas.openxmlformats.org/officeDocument/2006/relationships/image" Target="../media/image167.png"/><Relationship Id="rId11" Type="http://schemas.openxmlformats.org/officeDocument/2006/relationships/image" Target="../media/image172.png"/><Relationship Id="rId24" Type="http://schemas.openxmlformats.org/officeDocument/2006/relationships/image" Target="../media/image185.png"/><Relationship Id="rId32" Type="http://schemas.openxmlformats.org/officeDocument/2006/relationships/image" Target="../media/image193.png"/><Relationship Id="rId37" Type="http://schemas.openxmlformats.org/officeDocument/2006/relationships/image" Target="../media/image198.png"/><Relationship Id="rId40" Type="http://schemas.openxmlformats.org/officeDocument/2006/relationships/image" Target="../media/image201.png"/><Relationship Id="rId45" Type="http://schemas.openxmlformats.org/officeDocument/2006/relationships/image" Target="../media/image206.png"/><Relationship Id="rId53" Type="http://schemas.openxmlformats.org/officeDocument/2006/relationships/image" Target="../media/image214.png"/><Relationship Id="rId58" Type="http://schemas.openxmlformats.org/officeDocument/2006/relationships/image" Target="../media/image219.png"/><Relationship Id="rId5" Type="http://schemas.openxmlformats.org/officeDocument/2006/relationships/image" Target="../media/image166.png"/><Relationship Id="rId15" Type="http://schemas.openxmlformats.org/officeDocument/2006/relationships/image" Target="../media/image176.png"/><Relationship Id="rId23" Type="http://schemas.openxmlformats.org/officeDocument/2006/relationships/image" Target="../media/image184.png"/><Relationship Id="rId28" Type="http://schemas.openxmlformats.org/officeDocument/2006/relationships/image" Target="../media/image189.png"/><Relationship Id="rId36" Type="http://schemas.openxmlformats.org/officeDocument/2006/relationships/image" Target="../media/image197.png"/><Relationship Id="rId49" Type="http://schemas.openxmlformats.org/officeDocument/2006/relationships/image" Target="../media/image210.png"/><Relationship Id="rId57" Type="http://schemas.openxmlformats.org/officeDocument/2006/relationships/image" Target="../media/image218.png"/><Relationship Id="rId61" Type="http://schemas.openxmlformats.org/officeDocument/2006/relationships/image" Target="../media/image222.png"/><Relationship Id="rId10" Type="http://schemas.openxmlformats.org/officeDocument/2006/relationships/image" Target="../media/image171.png"/><Relationship Id="rId19" Type="http://schemas.openxmlformats.org/officeDocument/2006/relationships/image" Target="../media/image180.png"/><Relationship Id="rId31" Type="http://schemas.openxmlformats.org/officeDocument/2006/relationships/image" Target="../media/image192.png"/><Relationship Id="rId44" Type="http://schemas.openxmlformats.org/officeDocument/2006/relationships/image" Target="../media/image205.png"/><Relationship Id="rId52" Type="http://schemas.openxmlformats.org/officeDocument/2006/relationships/image" Target="../media/image213.png"/><Relationship Id="rId60" Type="http://schemas.openxmlformats.org/officeDocument/2006/relationships/image" Target="../media/image221.png"/><Relationship Id="rId65" Type="http://schemas.openxmlformats.org/officeDocument/2006/relationships/image" Target="../media/image226.png"/><Relationship Id="rId4" Type="http://schemas.openxmlformats.org/officeDocument/2006/relationships/image" Target="../media/image165.png"/><Relationship Id="rId9" Type="http://schemas.openxmlformats.org/officeDocument/2006/relationships/image" Target="../media/image170.png"/><Relationship Id="rId14" Type="http://schemas.openxmlformats.org/officeDocument/2006/relationships/image" Target="../media/image175.png"/><Relationship Id="rId22" Type="http://schemas.openxmlformats.org/officeDocument/2006/relationships/image" Target="../media/image183.png"/><Relationship Id="rId27" Type="http://schemas.openxmlformats.org/officeDocument/2006/relationships/image" Target="../media/image188.png"/><Relationship Id="rId30" Type="http://schemas.openxmlformats.org/officeDocument/2006/relationships/image" Target="../media/image191.png"/><Relationship Id="rId35" Type="http://schemas.openxmlformats.org/officeDocument/2006/relationships/image" Target="../media/image196.png"/><Relationship Id="rId43" Type="http://schemas.openxmlformats.org/officeDocument/2006/relationships/image" Target="../media/image204.png"/><Relationship Id="rId48" Type="http://schemas.openxmlformats.org/officeDocument/2006/relationships/image" Target="../media/image209.png"/><Relationship Id="rId56" Type="http://schemas.openxmlformats.org/officeDocument/2006/relationships/image" Target="../media/image217.png"/><Relationship Id="rId64" Type="http://schemas.openxmlformats.org/officeDocument/2006/relationships/image" Target="../media/image225.png"/><Relationship Id="rId8" Type="http://schemas.openxmlformats.org/officeDocument/2006/relationships/image" Target="../media/image169.png"/><Relationship Id="rId51" Type="http://schemas.openxmlformats.org/officeDocument/2006/relationships/image" Target="../media/image212.png"/><Relationship Id="rId3" Type="http://schemas.openxmlformats.org/officeDocument/2006/relationships/image" Target="../media/image164.png"/><Relationship Id="rId12" Type="http://schemas.openxmlformats.org/officeDocument/2006/relationships/image" Target="../media/image173.png"/><Relationship Id="rId17" Type="http://schemas.openxmlformats.org/officeDocument/2006/relationships/image" Target="../media/image178.png"/><Relationship Id="rId25" Type="http://schemas.openxmlformats.org/officeDocument/2006/relationships/image" Target="../media/image186.png"/><Relationship Id="rId33" Type="http://schemas.openxmlformats.org/officeDocument/2006/relationships/image" Target="../media/image194.png"/><Relationship Id="rId38" Type="http://schemas.openxmlformats.org/officeDocument/2006/relationships/image" Target="../media/image199.png"/><Relationship Id="rId46" Type="http://schemas.openxmlformats.org/officeDocument/2006/relationships/image" Target="../media/image207.png"/><Relationship Id="rId59" Type="http://schemas.openxmlformats.org/officeDocument/2006/relationships/image" Target="../media/image220.png"/></Relationships>
</file>

<file path=ppt/slides/_rels/slide24.xml.rels><?xml version="1.0" encoding="UTF-8" standalone="yes"?>
<Relationships xmlns="http://schemas.openxmlformats.org/package/2006/relationships"><Relationship Id="rId8" Type="http://schemas.openxmlformats.org/officeDocument/2006/relationships/image" Target="../media/image233.png"/><Relationship Id="rId13" Type="http://schemas.openxmlformats.org/officeDocument/2006/relationships/image" Target="../media/image238.png"/><Relationship Id="rId18" Type="http://schemas.openxmlformats.org/officeDocument/2006/relationships/image" Target="../media/image243.png"/><Relationship Id="rId26" Type="http://schemas.openxmlformats.org/officeDocument/2006/relationships/image" Target="../media/image251.png"/><Relationship Id="rId3" Type="http://schemas.openxmlformats.org/officeDocument/2006/relationships/image" Target="../media/image228.png"/><Relationship Id="rId21" Type="http://schemas.openxmlformats.org/officeDocument/2006/relationships/image" Target="../media/image246.png"/><Relationship Id="rId7" Type="http://schemas.openxmlformats.org/officeDocument/2006/relationships/image" Target="../media/image232.png"/><Relationship Id="rId12" Type="http://schemas.openxmlformats.org/officeDocument/2006/relationships/image" Target="../media/image237.png"/><Relationship Id="rId17" Type="http://schemas.openxmlformats.org/officeDocument/2006/relationships/image" Target="../media/image242.png"/><Relationship Id="rId25" Type="http://schemas.openxmlformats.org/officeDocument/2006/relationships/image" Target="../media/image250.png"/><Relationship Id="rId2" Type="http://schemas.openxmlformats.org/officeDocument/2006/relationships/image" Target="../media/image227.png"/><Relationship Id="rId16" Type="http://schemas.openxmlformats.org/officeDocument/2006/relationships/image" Target="../media/image241.png"/><Relationship Id="rId20" Type="http://schemas.openxmlformats.org/officeDocument/2006/relationships/image" Target="../media/image245.png"/><Relationship Id="rId29" Type="http://schemas.openxmlformats.org/officeDocument/2006/relationships/image" Target="../media/image254.png"/><Relationship Id="rId1" Type="http://schemas.openxmlformats.org/officeDocument/2006/relationships/slideLayout" Target="../slideLayouts/slideLayout12.xml"/><Relationship Id="rId6" Type="http://schemas.openxmlformats.org/officeDocument/2006/relationships/image" Target="../media/image231.png"/><Relationship Id="rId11" Type="http://schemas.openxmlformats.org/officeDocument/2006/relationships/image" Target="../media/image236.png"/><Relationship Id="rId24" Type="http://schemas.openxmlformats.org/officeDocument/2006/relationships/image" Target="../media/image249.png"/><Relationship Id="rId32" Type="http://schemas.openxmlformats.org/officeDocument/2006/relationships/image" Target="../media/image257.png"/><Relationship Id="rId5" Type="http://schemas.openxmlformats.org/officeDocument/2006/relationships/image" Target="../media/image230.png"/><Relationship Id="rId15" Type="http://schemas.openxmlformats.org/officeDocument/2006/relationships/image" Target="../media/image240.png"/><Relationship Id="rId23" Type="http://schemas.openxmlformats.org/officeDocument/2006/relationships/image" Target="../media/image248.png"/><Relationship Id="rId28" Type="http://schemas.openxmlformats.org/officeDocument/2006/relationships/image" Target="../media/image253.png"/><Relationship Id="rId10" Type="http://schemas.openxmlformats.org/officeDocument/2006/relationships/image" Target="../media/image235.png"/><Relationship Id="rId19" Type="http://schemas.openxmlformats.org/officeDocument/2006/relationships/image" Target="../media/image244.png"/><Relationship Id="rId31" Type="http://schemas.openxmlformats.org/officeDocument/2006/relationships/image" Target="../media/image256.png"/><Relationship Id="rId4" Type="http://schemas.openxmlformats.org/officeDocument/2006/relationships/image" Target="../media/image229.png"/><Relationship Id="rId9" Type="http://schemas.openxmlformats.org/officeDocument/2006/relationships/image" Target="../media/image234.png"/><Relationship Id="rId14" Type="http://schemas.openxmlformats.org/officeDocument/2006/relationships/image" Target="../media/image239.png"/><Relationship Id="rId22" Type="http://schemas.openxmlformats.org/officeDocument/2006/relationships/image" Target="../media/image247.png"/><Relationship Id="rId27" Type="http://schemas.openxmlformats.org/officeDocument/2006/relationships/image" Target="../media/image252.png"/><Relationship Id="rId30" Type="http://schemas.openxmlformats.org/officeDocument/2006/relationships/image" Target="../media/image25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image" Target="../media/image2010.png"/><Relationship Id="rId1" Type="http://schemas.openxmlformats.org/officeDocument/2006/relationships/slideLayout" Target="../slideLayouts/slideLayout2.xml"/><Relationship Id="rId6" Type="http://schemas.openxmlformats.org/officeDocument/2006/relationships/image" Target="../media/image2310.png"/><Relationship Id="rId5" Type="http://schemas.openxmlformats.org/officeDocument/2006/relationships/image" Target="../media/image2210.png"/><Relationship Id="rId4" Type="http://schemas.openxmlformats.org/officeDocument/2006/relationships/image" Target="../media/image2110.png"/></Relationships>
</file>

<file path=ppt/slides/_rels/slide37.xml.rels><?xml version="1.0" encoding="UTF-8" standalone="yes"?>
<Relationships xmlns="http://schemas.openxmlformats.org/package/2006/relationships"><Relationship Id="rId2" Type="http://schemas.openxmlformats.org/officeDocument/2006/relationships/image" Target="../media/image2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263.png"/><Relationship Id="rId4" Type="http://schemas.openxmlformats.org/officeDocument/2006/relationships/image" Target="../media/image262.png"/></Relationships>
</file>

<file path=ppt/slides/_rels/slide3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s>
</file>

<file path=ppt/slides/_rels/slide41.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4" Type="http://schemas.openxmlformats.org/officeDocument/2006/relationships/image" Target="../media/image390.png"/><Relationship Id="rId9" Type="http://schemas.openxmlformats.org/officeDocument/2006/relationships/image" Target="../media/image440.png"/></Relationships>
</file>

<file path=ppt/slides/_rels/slide42.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image" Target="../media/image460.png"/><Relationship Id="rId7" Type="http://schemas.openxmlformats.org/officeDocument/2006/relationships/image" Target="../media/image500.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90.png"/><Relationship Id="rId5" Type="http://schemas.openxmlformats.org/officeDocument/2006/relationships/image" Target="../media/image480.png"/><Relationship Id="rId4" Type="http://schemas.openxmlformats.org/officeDocument/2006/relationships/image" Target="../media/image470.png"/><Relationship Id="rId9" Type="http://schemas.openxmlformats.org/officeDocument/2006/relationships/image" Target="../media/image520.png"/></Relationships>
</file>

<file path=ppt/slides/_rels/slide43.xml.rels><?xml version="1.0" encoding="UTF-8" standalone="yes"?>
<Relationships xmlns="http://schemas.openxmlformats.org/package/2006/relationships"><Relationship Id="rId2" Type="http://schemas.openxmlformats.org/officeDocument/2006/relationships/image" Target="../media/image264.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5.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7.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68.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69.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70.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7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00000"/>
              </a:buClr>
              <a:buSzPts val="6000"/>
              <a:buFont typeface="Times New Roman"/>
              <a:buNone/>
            </a:pPr>
            <a:r>
              <a:rPr lang="en-IN"/>
              <a:t>Principal Component Analysis (PCA)</a:t>
            </a:r>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Some Points (contd…) </a:t>
            </a:r>
            <a:endParaRPr/>
          </a:p>
        </p:txBody>
      </p:sp>
      <p:sp>
        <p:nvSpPr>
          <p:cNvPr id="150" name="Google Shape;150;p22"/>
          <p:cNvSpPr txBox="1">
            <a:spLocks noGrp="1"/>
          </p:cNvSpPr>
          <p:nvPr>
            <p:ph type="body" idx="1"/>
          </p:nvPr>
        </p:nvSpPr>
        <p:spPr>
          <a:xfrm>
            <a:off x="838200" y="1825625"/>
            <a:ext cx="10515600" cy="4351338"/>
          </a:xfrm>
          <a:prstGeom prst="rect">
            <a:avLst/>
          </a:prstGeom>
          <a:blipFill rotWithShape="1">
            <a:blip r:embed="rId3">
              <a:alphaModFix/>
            </a:blip>
            <a:stretch>
              <a:fillRect l="-1042" t="-23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IN"/>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PCA (contd…) </a:t>
            </a:r>
            <a:endParaRPr/>
          </a:p>
        </p:txBody>
      </p:sp>
      <p:sp>
        <p:nvSpPr>
          <p:cNvPr id="156" name="Google Shape;15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j</a:t>
            </a:r>
            <a:r>
              <a:rPr lang="en-IN" baseline="30000"/>
              <a:t>th</a:t>
            </a:r>
            <a:r>
              <a:rPr lang="en-IN"/>
              <a:t> PC ?</a:t>
            </a:r>
            <a:endParaRPr/>
          </a:p>
          <a:p>
            <a:pPr marL="0" lvl="0" indent="0" algn="ctr" rtl="0">
              <a:lnSpc>
                <a:spcPct val="90000"/>
              </a:lnSpc>
              <a:spcBef>
                <a:spcPts val="1000"/>
              </a:spcBef>
              <a:spcAft>
                <a:spcPts val="0"/>
              </a:spcAft>
              <a:buClr>
                <a:schemeClr val="dk1"/>
              </a:buClr>
              <a:buSzPts val="2800"/>
              <a:buNone/>
            </a:pPr>
            <a:r>
              <a:rPr lang="en-IN"/>
              <a:t>Objective function? </a:t>
            </a:r>
            <a:endParaRPr/>
          </a:p>
          <a:p>
            <a:pPr marL="0" lvl="0" indent="0" algn="ctr"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2800"/>
              <a:buNone/>
            </a:pPr>
            <a:r>
              <a:rPr lang="en-IN"/>
              <a:t>Subject to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Some Points (contd…)</a:t>
            </a:r>
            <a:endParaRPr/>
          </a:p>
        </p:txBody>
      </p:sp>
      <p:sp>
        <p:nvSpPr>
          <p:cNvPr id="162" name="Google Shape;16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Choose ‘</a:t>
            </a:r>
            <a:r>
              <a:rPr lang="en-IN" i="1"/>
              <a:t>k</a:t>
            </a:r>
            <a:r>
              <a:rPr lang="en-IN"/>
              <a:t>’</a:t>
            </a:r>
            <a:endParaRPr/>
          </a:p>
          <a:p>
            <a:pPr marL="685800" lvl="1" indent="-228600" algn="l" rtl="0">
              <a:lnSpc>
                <a:spcPct val="90000"/>
              </a:lnSpc>
              <a:spcBef>
                <a:spcPts val="500"/>
              </a:spcBef>
              <a:spcAft>
                <a:spcPts val="0"/>
              </a:spcAft>
              <a:buClr>
                <a:schemeClr val="dk1"/>
              </a:buClr>
              <a:buSzPts val="2400"/>
              <a:buChar char="•"/>
            </a:pPr>
            <a:r>
              <a:rPr lang="en-IN"/>
              <a:t>Proportion of variance (PoV)</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a:p>
            <a:pPr marL="685800" lvl="1" indent="-228600" algn="l" rtl="0">
              <a:lnSpc>
                <a:spcPct val="90000"/>
              </a:lnSpc>
              <a:spcBef>
                <a:spcPts val="500"/>
              </a:spcBef>
              <a:spcAft>
                <a:spcPts val="0"/>
              </a:spcAft>
              <a:buClr>
                <a:schemeClr val="dk1"/>
              </a:buClr>
              <a:buSzPts val="2400"/>
              <a:buChar char="•"/>
            </a:pPr>
            <a:r>
              <a:rPr lang="en-IN"/>
              <a:t>Scree Graph</a:t>
            </a:r>
            <a:endParaRPr/>
          </a:p>
          <a:p>
            <a:pPr marL="1143000" lvl="2" indent="-228600" algn="l" rtl="0">
              <a:lnSpc>
                <a:spcPct val="90000"/>
              </a:lnSpc>
              <a:spcBef>
                <a:spcPts val="500"/>
              </a:spcBef>
              <a:spcAft>
                <a:spcPts val="0"/>
              </a:spcAft>
              <a:buClr>
                <a:schemeClr val="dk1"/>
              </a:buClr>
              <a:buSzPts val="2000"/>
              <a:buChar char="•"/>
            </a:pPr>
            <a:r>
              <a:rPr lang="en-IN"/>
              <a:t>Plot of variance explained as a function of the number of eigenvectors kept</a:t>
            </a:r>
            <a:endParaRPr/>
          </a:p>
          <a:p>
            <a:pPr marL="1143000" lvl="2" indent="-228600" algn="l" rtl="0">
              <a:lnSpc>
                <a:spcPct val="90000"/>
              </a:lnSpc>
              <a:spcBef>
                <a:spcPts val="500"/>
              </a:spcBef>
              <a:spcAft>
                <a:spcPts val="0"/>
              </a:spcAft>
              <a:buClr>
                <a:schemeClr val="dk1"/>
              </a:buClr>
              <a:buSzPts val="2000"/>
              <a:buChar char="•"/>
            </a:pPr>
            <a:r>
              <a:rPr lang="en-IN"/>
              <a:t>plots of </a:t>
            </a:r>
            <a:r>
              <a:rPr lang="en-IN" i="1"/>
              <a:t>PoV</a:t>
            </a:r>
            <a:r>
              <a:rPr lang="en-IN"/>
              <a:t> vs </a:t>
            </a:r>
            <a:r>
              <a:rPr lang="en-IN" i="1"/>
              <a:t>k</a:t>
            </a:r>
            <a:r>
              <a:rPr lang="en-IN"/>
              <a:t>, stop at “elbow”</a:t>
            </a:r>
            <a:endParaRPr/>
          </a:p>
          <a:p>
            <a:pPr marL="685800" lvl="1" indent="-228600" algn="just" rtl="0">
              <a:lnSpc>
                <a:spcPct val="90000"/>
              </a:lnSpc>
              <a:spcBef>
                <a:spcPts val="500"/>
              </a:spcBef>
              <a:spcAft>
                <a:spcPts val="0"/>
              </a:spcAft>
              <a:buClr>
                <a:schemeClr val="dk1"/>
              </a:buClr>
              <a:buSzPts val="2400"/>
              <a:buChar char="•"/>
            </a:pPr>
            <a:r>
              <a:rPr lang="en-IN"/>
              <a:t>Ignore the eigenvectors whose eigenvalues are less than the average input variance</a:t>
            </a:r>
            <a:endParaRPr/>
          </a:p>
        </p:txBody>
      </p:sp>
      <p:pic>
        <p:nvPicPr>
          <p:cNvPr id="163" name="Google Shape;163;p24"/>
          <p:cNvPicPr preferRelativeResize="0"/>
          <p:nvPr/>
        </p:nvPicPr>
        <p:blipFill rotWithShape="1">
          <a:blip r:embed="rId3">
            <a:alphaModFix/>
          </a:blip>
          <a:srcRect/>
          <a:stretch/>
        </p:blipFill>
        <p:spPr>
          <a:xfrm>
            <a:off x="2992005" y="2807855"/>
            <a:ext cx="3695700" cy="7620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5"/>
          <p:cNvPicPr preferRelativeResize="0">
            <a:picLocks noGrp="1"/>
          </p:cNvPicPr>
          <p:nvPr>
            <p:ph type="body" idx="4294967295"/>
          </p:nvPr>
        </p:nvPicPr>
        <p:blipFill rotWithShape="1">
          <a:blip r:embed="rId3">
            <a:alphaModFix/>
          </a:blip>
          <a:srcRect/>
          <a:stretch/>
        </p:blipFill>
        <p:spPr>
          <a:xfrm>
            <a:off x="3001169" y="151027"/>
            <a:ext cx="6189663" cy="4875212"/>
          </a:xfrm>
          <a:prstGeom prst="rect">
            <a:avLst/>
          </a:prstGeom>
          <a:noFill/>
          <a:ln>
            <a:noFill/>
          </a:ln>
        </p:spPr>
      </p:pic>
      <p:pic>
        <p:nvPicPr>
          <p:cNvPr id="169" name="Google Shape;169;p25"/>
          <p:cNvPicPr preferRelativeResize="0"/>
          <p:nvPr/>
        </p:nvPicPr>
        <p:blipFill rotWithShape="1">
          <a:blip r:embed="rId4">
            <a:alphaModFix/>
          </a:blip>
          <a:srcRect t="10795"/>
          <a:stretch/>
        </p:blipFill>
        <p:spPr>
          <a:xfrm>
            <a:off x="1678312" y="5026239"/>
            <a:ext cx="8991600" cy="1181055"/>
          </a:xfrm>
          <a:prstGeom prst="rect">
            <a:avLst/>
          </a:prstGeom>
          <a:noFill/>
          <a:ln>
            <a:noFill/>
          </a:ln>
        </p:spPr>
      </p:pic>
      <p:sp>
        <p:nvSpPr>
          <p:cNvPr id="170" name="Google Shape;170;p25"/>
          <p:cNvSpPr txBox="1"/>
          <p:nvPr/>
        </p:nvSpPr>
        <p:spPr>
          <a:xfrm>
            <a:off x="1735494" y="6364942"/>
            <a:ext cx="102060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Source: Ethem Alpaydin. 2010. Introduction to Machine Learning (2nd. ed.). The MIT Press.</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Principal Component Analysis</a:t>
            </a:r>
            <a:endParaRPr/>
          </a:p>
        </p:txBody>
      </p:sp>
      <p:sp>
        <p:nvSpPr>
          <p:cNvPr id="176" name="Google Shape;176;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Step 1: Standardize the dataset.</a:t>
            </a:r>
            <a:endParaRPr/>
          </a:p>
          <a:p>
            <a:pPr marL="228600" lvl="0" indent="-228600" algn="l" rtl="0">
              <a:lnSpc>
                <a:spcPct val="90000"/>
              </a:lnSpc>
              <a:spcBef>
                <a:spcPts val="1000"/>
              </a:spcBef>
              <a:spcAft>
                <a:spcPts val="0"/>
              </a:spcAft>
              <a:buClr>
                <a:schemeClr val="dk1"/>
              </a:buClr>
              <a:buSzPts val="2800"/>
              <a:buChar char="•"/>
            </a:pPr>
            <a:r>
              <a:rPr lang="en-IN"/>
              <a:t>Step 2: Calculate the </a:t>
            </a:r>
            <a:r>
              <a:rPr lang="en-IN" b="1"/>
              <a:t>covariance matrix </a:t>
            </a:r>
            <a:r>
              <a:rPr lang="en-IN"/>
              <a:t>for the features in the dataset.</a:t>
            </a:r>
            <a:endParaRPr/>
          </a:p>
          <a:p>
            <a:pPr marL="228600" lvl="0" indent="-228600" algn="l" rtl="0">
              <a:lnSpc>
                <a:spcPct val="90000"/>
              </a:lnSpc>
              <a:spcBef>
                <a:spcPts val="1000"/>
              </a:spcBef>
              <a:spcAft>
                <a:spcPts val="0"/>
              </a:spcAft>
              <a:buClr>
                <a:schemeClr val="dk1"/>
              </a:buClr>
              <a:buSzPts val="2800"/>
              <a:buChar char="•"/>
            </a:pPr>
            <a:r>
              <a:rPr lang="en-IN"/>
              <a:t>Step 3: Calculate the </a:t>
            </a:r>
            <a:r>
              <a:rPr lang="en-IN" b="1"/>
              <a:t>eigenvalues and eigenvectors </a:t>
            </a:r>
            <a:r>
              <a:rPr lang="en-IN"/>
              <a:t>for the covariance matrix. Find unit eigenvector.</a:t>
            </a:r>
            <a:endParaRPr/>
          </a:p>
          <a:p>
            <a:pPr marL="228600" lvl="0" indent="-228600" algn="l" rtl="0">
              <a:lnSpc>
                <a:spcPct val="90000"/>
              </a:lnSpc>
              <a:spcBef>
                <a:spcPts val="1000"/>
              </a:spcBef>
              <a:spcAft>
                <a:spcPts val="0"/>
              </a:spcAft>
              <a:buClr>
                <a:schemeClr val="dk1"/>
              </a:buClr>
              <a:buSzPts val="2800"/>
              <a:buChar char="•"/>
            </a:pPr>
            <a:r>
              <a:rPr lang="en-IN"/>
              <a:t>Step 4: </a:t>
            </a:r>
            <a:r>
              <a:rPr lang="en-IN" b="1"/>
              <a:t>Sort</a:t>
            </a:r>
            <a:r>
              <a:rPr lang="en-IN"/>
              <a:t> eigenvalues and their corresponding unit eigenvectors.</a:t>
            </a:r>
            <a:endParaRPr/>
          </a:p>
          <a:p>
            <a:pPr marL="228600" lvl="0" indent="-228600" algn="l" rtl="0">
              <a:lnSpc>
                <a:spcPct val="90000"/>
              </a:lnSpc>
              <a:spcBef>
                <a:spcPts val="1000"/>
              </a:spcBef>
              <a:spcAft>
                <a:spcPts val="0"/>
              </a:spcAft>
              <a:buClr>
                <a:schemeClr val="dk1"/>
              </a:buClr>
              <a:buSzPts val="2800"/>
              <a:buChar char="•"/>
            </a:pPr>
            <a:r>
              <a:rPr lang="en-IN"/>
              <a:t>Step 5: </a:t>
            </a:r>
            <a:r>
              <a:rPr lang="en-IN" b="1"/>
              <a:t>Pick </a:t>
            </a:r>
            <a:r>
              <a:rPr lang="en-IN" b="1" i="1"/>
              <a:t>k</a:t>
            </a:r>
            <a:r>
              <a:rPr lang="en-IN" b="1"/>
              <a:t> eigenvalues </a:t>
            </a:r>
            <a:r>
              <a:rPr lang="en-IN"/>
              <a:t>and form a matrix of unit eigenvectors.</a:t>
            </a:r>
            <a:endParaRPr/>
          </a:p>
          <a:p>
            <a:pPr marL="228600" lvl="0" indent="-228600" algn="l" rtl="0">
              <a:lnSpc>
                <a:spcPct val="90000"/>
              </a:lnSpc>
              <a:spcBef>
                <a:spcPts val="1000"/>
              </a:spcBef>
              <a:spcAft>
                <a:spcPts val="0"/>
              </a:spcAft>
              <a:buClr>
                <a:schemeClr val="dk1"/>
              </a:buClr>
              <a:buSzPts val="2800"/>
              <a:buChar char="•"/>
            </a:pPr>
            <a:r>
              <a:rPr lang="en-IN"/>
              <a:t>Step 6: Transform the original matrix.</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Principal Component Analysis</a:t>
            </a:r>
            <a:endParaRPr/>
          </a:p>
        </p:txBody>
      </p:sp>
      <p:sp>
        <p:nvSpPr>
          <p:cNvPr id="182" name="Google Shape;18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Step 1: Standardize the dataset</a:t>
            </a:r>
            <a:endParaRPr/>
          </a:p>
        </p:txBody>
      </p:sp>
      <p:sp>
        <p:nvSpPr>
          <p:cNvPr id="183" name="Google Shape;183;p27"/>
          <p:cNvSpPr txBox="1"/>
          <p:nvPr/>
        </p:nvSpPr>
        <p:spPr>
          <a:xfrm>
            <a:off x="986713" y="2551837"/>
            <a:ext cx="2029442"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1</a:t>
            </a:r>
            <a:r>
              <a:rPr lang="en-IN" sz="1800" b="0" i="0" dirty="0">
                <a:solidFill>
                  <a:srgbClr val="303030"/>
                </a:solidFill>
                <a:latin typeface="Arimo"/>
                <a:ea typeface="Arimo"/>
                <a:cs typeface="Arimo"/>
                <a:sym typeface="Arimo"/>
              </a:rPr>
              <a:t> = (2, 1), </a:t>
            </a:r>
            <a:r>
              <a:rPr lang="en-IN" sz="1800" b="0" i="0" dirty="0" smtClean="0">
                <a:solidFill>
                  <a:srgbClr val="303030"/>
                </a:solidFill>
                <a:latin typeface="Arimo"/>
                <a:ea typeface="Arimo"/>
                <a:cs typeface="Arimo"/>
                <a:sym typeface="Arimo"/>
              </a:rPr>
              <a:t> y=0</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2</a:t>
            </a:r>
            <a:r>
              <a:rPr lang="en-IN" sz="1800" b="0" i="0" dirty="0">
                <a:solidFill>
                  <a:srgbClr val="303030"/>
                </a:solidFill>
                <a:latin typeface="Arimo"/>
                <a:ea typeface="Arimo"/>
                <a:cs typeface="Arimo"/>
                <a:sym typeface="Arimo"/>
              </a:rPr>
              <a:t> = (3, 5), </a:t>
            </a:r>
            <a:r>
              <a:rPr lang="en-IN" sz="1800" b="0" i="0" dirty="0" smtClean="0">
                <a:solidFill>
                  <a:srgbClr val="303030"/>
                </a:solidFill>
                <a:latin typeface="Arimo"/>
                <a:ea typeface="Arimo"/>
                <a:cs typeface="Arimo"/>
                <a:sym typeface="Arimo"/>
              </a:rPr>
              <a:t> y=0</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3</a:t>
            </a:r>
            <a:r>
              <a:rPr lang="en-IN" sz="1800" b="0" i="0" dirty="0">
                <a:solidFill>
                  <a:srgbClr val="303030"/>
                </a:solidFill>
                <a:latin typeface="Arimo"/>
                <a:ea typeface="Arimo"/>
                <a:cs typeface="Arimo"/>
                <a:sym typeface="Arimo"/>
              </a:rPr>
              <a:t> = (4, 3), </a:t>
            </a:r>
            <a:r>
              <a:rPr lang="en-IN" sz="1800" b="0" i="0" dirty="0" smtClean="0">
                <a:solidFill>
                  <a:srgbClr val="303030"/>
                </a:solidFill>
                <a:latin typeface="Arimo"/>
                <a:ea typeface="Arimo"/>
                <a:cs typeface="Arimo"/>
                <a:sym typeface="Arimo"/>
              </a:rPr>
              <a:t> y=0</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4</a:t>
            </a:r>
            <a:r>
              <a:rPr lang="en-IN" sz="1800" b="0" i="0" dirty="0">
                <a:solidFill>
                  <a:srgbClr val="303030"/>
                </a:solidFill>
                <a:latin typeface="Arimo"/>
                <a:ea typeface="Arimo"/>
                <a:cs typeface="Arimo"/>
                <a:sym typeface="Arimo"/>
              </a:rPr>
              <a:t> = (5, 6), </a:t>
            </a:r>
            <a:r>
              <a:rPr lang="en-IN" sz="1800" b="0" i="0" dirty="0" smtClean="0">
                <a:solidFill>
                  <a:srgbClr val="303030"/>
                </a:solidFill>
                <a:latin typeface="Arimo"/>
                <a:ea typeface="Arimo"/>
                <a:cs typeface="Arimo"/>
                <a:sym typeface="Arimo"/>
              </a:rPr>
              <a:t> y=1</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5</a:t>
            </a:r>
            <a:r>
              <a:rPr lang="en-IN" sz="1800" b="0" i="0" dirty="0">
                <a:solidFill>
                  <a:srgbClr val="303030"/>
                </a:solidFill>
                <a:latin typeface="Arimo"/>
                <a:ea typeface="Arimo"/>
                <a:cs typeface="Arimo"/>
                <a:sym typeface="Arimo"/>
              </a:rPr>
              <a:t> = (6, 7), </a:t>
            </a:r>
            <a:r>
              <a:rPr lang="en-IN" sz="1800" b="0" i="0" dirty="0" smtClean="0">
                <a:solidFill>
                  <a:srgbClr val="303030"/>
                </a:solidFill>
                <a:latin typeface="Arimo"/>
                <a:ea typeface="Arimo"/>
                <a:cs typeface="Arimo"/>
                <a:sym typeface="Arimo"/>
              </a:rPr>
              <a:t> y=1</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6</a:t>
            </a:r>
            <a:r>
              <a:rPr lang="en-IN" sz="1800" b="0" i="0" dirty="0">
                <a:solidFill>
                  <a:srgbClr val="303030"/>
                </a:solidFill>
                <a:latin typeface="Arimo"/>
                <a:ea typeface="Arimo"/>
                <a:cs typeface="Arimo"/>
                <a:sym typeface="Arimo"/>
              </a:rPr>
              <a:t> = (7, 8), </a:t>
            </a:r>
            <a:r>
              <a:rPr lang="en-IN" sz="1800" b="0" i="0" dirty="0" smtClean="0">
                <a:solidFill>
                  <a:srgbClr val="303030"/>
                </a:solidFill>
                <a:latin typeface="Arimo"/>
                <a:ea typeface="Arimo"/>
                <a:cs typeface="Arimo"/>
                <a:sym typeface="Arimo"/>
              </a:rPr>
              <a:t> y=1</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Principal Component Analysis</a:t>
            </a:r>
            <a:endParaRPr/>
          </a:p>
        </p:txBody>
      </p:sp>
      <p:sp>
        <p:nvSpPr>
          <p:cNvPr id="189" name="Google Shape;18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Step 2: Calculate the </a:t>
            </a:r>
            <a:r>
              <a:rPr lang="en-IN" b="1" dirty="0"/>
              <a:t>covariance matrix </a:t>
            </a:r>
            <a:r>
              <a:rPr lang="en-IN" dirty="0"/>
              <a:t>for the features in the dataset.</a:t>
            </a:r>
            <a:endParaRPr dirty="0"/>
          </a:p>
        </p:txBody>
      </p:sp>
      <p:sp>
        <p:nvSpPr>
          <p:cNvPr id="190" name="Google Shape;190;p28"/>
          <p:cNvSpPr txBox="1"/>
          <p:nvPr/>
        </p:nvSpPr>
        <p:spPr>
          <a:xfrm>
            <a:off x="986713" y="2551837"/>
            <a:ext cx="238428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1</a:t>
            </a:r>
            <a:r>
              <a:rPr lang="en-IN" sz="1800" b="0" i="0" dirty="0">
                <a:solidFill>
                  <a:srgbClr val="303030"/>
                </a:solidFill>
                <a:latin typeface="Arimo"/>
                <a:ea typeface="Arimo"/>
                <a:cs typeface="Arimo"/>
                <a:sym typeface="Arimo"/>
              </a:rPr>
              <a:t> = (2, 1</a:t>
            </a:r>
            <a:r>
              <a:rPr lang="en-IN" sz="1800" b="0" i="0" dirty="0" smtClean="0">
                <a:solidFill>
                  <a:srgbClr val="303030"/>
                </a:solidFill>
                <a:latin typeface="Arimo"/>
                <a:ea typeface="Arimo"/>
                <a:cs typeface="Arimo"/>
                <a:sym typeface="Arimo"/>
              </a:rPr>
              <a:t>),  y=0</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2</a:t>
            </a:r>
            <a:r>
              <a:rPr lang="en-IN" sz="1800" b="0" i="0" dirty="0">
                <a:solidFill>
                  <a:srgbClr val="303030"/>
                </a:solidFill>
                <a:latin typeface="Arimo"/>
                <a:ea typeface="Arimo"/>
                <a:cs typeface="Arimo"/>
                <a:sym typeface="Arimo"/>
              </a:rPr>
              <a:t> = (3, 5), </a:t>
            </a:r>
            <a:r>
              <a:rPr lang="en-IN" sz="1800" b="0" i="0" dirty="0" smtClean="0">
                <a:solidFill>
                  <a:srgbClr val="303030"/>
                </a:solidFill>
                <a:latin typeface="Arimo"/>
                <a:ea typeface="Arimo"/>
                <a:cs typeface="Arimo"/>
                <a:sym typeface="Arimo"/>
              </a:rPr>
              <a:t> y=0</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3</a:t>
            </a:r>
            <a:r>
              <a:rPr lang="en-IN" sz="1800" b="0" i="0" dirty="0">
                <a:solidFill>
                  <a:srgbClr val="303030"/>
                </a:solidFill>
                <a:latin typeface="Arimo"/>
                <a:ea typeface="Arimo"/>
                <a:cs typeface="Arimo"/>
                <a:sym typeface="Arimo"/>
              </a:rPr>
              <a:t> = (4, 3</a:t>
            </a:r>
            <a:r>
              <a:rPr lang="en-IN" sz="1800" b="0" i="0" dirty="0" smtClean="0">
                <a:solidFill>
                  <a:srgbClr val="303030"/>
                </a:solidFill>
                <a:latin typeface="Arimo"/>
                <a:ea typeface="Arimo"/>
                <a:cs typeface="Arimo"/>
                <a:sym typeface="Arimo"/>
              </a:rPr>
              <a:t>),  </a:t>
            </a:r>
            <a:r>
              <a:rPr lang="en-IN" sz="1800" b="0" i="0" dirty="0">
                <a:solidFill>
                  <a:srgbClr val="303030"/>
                </a:solidFill>
                <a:latin typeface="Arimo"/>
                <a:ea typeface="Arimo"/>
                <a:cs typeface="Arimo"/>
                <a:sym typeface="Arimo"/>
              </a:rPr>
              <a:t>y=0</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4</a:t>
            </a:r>
            <a:r>
              <a:rPr lang="en-IN" sz="1800" b="0" i="0" dirty="0">
                <a:solidFill>
                  <a:srgbClr val="303030"/>
                </a:solidFill>
                <a:latin typeface="Arimo"/>
                <a:ea typeface="Arimo"/>
                <a:cs typeface="Arimo"/>
                <a:sym typeface="Arimo"/>
              </a:rPr>
              <a:t> = (5, 6), </a:t>
            </a:r>
            <a:r>
              <a:rPr lang="en-IN" sz="1800" b="0" i="0" dirty="0" smtClean="0">
                <a:solidFill>
                  <a:srgbClr val="303030"/>
                </a:solidFill>
                <a:latin typeface="Arimo"/>
                <a:ea typeface="Arimo"/>
                <a:cs typeface="Arimo"/>
                <a:sym typeface="Arimo"/>
              </a:rPr>
              <a:t> y=1</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5</a:t>
            </a:r>
            <a:r>
              <a:rPr lang="en-IN" sz="1800" b="0" i="0" dirty="0">
                <a:solidFill>
                  <a:srgbClr val="303030"/>
                </a:solidFill>
                <a:latin typeface="Arimo"/>
                <a:ea typeface="Arimo"/>
                <a:cs typeface="Arimo"/>
                <a:sym typeface="Arimo"/>
              </a:rPr>
              <a:t> = (6, 7), </a:t>
            </a:r>
            <a:r>
              <a:rPr lang="en-IN" sz="1800" b="0" i="0" dirty="0" smtClean="0">
                <a:solidFill>
                  <a:srgbClr val="303030"/>
                </a:solidFill>
                <a:latin typeface="Arimo"/>
                <a:ea typeface="Arimo"/>
                <a:cs typeface="Arimo"/>
                <a:sym typeface="Arimo"/>
              </a:rPr>
              <a:t> y=1</a:t>
            </a:r>
            <a:endParaRPr dirty="0"/>
          </a:p>
          <a:p>
            <a:pPr marL="0" marR="0" lvl="0" indent="0" algn="l" rtl="0">
              <a:spcBef>
                <a:spcPts val="0"/>
              </a:spcBef>
              <a:spcAft>
                <a:spcPts val="0"/>
              </a:spcAft>
              <a:buNone/>
            </a:pPr>
            <a:r>
              <a:rPr lang="en-IN" sz="1800" b="0" i="0" dirty="0">
                <a:solidFill>
                  <a:srgbClr val="303030"/>
                </a:solidFill>
                <a:latin typeface="Arimo"/>
                <a:ea typeface="Arimo"/>
                <a:cs typeface="Arimo"/>
                <a:sym typeface="Arimo"/>
              </a:rPr>
              <a:t>x</a:t>
            </a:r>
            <a:r>
              <a:rPr lang="en-IN" sz="1800" b="0" i="0" baseline="-25000" dirty="0">
                <a:solidFill>
                  <a:srgbClr val="303030"/>
                </a:solidFill>
                <a:latin typeface="Arimo"/>
                <a:ea typeface="Arimo"/>
                <a:cs typeface="Arimo"/>
                <a:sym typeface="Arimo"/>
              </a:rPr>
              <a:t>6</a:t>
            </a:r>
            <a:r>
              <a:rPr lang="en-IN" sz="1800" b="0" i="0" dirty="0">
                <a:solidFill>
                  <a:srgbClr val="303030"/>
                </a:solidFill>
                <a:latin typeface="Arimo"/>
                <a:ea typeface="Arimo"/>
                <a:cs typeface="Arimo"/>
                <a:sym typeface="Arimo"/>
              </a:rPr>
              <a:t> = (7, 8), </a:t>
            </a:r>
            <a:r>
              <a:rPr lang="en-IN" sz="1800" b="0" i="0" dirty="0" smtClean="0">
                <a:solidFill>
                  <a:srgbClr val="303030"/>
                </a:solidFill>
                <a:latin typeface="Arimo"/>
                <a:ea typeface="Arimo"/>
                <a:cs typeface="Arimo"/>
                <a:sym typeface="Arimo"/>
              </a:rPr>
              <a:t> y=1</a:t>
            </a:r>
            <a:endParaRPr dirty="0"/>
          </a:p>
        </p:txBody>
      </p:sp>
      <p:sp>
        <p:nvSpPr>
          <p:cNvPr id="191" name="Google Shape;191;p28"/>
          <p:cNvSpPr txBox="1"/>
          <p:nvPr/>
        </p:nvSpPr>
        <p:spPr>
          <a:xfrm>
            <a:off x="5636941" y="2971800"/>
            <a:ext cx="4198435" cy="56335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Principal Component Analysis</a:t>
            </a:r>
            <a:endParaRPr/>
          </a:p>
        </p:txBody>
      </p:sp>
      <p:sp>
        <p:nvSpPr>
          <p:cNvPr id="197" name="Google Shape;19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Step 3: Calculate the </a:t>
            </a:r>
            <a:r>
              <a:rPr lang="en-IN" b="1"/>
              <a:t>eigenvalues and eigenvectors </a:t>
            </a:r>
            <a:r>
              <a:rPr lang="en-IN"/>
              <a:t>for the covariance matrix.</a:t>
            </a:r>
            <a:endParaRPr/>
          </a:p>
        </p:txBody>
      </p:sp>
      <p:sp>
        <p:nvSpPr>
          <p:cNvPr id="198" name="Google Shape;198;p29"/>
          <p:cNvSpPr txBox="1"/>
          <p:nvPr/>
        </p:nvSpPr>
        <p:spPr>
          <a:xfrm>
            <a:off x="1035622" y="2859613"/>
            <a:ext cx="10120755" cy="11387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1">
                <a:solidFill>
                  <a:srgbClr val="C00000"/>
                </a:solidFill>
                <a:latin typeface="Times New Roman"/>
                <a:ea typeface="Times New Roman"/>
                <a:cs typeface="Times New Roman"/>
                <a:sym typeface="Times New Roman"/>
              </a:rPr>
              <a:t>Av = λv</a:t>
            </a:r>
            <a:endParaRPr/>
          </a:p>
          <a:p>
            <a:pPr marL="0" marR="0" lvl="0" indent="0" algn="l" rtl="0">
              <a:spcBef>
                <a:spcPts val="0"/>
              </a:spcBef>
              <a:spcAft>
                <a:spcPts val="0"/>
              </a:spcAft>
              <a:buNone/>
            </a:pPr>
            <a:r>
              <a:rPr lang="en-IN" sz="2400" b="1" i="1">
                <a:solidFill>
                  <a:srgbClr val="C00000"/>
                </a:solidFill>
                <a:latin typeface="Times New Roman"/>
                <a:ea typeface="Times New Roman"/>
                <a:cs typeface="Times New Roman"/>
                <a:sym typeface="Times New Roman"/>
              </a:rPr>
              <a:t>(A – λI)v = 0, </a:t>
            </a:r>
            <a:endParaRPr/>
          </a:p>
          <a:p>
            <a:pPr marL="0" marR="0" lvl="0" indent="0" algn="l" rtl="0">
              <a:spcBef>
                <a:spcPts val="0"/>
              </a:spcBef>
              <a:spcAft>
                <a:spcPts val="0"/>
              </a:spcAft>
              <a:buNone/>
            </a:pPr>
            <a:r>
              <a:rPr lang="en-IN" sz="2000" b="1" i="0">
                <a:solidFill>
                  <a:srgbClr val="C00000"/>
                </a:solidFill>
                <a:latin typeface="Times New Roman"/>
                <a:ea typeface="Times New Roman"/>
                <a:cs typeface="Times New Roman"/>
                <a:sym typeface="Times New Roman"/>
              </a:rPr>
              <a:t>Here, </a:t>
            </a:r>
            <a:r>
              <a:rPr lang="en-IN" sz="2000" b="1" i="1">
                <a:solidFill>
                  <a:srgbClr val="C00000"/>
                </a:solidFill>
                <a:latin typeface="Times New Roman"/>
                <a:ea typeface="Times New Roman"/>
                <a:cs typeface="Times New Roman"/>
                <a:sym typeface="Times New Roman"/>
              </a:rPr>
              <a:t>v</a:t>
            </a:r>
            <a:r>
              <a:rPr lang="en-IN" sz="2000" b="1" i="0">
                <a:solidFill>
                  <a:srgbClr val="C00000"/>
                </a:solidFill>
                <a:latin typeface="Times New Roman"/>
                <a:ea typeface="Times New Roman"/>
                <a:cs typeface="Times New Roman"/>
                <a:sym typeface="Times New Roman"/>
              </a:rPr>
              <a:t> is known as the eigenvector belonging to each eigenvalue (</a:t>
            </a:r>
            <a:r>
              <a:rPr lang="en-IN" sz="2000" b="1" i="1">
                <a:solidFill>
                  <a:srgbClr val="C00000"/>
                </a:solidFill>
                <a:latin typeface="Times New Roman"/>
                <a:ea typeface="Times New Roman"/>
                <a:cs typeface="Times New Roman"/>
                <a:sym typeface="Times New Roman"/>
              </a:rPr>
              <a:t>λ)</a:t>
            </a:r>
            <a:r>
              <a:rPr lang="en-IN" sz="2000" b="1" i="0">
                <a:solidFill>
                  <a:srgbClr val="C00000"/>
                </a:solidFill>
                <a:latin typeface="Times New Roman"/>
                <a:ea typeface="Times New Roman"/>
                <a:cs typeface="Times New Roman"/>
                <a:sym typeface="Times New Roman"/>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Principal Component Analysis</a:t>
            </a:r>
            <a:endParaRPr/>
          </a:p>
        </p:txBody>
      </p:sp>
      <p:sp>
        <p:nvSpPr>
          <p:cNvPr id="204" name="Google Shape;20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Step 4: </a:t>
            </a:r>
            <a:r>
              <a:rPr lang="en-IN" b="1"/>
              <a:t>Sort</a:t>
            </a:r>
            <a:r>
              <a:rPr lang="en-IN"/>
              <a:t> eigenvalues and their corresponding eigenvectors. Find unit eigenvector.</a:t>
            </a:r>
            <a:endParaRPr/>
          </a:p>
        </p:txBody>
      </p:sp>
      <p:sp>
        <p:nvSpPr>
          <p:cNvPr id="205" name="Google Shape;205;p30"/>
          <p:cNvSpPr txBox="1"/>
          <p:nvPr/>
        </p:nvSpPr>
        <p:spPr>
          <a:xfrm>
            <a:off x="1288026" y="2735514"/>
            <a:ext cx="6096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1">
                <a:solidFill>
                  <a:srgbClr val="C00000"/>
                </a:solidFill>
                <a:latin typeface="Times New Roman"/>
                <a:ea typeface="Times New Roman"/>
                <a:cs typeface="Times New Roman"/>
                <a:sym typeface="Times New Roman"/>
              </a:rPr>
              <a:t>(A – λI)v = 0, </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Principal Component Analysis</a:t>
            </a:r>
            <a:endParaRPr/>
          </a:p>
        </p:txBody>
      </p:sp>
      <p:sp>
        <p:nvSpPr>
          <p:cNvPr id="211" name="Google Shape;2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Step 5: </a:t>
            </a:r>
            <a:r>
              <a:rPr lang="en-IN" b="1"/>
              <a:t>Pick </a:t>
            </a:r>
            <a:r>
              <a:rPr lang="en-IN" b="1" i="1"/>
              <a:t>k</a:t>
            </a:r>
            <a:r>
              <a:rPr lang="en-IN" b="1"/>
              <a:t> eigenvalues </a:t>
            </a:r>
            <a:r>
              <a:rPr lang="en-IN"/>
              <a:t>and form a matrix of eigenvectors.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Why Reduce Dimensionality?</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chemeClr val="dk1"/>
              </a:buClr>
              <a:buSzPts val="2800"/>
              <a:buChar char="•"/>
            </a:pPr>
            <a:r>
              <a:rPr lang="en-IN"/>
              <a:t>Reduces time complexity: Less computation</a:t>
            </a:r>
            <a:endParaRPr/>
          </a:p>
          <a:p>
            <a:pPr marL="457200" lvl="0" indent="-457200" algn="l" rtl="0">
              <a:lnSpc>
                <a:spcPct val="90000"/>
              </a:lnSpc>
              <a:spcBef>
                <a:spcPts val="1000"/>
              </a:spcBef>
              <a:spcAft>
                <a:spcPts val="0"/>
              </a:spcAft>
              <a:buClr>
                <a:schemeClr val="dk1"/>
              </a:buClr>
              <a:buSzPts val="2800"/>
              <a:buChar char="•"/>
            </a:pPr>
            <a:r>
              <a:rPr lang="en-IN"/>
              <a:t>Reduces space complexity: Less parameters</a:t>
            </a:r>
            <a:endParaRPr/>
          </a:p>
          <a:p>
            <a:pPr marL="457200" lvl="0" indent="-457200" algn="l" rtl="0">
              <a:lnSpc>
                <a:spcPct val="90000"/>
              </a:lnSpc>
              <a:spcBef>
                <a:spcPts val="1000"/>
              </a:spcBef>
              <a:spcAft>
                <a:spcPts val="0"/>
              </a:spcAft>
              <a:buClr>
                <a:schemeClr val="dk1"/>
              </a:buClr>
              <a:buSzPts val="2800"/>
              <a:buChar char="•"/>
            </a:pPr>
            <a:r>
              <a:rPr lang="en-IN"/>
              <a:t>Saves the cost of observing the feature</a:t>
            </a:r>
            <a:endParaRPr/>
          </a:p>
          <a:p>
            <a:pPr marL="457200" lvl="0" indent="-457200" algn="l" rtl="0">
              <a:lnSpc>
                <a:spcPct val="90000"/>
              </a:lnSpc>
              <a:spcBef>
                <a:spcPts val="1000"/>
              </a:spcBef>
              <a:spcAft>
                <a:spcPts val="0"/>
              </a:spcAft>
              <a:buClr>
                <a:schemeClr val="dk1"/>
              </a:buClr>
              <a:buSzPts val="2800"/>
              <a:buChar char="•"/>
            </a:pPr>
            <a:r>
              <a:rPr lang="en-IN"/>
              <a:t>Simpler models are more robust on small datasets</a:t>
            </a:r>
            <a:endParaRPr/>
          </a:p>
          <a:p>
            <a:pPr marL="457200" lvl="0" indent="-457200" algn="l" rtl="0">
              <a:lnSpc>
                <a:spcPct val="90000"/>
              </a:lnSpc>
              <a:spcBef>
                <a:spcPts val="1000"/>
              </a:spcBef>
              <a:spcAft>
                <a:spcPts val="0"/>
              </a:spcAft>
              <a:buClr>
                <a:schemeClr val="dk1"/>
              </a:buClr>
              <a:buSzPts val="2800"/>
              <a:buChar char="•"/>
            </a:pPr>
            <a:r>
              <a:rPr lang="en-IN"/>
              <a:t>More interpretable; simpler explanation</a:t>
            </a:r>
            <a:endParaRPr/>
          </a:p>
          <a:p>
            <a:pPr marL="457200" lvl="0" indent="-457200" algn="l" rtl="0">
              <a:lnSpc>
                <a:spcPct val="90000"/>
              </a:lnSpc>
              <a:spcBef>
                <a:spcPts val="1000"/>
              </a:spcBef>
              <a:spcAft>
                <a:spcPts val="0"/>
              </a:spcAft>
              <a:buClr>
                <a:schemeClr val="dk1"/>
              </a:buClr>
              <a:buSzPts val="2800"/>
              <a:buChar char="•"/>
            </a:pPr>
            <a:r>
              <a:rPr lang="en-IN"/>
              <a:t>Data visualization (structure, groups, outliers, etc) if plotted in 2 or 3 dimensions</a:t>
            </a:r>
            <a:endParaRPr/>
          </a:p>
        </p:txBody>
      </p:sp>
      <p:sp>
        <p:nvSpPr>
          <p:cNvPr id="92" name="Google Shape;9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93" name="Google Shape;93;p14"/>
          <p:cNvSpPr txBox="1">
            <a:spLocks noGrp="1"/>
          </p:cNvSpPr>
          <p:nvPr>
            <p:ph type="ftr" idx="11"/>
          </p:nvPr>
        </p:nvSpPr>
        <p:spPr>
          <a:xfrm>
            <a:off x="2095472" y="6356351"/>
            <a:ext cx="70723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solidFill>
                  <a:srgbClr val="B2B2B2"/>
                </a:solidFill>
                <a:latin typeface="Calibri"/>
                <a:ea typeface="Calibri"/>
                <a:cs typeface="Calibri"/>
                <a:sym typeface="Calibri"/>
              </a:rPr>
              <a:t>Lecture Notes for E Alpaydın 2010 Introduction to Machine Learning 2e © The MIT Press (V1.0)</a:t>
            </a:r>
            <a:endParaRPr>
              <a:solidFill>
                <a:srgbClr val="B2B2B2"/>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Principal Component Analysis</a:t>
            </a:r>
            <a:endParaRPr/>
          </a:p>
        </p:txBody>
      </p:sp>
      <p:sp>
        <p:nvSpPr>
          <p:cNvPr id="217" name="Google Shape;21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Step 6: Transform the original matrix.</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3159" y="970356"/>
            <a:ext cx="111644" cy="163322"/>
          </a:xfrm>
          <a:prstGeom prst="rect">
            <a:avLst/>
          </a:prstGeom>
        </p:spPr>
      </p:pic>
      <p:pic>
        <p:nvPicPr>
          <p:cNvPr id="3" name="object 3"/>
          <p:cNvPicPr/>
          <p:nvPr/>
        </p:nvPicPr>
        <p:blipFill>
          <a:blip r:embed="rId3" cstate="print"/>
          <a:stretch>
            <a:fillRect/>
          </a:stretch>
        </p:blipFill>
        <p:spPr>
          <a:xfrm>
            <a:off x="7195858" y="980601"/>
            <a:ext cx="168063" cy="156719"/>
          </a:xfrm>
          <a:prstGeom prst="rect">
            <a:avLst/>
          </a:prstGeom>
        </p:spPr>
      </p:pic>
      <p:pic>
        <p:nvPicPr>
          <p:cNvPr id="4" name="object 4"/>
          <p:cNvPicPr/>
          <p:nvPr/>
        </p:nvPicPr>
        <p:blipFill>
          <a:blip r:embed="rId4" cstate="print"/>
          <a:stretch>
            <a:fillRect/>
          </a:stretch>
        </p:blipFill>
        <p:spPr>
          <a:xfrm>
            <a:off x="6921576" y="1307666"/>
            <a:ext cx="84011" cy="118101"/>
          </a:xfrm>
          <a:prstGeom prst="rect">
            <a:avLst/>
          </a:prstGeom>
        </p:spPr>
      </p:pic>
      <p:sp>
        <p:nvSpPr>
          <p:cNvPr id="5" name="object 5"/>
          <p:cNvSpPr/>
          <p:nvPr/>
        </p:nvSpPr>
        <p:spPr>
          <a:xfrm>
            <a:off x="7251647" y="1313364"/>
            <a:ext cx="23620" cy="118508"/>
          </a:xfrm>
          <a:custGeom>
            <a:avLst/>
            <a:gdLst/>
            <a:ahLst/>
            <a:cxnLst/>
            <a:rect l="l" t="t" r="r" b="b"/>
            <a:pathLst>
              <a:path w="36829" h="184785">
                <a:moveTo>
                  <a:pt x="6640" y="168708"/>
                </a:moveTo>
                <a:lnTo>
                  <a:pt x="3790" y="168708"/>
                </a:lnTo>
                <a:lnTo>
                  <a:pt x="567" y="171932"/>
                </a:lnTo>
                <a:lnTo>
                  <a:pt x="651" y="179968"/>
                </a:lnTo>
                <a:lnTo>
                  <a:pt x="1483" y="180801"/>
                </a:lnTo>
                <a:lnTo>
                  <a:pt x="8618" y="184403"/>
                </a:lnTo>
                <a:lnTo>
                  <a:pt x="11122" y="183295"/>
                </a:lnTo>
                <a:lnTo>
                  <a:pt x="12777" y="182075"/>
                </a:lnTo>
                <a:lnTo>
                  <a:pt x="14883" y="179968"/>
                </a:lnTo>
                <a:lnTo>
                  <a:pt x="14966" y="173973"/>
                </a:lnTo>
                <a:lnTo>
                  <a:pt x="14400" y="173973"/>
                </a:lnTo>
                <a:lnTo>
                  <a:pt x="14376" y="173743"/>
                </a:lnTo>
                <a:lnTo>
                  <a:pt x="9914" y="168926"/>
                </a:lnTo>
                <a:lnTo>
                  <a:pt x="6344" y="168926"/>
                </a:lnTo>
                <a:lnTo>
                  <a:pt x="6640" y="168708"/>
                </a:lnTo>
                <a:close/>
              </a:path>
              <a:path w="36829" h="184785">
                <a:moveTo>
                  <a:pt x="1483" y="180801"/>
                </a:moveTo>
                <a:lnTo>
                  <a:pt x="3790" y="183108"/>
                </a:lnTo>
                <a:lnTo>
                  <a:pt x="6052" y="183108"/>
                </a:lnTo>
                <a:lnTo>
                  <a:pt x="1483" y="180801"/>
                </a:lnTo>
                <a:close/>
              </a:path>
              <a:path w="36829" h="184785">
                <a:moveTo>
                  <a:pt x="12777" y="182075"/>
                </a:moveTo>
                <a:lnTo>
                  <a:pt x="11375" y="183108"/>
                </a:lnTo>
                <a:lnTo>
                  <a:pt x="11743" y="183108"/>
                </a:lnTo>
                <a:lnTo>
                  <a:pt x="12777" y="182075"/>
                </a:lnTo>
                <a:close/>
              </a:path>
              <a:path w="36829" h="184785">
                <a:moveTo>
                  <a:pt x="18115" y="159330"/>
                </a:moveTo>
                <a:lnTo>
                  <a:pt x="14924" y="161683"/>
                </a:lnTo>
                <a:lnTo>
                  <a:pt x="14913" y="163548"/>
                </a:lnTo>
                <a:lnTo>
                  <a:pt x="14787" y="170416"/>
                </a:lnTo>
                <a:lnTo>
                  <a:pt x="14726" y="170920"/>
                </a:lnTo>
                <a:lnTo>
                  <a:pt x="14643" y="171609"/>
                </a:lnTo>
                <a:lnTo>
                  <a:pt x="14966" y="171932"/>
                </a:lnTo>
                <a:lnTo>
                  <a:pt x="14883" y="179968"/>
                </a:lnTo>
                <a:lnTo>
                  <a:pt x="12777" y="182075"/>
                </a:lnTo>
                <a:lnTo>
                  <a:pt x="16029" y="179676"/>
                </a:lnTo>
                <a:lnTo>
                  <a:pt x="17241" y="178658"/>
                </a:lnTo>
                <a:lnTo>
                  <a:pt x="21765" y="174636"/>
                </a:lnTo>
                <a:lnTo>
                  <a:pt x="22834" y="173743"/>
                </a:lnTo>
                <a:lnTo>
                  <a:pt x="26662" y="170920"/>
                </a:lnTo>
                <a:lnTo>
                  <a:pt x="27343" y="166411"/>
                </a:lnTo>
                <a:lnTo>
                  <a:pt x="22622" y="160012"/>
                </a:lnTo>
                <a:lnTo>
                  <a:pt x="18115" y="159330"/>
                </a:lnTo>
                <a:close/>
              </a:path>
              <a:path w="36829" h="184785">
                <a:moveTo>
                  <a:pt x="651" y="179968"/>
                </a:moveTo>
                <a:lnTo>
                  <a:pt x="788" y="180450"/>
                </a:lnTo>
                <a:lnTo>
                  <a:pt x="1483" y="180801"/>
                </a:lnTo>
                <a:lnTo>
                  <a:pt x="651" y="179968"/>
                </a:lnTo>
                <a:close/>
              </a:path>
              <a:path w="36829" h="184785">
                <a:moveTo>
                  <a:pt x="18750" y="13648"/>
                </a:moveTo>
                <a:lnTo>
                  <a:pt x="18679" y="14711"/>
                </a:lnTo>
                <a:lnTo>
                  <a:pt x="18597" y="39678"/>
                </a:lnTo>
                <a:lnTo>
                  <a:pt x="18497" y="42899"/>
                </a:lnTo>
                <a:lnTo>
                  <a:pt x="18393" y="45586"/>
                </a:lnTo>
                <a:lnTo>
                  <a:pt x="18089" y="50854"/>
                </a:lnTo>
                <a:lnTo>
                  <a:pt x="18067" y="51235"/>
                </a:lnTo>
                <a:lnTo>
                  <a:pt x="11357" y="89465"/>
                </a:lnTo>
                <a:lnTo>
                  <a:pt x="10908" y="91439"/>
                </a:lnTo>
                <a:lnTo>
                  <a:pt x="10069" y="95747"/>
                </a:lnTo>
                <a:lnTo>
                  <a:pt x="9188" y="100973"/>
                </a:lnTo>
                <a:lnTo>
                  <a:pt x="7724" y="110281"/>
                </a:lnTo>
                <a:lnTo>
                  <a:pt x="7067" y="113865"/>
                </a:lnTo>
                <a:lnTo>
                  <a:pt x="2646" y="140620"/>
                </a:lnTo>
                <a:lnTo>
                  <a:pt x="2174" y="144113"/>
                </a:lnTo>
                <a:lnTo>
                  <a:pt x="489" y="168708"/>
                </a:lnTo>
                <a:lnTo>
                  <a:pt x="373" y="169670"/>
                </a:lnTo>
                <a:lnTo>
                  <a:pt x="283" y="170416"/>
                </a:lnTo>
                <a:lnTo>
                  <a:pt x="223" y="170920"/>
                </a:lnTo>
                <a:lnTo>
                  <a:pt x="101" y="171932"/>
                </a:lnTo>
                <a:lnTo>
                  <a:pt x="0" y="177688"/>
                </a:lnTo>
                <a:lnTo>
                  <a:pt x="567" y="179676"/>
                </a:lnTo>
                <a:lnTo>
                  <a:pt x="567" y="171932"/>
                </a:lnTo>
                <a:lnTo>
                  <a:pt x="3790" y="168708"/>
                </a:lnTo>
                <a:lnTo>
                  <a:pt x="6640" y="168708"/>
                </a:lnTo>
                <a:lnTo>
                  <a:pt x="7155" y="168328"/>
                </a:lnTo>
                <a:lnTo>
                  <a:pt x="8041" y="167570"/>
                </a:lnTo>
                <a:lnTo>
                  <a:pt x="12565" y="163548"/>
                </a:lnTo>
                <a:lnTo>
                  <a:pt x="13609" y="162653"/>
                </a:lnTo>
                <a:lnTo>
                  <a:pt x="14924" y="161683"/>
                </a:lnTo>
                <a:lnTo>
                  <a:pt x="14951" y="157227"/>
                </a:lnTo>
                <a:lnTo>
                  <a:pt x="15091" y="155125"/>
                </a:lnTo>
                <a:lnTo>
                  <a:pt x="15293" y="153607"/>
                </a:lnTo>
                <a:lnTo>
                  <a:pt x="16596" y="145006"/>
                </a:lnTo>
                <a:lnTo>
                  <a:pt x="17078" y="141218"/>
                </a:lnTo>
                <a:lnTo>
                  <a:pt x="21202" y="116626"/>
                </a:lnTo>
                <a:lnTo>
                  <a:pt x="21917" y="112715"/>
                </a:lnTo>
                <a:lnTo>
                  <a:pt x="27639" y="83248"/>
                </a:lnTo>
                <a:lnTo>
                  <a:pt x="28153" y="80959"/>
                </a:lnTo>
                <a:lnTo>
                  <a:pt x="30166" y="70330"/>
                </a:lnTo>
                <a:lnTo>
                  <a:pt x="31114" y="64425"/>
                </a:lnTo>
                <a:lnTo>
                  <a:pt x="32430" y="52354"/>
                </a:lnTo>
                <a:lnTo>
                  <a:pt x="32495" y="51235"/>
                </a:lnTo>
                <a:lnTo>
                  <a:pt x="25893" y="51235"/>
                </a:lnTo>
                <a:lnTo>
                  <a:pt x="22444" y="48089"/>
                </a:lnTo>
                <a:lnTo>
                  <a:pt x="22329" y="45586"/>
                </a:lnTo>
                <a:lnTo>
                  <a:pt x="22205" y="42899"/>
                </a:lnTo>
                <a:lnTo>
                  <a:pt x="22110" y="39678"/>
                </a:lnTo>
                <a:lnTo>
                  <a:pt x="21992" y="35513"/>
                </a:lnTo>
                <a:lnTo>
                  <a:pt x="21911" y="33756"/>
                </a:lnTo>
                <a:lnTo>
                  <a:pt x="21611" y="31022"/>
                </a:lnTo>
                <a:lnTo>
                  <a:pt x="21470" y="30175"/>
                </a:lnTo>
                <a:lnTo>
                  <a:pt x="20756" y="26596"/>
                </a:lnTo>
                <a:lnTo>
                  <a:pt x="19132" y="16888"/>
                </a:lnTo>
                <a:lnTo>
                  <a:pt x="18858" y="14978"/>
                </a:lnTo>
                <a:lnTo>
                  <a:pt x="18750" y="13648"/>
                </a:lnTo>
                <a:close/>
              </a:path>
              <a:path w="36829" h="184785">
                <a:moveTo>
                  <a:pt x="14643" y="171609"/>
                </a:moveTo>
                <a:lnTo>
                  <a:pt x="14455" y="173182"/>
                </a:lnTo>
                <a:lnTo>
                  <a:pt x="14400" y="173973"/>
                </a:lnTo>
                <a:lnTo>
                  <a:pt x="14966" y="173973"/>
                </a:lnTo>
                <a:lnTo>
                  <a:pt x="14966" y="171932"/>
                </a:lnTo>
                <a:lnTo>
                  <a:pt x="14643" y="171609"/>
                </a:lnTo>
                <a:close/>
              </a:path>
              <a:path w="36829" h="184785">
                <a:moveTo>
                  <a:pt x="14887" y="167930"/>
                </a:moveTo>
                <a:lnTo>
                  <a:pt x="7942" y="167930"/>
                </a:lnTo>
                <a:lnTo>
                  <a:pt x="12863" y="170416"/>
                </a:lnTo>
                <a:lnTo>
                  <a:pt x="13671" y="171609"/>
                </a:lnTo>
                <a:lnTo>
                  <a:pt x="13860" y="171932"/>
                </a:lnTo>
                <a:lnTo>
                  <a:pt x="14376" y="173743"/>
                </a:lnTo>
                <a:lnTo>
                  <a:pt x="14582" y="172120"/>
                </a:lnTo>
                <a:lnTo>
                  <a:pt x="14643" y="171609"/>
                </a:lnTo>
                <a:lnTo>
                  <a:pt x="11743" y="168708"/>
                </a:lnTo>
                <a:lnTo>
                  <a:pt x="14882" y="168708"/>
                </a:lnTo>
                <a:lnTo>
                  <a:pt x="14887" y="167930"/>
                </a:lnTo>
                <a:close/>
              </a:path>
              <a:path w="36829" h="184785">
                <a:moveTo>
                  <a:pt x="14882" y="168708"/>
                </a:moveTo>
                <a:lnTo>
                  <a:pt x="11743" y="168708"/>
                </a:lnTo>
                <a:lnTo>
                  <a:pt x="14643" y="171609"/>
                </a:lnTo>
                <a:lnTo>
                  <a:pt x="14726" y="170920"/>
                </a:lnTo>
                <a:lnTo>
                  <a:pt x="14787" y="170416"/>
                </a:lnTo>
                <a:lnTo>
                  <a:pt x="14882" y="168708"/>
                </a:lnTo>
                <a:close/>
              </a:path>
              <a:path w="36829" h="184785">
                <a:moveTo>
                  <a:pt x="7942" y="167930"/>
                </a:moveTo>
                <a:lnTo>
                  <a:pt x="7155" y="168328"/>
                </a:lnTo>
                <a:lnTo>
                  <a:pt x="6344" y="168926"/>
                </a:lnTo>
                <a:lnTo>
                  <a:pt x="9914" y="168926"/>
                </a:lnTo>
                <a:lnTo>
                  <a:pt x="7942" y="167930"/>
                </a:lnTo>
                <a:close/>
              </a:path>
              <a:path w="36829" h="184785">
                <a:moveTo>
                  <a:pt x="14924" y="161683"/>
                </a:moveTo>
                <a:lnTo>
                  <a:pt x="13609" y="162653"/>
                </a:lnTo>
                <a:lnTo>
                  <a:pt x="12565" y="163548"/>
                </a:lnTo>
                <a:lnTo>
                  <a:pt x="8041" y="167570"/>
                </a:lnTo>
                <a:lnTo>
                  <a:pt x="7155" y="168328"/>
                </a:lnTo>
                <a:lnTo>
                  <a:pt x="7942" y="167930"/>
                </a:lnTo>
                <a:lnTo>
                  <a:pt x="14887" y="167930"/>
                </a:lnTo>
                <a:lnTo>
                  <a:pt x="14924" y="161683"/>
                </a:lnTo>
                <a:close/>
              </a:path>
              <a:path w="36829" h="184785">
                <a:moveTo>
                  <a:pt x="18750" y="13648"/>
                </a:moveTo>
                <a:lnTo>
                  <a:pt x="18858" y="14978"/>
                </a:lnTo>
                <a:lnTo>
                  <a:pt x="19132" y="16888"/>
                </a:lnTo>
                <a:lnTo>
                  <a:pt x="20756" y="26596"/>
                </a:lnTo>
                <a:lnTo>
                  <a:pt x="21470" y="30175"/>
                </a:lnTo>
                <a:lnTo>
                  <a:pt x="21611" y="31022"/>
                </a:lnTo>
                <a:lnTo>
                  <a:pt x="21797" y="32720"/>
                </a:lnTo>
                <a:lnTo>
                  <a:pt x="21911" y="33756"/>
                </a:lnTo>
                <a:lnTo>
                  <a:pt x="21992" y="35513"/>
                </a:lnTo>
                <a:lnTo>
                  <a:pt x="25893" y="51235"/>
                </a:lnTo>
                <a:lnTo>
                  <a:pt x="24207" y="51235"/>
                </a:lnTo>
                <a:lnTo>
                  <a:pt x="32517" y="50854"/>
                </a:lnTo>
                <a:lnTo>
                  <a:pt x="32677" y="48089"/>
                </a:lnTo>
                <a:lnTo>
                  <a:pt x="32715" y="47429"/>
                </a:lnTo>
                <a:lnTo>
                  <a:pt x="32821" y="45586"/>
                </a:lnTo>
                <a:lnTo>
                  <a:pt x="32905" y="42899"/>
                </a:lnTo>
                <a:lnTo>
                  <a:pt x="33005" y="39678"/>
                </a:lnTo>
                <a:lnTo>
                  <a:pt x="33077" y="16888"/>
                </a:lnTo>
                <a:lnTo>
                  <a:pt x="21990" y="16888"/>
                </a:lnTo>
                <a:lnTo>
                  <a:pt x="18750" y="13648"/>
                </a:lnTo>
                <a:close/>
              </a:path>
              <a:path w="36829" h="184785">
                <a:moveTo>
                  <a:pt x="32517" y="50854"/>
                </a:moveTo>
                <a:lnTo>
                  <a:pt x="24207" y="51235"/>
                </a:lnTo>
                <a:lnTo>
                  <a:pt x="32495" y="51235"/>
                </a:lnTo>
                <a:lnTo>
                  <a:pt x="32517" y="50854"/>
                </a:lnTo>
                <a:close/>
              </a:path>
              <a:path w="36829" h="184785">
                <a:moveTo>
                  <a:pt x="33180" y="13648"/>
                </a:moveTo>
                <a:lnTo>
                  <a:pt x="33077" y="14711"/>
                </a:lnTo>
                <a:lnTo>
                  <a:pt x="33005" y="39678"/>
                </a:lnTo>
                <a:lnTo>
                  <a:pt x="32905" y="42899"/>
                </a:lnTo>
                <a:lnTo>
                  <a:pt x="32821" y="45586"/>
                </a:lnTo>
                <a:lnTo>
                  <a:pt x="32517" y="50854"/>
                </a:lnTo>
                <a:lnTo>
                  <a:pt x="33705" y="50854"/>
                </a:lnTo>
                <a:lnTo>
                  <a:pt x="36829" y="47429"/>
                </a:lnTo>
                <a:lnTo>
                  <a:pt x="36708" y="44800"/>
                </a:lnTo>
                <a:lnTo>
                  <a:pt x="36624" y="42899"/>
                </a:lnTo>
                <a:lnTo>
                  <a:pt x="36516" y="39678"/>
                </a:lnTo>
                <a:lnTo>
                  <a:pt x="36397" y="35513"/>
                </a:lnTo>
                <a:lnTo>
                  <a:pt x="36283" y="32720"/>
                </a:lnTo>
                <a:lnTo>
                  <a:pt x="35872" y="28964"/>
                </a:lnTo>
                <a:lnTo>
                  <a:pt x="35667" y="27741"/>
                </a:lnTo>
                <a:lnTo>
                  <a:pt x="34912" y="23947"/>
                </a:lnTo>
                <a:lnTo>
                  <a:pt x="33180" y="13648"/>
                </a:lnTo>
                <a:close/>
              </a:path>
              <a:path w="36829" h="184785">
                <a:moveTo>
                  <a:pt x="29855" y="2400"/>
                </a:moveTo>
                <a:lnTo>
                  <a:pt x="21902" y="2400"/>
                </a:lnTo>
                <a:lnTo>
                  <a:pt x="18679" y="5623"/>
                </a:lnTo>
                <a:lnTo>
                  <a:pt x="18750" y="13648"/>
                </a:lnTo>
                <a:lnTo>
                  <a:pt x="21990" y="16888"/>
                </a:lnTo>
                <a:lnTo>
                  <a:pt x="29767" y="16888"/>
                </a:lnTo>
                <a:lnTo>
                  <a:pt x="33007" y="13648"/>
                </a:lnTo>
                <a:lnTo>
                  <a:pt x="33078" y="5623"/>
                </a:lnTo>
                <a:lnTo>
                  <a:pt x="29855" y="2400"/>
                </a:lnTo>
                <a:close/>
              </a:path>
              <a:path w="36829" h="184785">
                <a:moveTo>
                  <a:pt x="33077" y="13648"/>
                </a:moveTo>
                <a:lnTo>
                  <a:pt x="31944" y="14711"/>
                </a:lnTo>
                <a:lnTo>
                  <a:pt x="29767" y="16888"/>
                </a:lnTo>
                <a:lnTo>
                  <a:pt x="33077" y="16888"/>
                </a:lnTo>
                <a:lnTo>
                  <a:pt x="33077" y="13648"/>
                </a:lnTo>
                <a:close/>
              </a:path>
              <a:path w="36829" h="184785">
                <a:moveTo>
                  <a:pt x="33078" y="0"/>
                </a:moveTo>
                <a:lnTo>
                  <a:pt x="18679" y="0"/>
                </a:lnTo>
                <a:lnTo>
                  <a:pt x="18679" y="5623"/>
                </a:lnTo>
                <a:lnTo>
                  <a:pt x="21902" y="2400"/>
                </a:lnTo>
                <a:lnTo>
                  <a:pt x="33078" y="2400"/>
                </a:lnTo>
                <a:lnTo>
                  <a:pt x="33078" y="0"/>
                </a:lnTo>
                <a:close/>
              </a:path>
              <a:path w="36829" h="184785">
                <a:moveTo>
                  <a:pt x="33078" y="2400"/>
                </a:moveTo>
                <a:lnTo>
                  <a:pt x="29855" y="2400"/>
                </a:lnTo>
                <a:lnTo>
                  <a:pt x="33078" y="5623"/>
                </a:lnTo>
                <a:lnTo>
                  <a:pt x="33078" y="2400"/>
                </a:lnTo>
                <a:close/>
              </a:path>
            </a:pathLst>
          </a:custGeom>
          <a:solidFill>
            <a:srgbClr val="000000"/>
          </a:solidFill>
        </p:spPr>
        <p:txBody>
          <a:bodyPr wrap="square" lIns="0" tIns="0" rIns="0" bIns="0" rtlCol="0"/>
          <a:lstStyle/>
          <a:p>
            <a:endParaRPr sz="898"/>
          </a:p>
        </p:txBody>
      </p:sp>
      <p:pic>
        <p:nvPicPr>
          <p:cNvPr id="6" name="object 6"/>
          <p:cNvPicPr/>
          <p:nvPr/>
        </p:nvPicPr>
        <p:blipFill>
          <a:blip r:embed="rId5" cstate="print"/>
          <a:stretch>
            <a:fillRect/>
          </a:stretch>
        </p:blipFill>
        <p:spPr>
          <a:xfrm>
            <a:off x="6939670" y="1487949"/>
            <a:ext cx="52709" cy="110451"/>
          </a:xfrm>
          <a:prstGeom prst="rect">
            <a:avLst/>
          </a:prstGeom>
        </p:spPr>
      </p:pic>
      <p:pic>
        <p:nvPicPr>
          <p:cNvPr id="7" name="object 7"/>
          <p:cNvPicPr/>
          <p:nvPr/>
        </p:nvPicPr>
        <p:blipFill>
          <a:blip r:embed="rId6" cstate="print"/>
          <a:stretch>
            <a:fillRect/>
          </a:stretch>
        </p:blipFill>
        <p:spPr>
          <a:xfrm>
            <a:off x="7197138" y="1500146"/>
            <a:ext cx="75858" cy="112882"/>
          </a:xfrm>
          <a:prstGeom prst="rect">
            <a:avLst/>
          </a:prstGeom>
        </p:spPr>
      </p:pic>
      <p:pic>
        <p:nvPicPr>
          <p:cNvPr id="8" name="object 8"/>
          <p:cNvPicPr/>
          <p:nvPr/>
        </p:nvPicPr>
        <p:blipFill>
          <a:blip r:embed="rId7" cstate="print"/>
          <a:stretch>
            <a:fillRect/>
          </a:stretch>
        </p:blipFill>
        <p:spPr>
          <a:xfrm>
            <a:off x="6929153" y="1652086"/>
            <a:ext cx="58877" cy="122308"/>
          </a:xfrm>
          <a:prstGeom prst="rect">
            <a:avLst/>
          </a:prstGeom>
        </p:spPr>
      </p:pic>
      <p:pic>
        <p:nvPicPr>
          <p:cNvPr id="9" name="object 9"/>
          <p:cNvPicPr/>
          <p:nvPr/>
        </p:nvPicPr>
        <p:blipFill>
          <a:blip r:embed="rId8" cstate="print"/>
          <a:stretch>
            <a:fillRect/>
          </a:stretch>
        </p:blipFill>
        <p:spPr>
          <a:xfrm>
            <a:off x="7189837" y="1663758"/>
            <a:ext cx="72901" cy="105691"/>
          </a:xfrm>
          <a:prstGeom prst="rect">
            <a:avLst/>
          </a:prstGeom>
        </p:spPr>
      </p:pic>
      <p:pic>
        <p:nvPicPr>
          <p:cNvPr id="10" name="object 10"/>
          <p:cNvPicPr/>
          <p:nvPr/>
        </p:nvPicPr>
        <p:blipFill>
          <a:blip r:embed="rId9" cstate="print"/>
          <a:stretch>
            <a:fillRect/>
          </a:stretch>
        </p:blipFill>
        <p:spPr>
          <a:xfrm>
            <a:off x="6918862" y="1832165"/>
            <a:ext cx="59303" cy="101901"/>
          </a:xfrm>
          <a:prstGeom prst="rect">
            <a:avLst/>
          </a:prstGeom>
        </p:spPr>
      </p:pic>
      <p:pic>
        <p:nvPicPr>
          <p:cNvPr id="11" name="object 11"/>
          <p:cNvPicPr/>
          <p:nvPr/>
        </p:nvPicPr>
        <p:blipFill>
          <a:blip r:embed="rId10" cstate="print"/>
          <a:stretch>
            <a:fillRect/>
          </a:stretch>
        </p:blipFill>
        <p:spPr>
          <a:xfrm>
            <a:off x="7180599" y="1832710"/>
            <a:ext cx="84981" cy="123434"/>
          </a:xfrm>
          <a:prstGeom prst="rect">
            <a:avLst/>
          </a:prstGeom>
        </p:spPr>
      </p:pic>
      <p:pic>
        <p:nvPicPr>
          <p:cNvPr id="12" name="object 12"/>
          <p:cNvPicPr/>
          <p:nvPr/>
        </p:nvPicPr>
        <p:blipFill>
          <a:blip r:embed="rId11" cstate="print"/>
          <a:stretch>
            <a:fillRect/>
          </a:stretch>
        </p:blipFill>
        <p:spPr>
          <a:xfrm>
            <a:off x="6912147" y="1997394"/>
            <a:ext cx="60881" cy="123804"/>
          </a:xfrm>
          <a:prstGeom prst="rect">
            <a:avLst/>
          </a:prstGeom>
        </p:spPr>
      </p:pic>
      <p:pic>
        <p:nvPicPr>
          <p:cNvPr id="13" name="object 13"/>
          <p:cNvPicPr/>
          <p:nvPr/>
        </p:nvPicPr>
        <p:blipFill>
          <a:blip r:embed="rId12" cstate="print"/>
          <a:stretch>
            <a:fillRect/>
          </a:stretch>
        </p:blipFill>
        <p:spPr>
          <a:xfrm>
            <a:off x="6880946" y="2202103"/>
            <a:ext cx="92879" cy="91386"/>
          </a:xfrm>
          <a:prstGeom prst="rect">
            <a:avLst/>
          </a:prstGeom>
        </p:spPr>
      </p:pic>
      <p:pic>
        <p:nvPicPr>
          <p:cNvPr id="14" name="object 14"/>
          <p:cNvPicPr/>
          <p:nvPr/>
        </p:nvPicPr>
        <p:blipFill>
          <a:blip r:embed="rId13" cstate="print"/>
          <a:stretch>
            <a:fillRect/>
          </a:stretch>
        </p:blipFill>
        <p:spPr>
          <a:xfrm>
            <a:off x="7163061" y="2174318"/>
            <a:ext cx="77394" cy="110415"/>
          </a:xfrm>
          <a:prstGeom prst="rect">
            <a:avLst/>
          </a:prstGeom>
        </p:spPr>
      </p:pic>
      <p:pic>
        <p:nvPicPr>
          <p:cNvPr id="15" name="object 15"/>
          <p:cNvPicPr/>
          <p:nvPr/>
        </p:nvPicPr>
        <p:blipFill>
          <a:blip r:embed="rId14" cstate="print"/>
          <a:stretch>
            <a:fillRect/>
          </a:stretch>
        </p:blipFill>
        <p:spPr>
          <a:xfrm>
            <a:off x="7169990" y="2004063"/>
            <a:ext cx="105151" cy="124571"/>
          </a:xfrm>
          <a:prstGeom prst="rect">
            <a:avLst/>
          </a:prstGeom>
        </p:spPr>
      </p:pic>
      <p:pic>
        <p:nvPicPr>
          <p:cNvPr id="16" name="object 16"/>
          <p:cNvPicPr/>
          <p:nvPr/>
        </p:nvPicPr>
        <p:blipFill>
          <a:blip r:embed="rId15" cstate="print"/>
          <a:stretch>
            <a:fillRect/>
          </a:stretch>
        </p:blipFill>
        <p:spPr>
          <a:xfrm>
            <a:off x="7668474" y="1032981"/>
            <a:ext cx="92091" cy="131947"/>
          </a:xfrm>
          <a:prstGeom prst="rect">
            <a:avLst/>
          </a:prstGeom>
        </p:spPr>
      </p:pic>
      <p:pic>
        <p:nvPicPr>
          <p:cNvPr id="17" name="object 17"/>
          <p:cNvPicPr/>
          <p:nvPr/>
        </p:nvPicPr>
        <p:blipFill>
          <a:blip r:embed="rId16" cstate="print"/>
          <a:stretch>
            <a:fillRect/>
          </a:stretch>
        </p:blipFill>
        <p:spPr>
          <a:xfrm>
            <a:off x="7655010" y="1328787"/>
            <a:ext cx="64451" cy="79787"/>
          </a:xfrm>
          <a:prstGeom prst="rect">
            <a:avLst/>
          </a:prstGeom>
        </p:spPr>
      </p:pic>
      <p:pic>
        <p:nvPicPr>
          <p:cNvPr id="18" name="object 18"/>
          <p:cNvPicPr/>
          <p:nvPr/>
        </p:nvPicPr>
        <p:blipFill>
          <a:blip r:embed="rId17" cstate="print"/>
          <a:stretch>
            <a:fillRect/>
          </a:stretch>
        </p:blipFill>
        <p:spPr>
          <a:xfrm>
            <a:off x="7651925" y="1509841"/>
            <a:ext cx="66530" cy="70147"/>
          </a:xfrm>
          <a:prstGeom prst="rect">
            <a:avLst/>
          </a:prstGeom>
        </p:spPr>
      </p:pic>
      <p:pic>
        <p:nvPicPr>
          <p:cNvPr id="19" name="object 19"/>
          <p:cNvPicPr/>
          <p:nvPr/>
        </p:nvPicPr>
        <p:blipFill>
          <a:blip r:embed="rId18" cstate="print"/>
          <a:stretch>
            <a:fillRect/>
          </a:stretch>
        </p:blipFill>
        <p:spPr>
          <a:xfrm>
            <a:off x="7639162" y="1663903"/>
            <a:ext cx="65034" cy="93155"/>
          </a:xfrm>
          <a:prstGeom prst="rect">
            <a:avLst/>
          </a:prstGeom>
        </p:spPr>
      </p:pic>
      <p:sp>
        <p:nvSpPr>
          <p:cNvPr id="20" name="object 20"/>
          <p:cNvSpPr/>
          <p:nvPr/>
        </p:nvSpPr>
        <p:spPr>
          <a:xfrm>
            <a:off x="7653184" y="1814987"/>
            <a:ext cx="22806" cy="109549"/>
          </a:xfrm>
          <a:custGeom>
            <a:avLst/>
            <a:gdLst/>
            <a:ahLst/>
            <a:cxnLst/>
            <a:rect l="l" t="t" r="r" b="b"/>
            <a:pathLst>
              <a:path w="35560" h="170814">
                <a:moveTo>
                  <a:pt x="15435" y="170039"/>
                </a:moveTo>
                <a:lnTo>
                  <a:pt x="11028" y="170039"/>
                </a:lnTo>
                <a:lnTo>
                  <a:pt x="14159" y="170248"/>
                </a:lnTo>
                <a:lnTo>
                  <a:pt x="15435" y="170039"/>
                </a:lnTo>
                <a:close/>
              </a:path>
              <a:path w="35560" h="170814">
                <a:moveTo>
                  <a:pt x="2808" y="150870"/>
                </a:moveTo>
                <a:lnTo>
                  <a:pt x="2790" y="156079"/>
                </a:lnTo>
                <a:lnTo>
                  <a:pt x="2664" y="162765"/>
                </a:lnTo>
                <a:lnTo>
                  <a:pt x="2936" y="164174"/>
                </a:lnTo>
                <a:lnTo>
                  <a:pt x="10768" y="170039"/>
                </a:lnTo>
                <a:lnTo>
                  <a:pt x="16005" y="170039"/>
                </a:lnTo>
                <a:lnTo>
                  <a:pt x="21158" y="165790"/>
                </a:lnTo>
                <a:lnTo>
                  <a:pt x="21684" y="162765"/>
                </a:lnTo>
                <a:lnTo>
                  <a:pt x="21536" y="161015"/>
                </a:lnTo>
                <a:lnTo>
                  <a:pt x="17104" y="161015"/>
                </a:lnTo>
                <a:lnTo>
                  <a:pt x="17158" y="160440"/>
                </a:lnTo>
                <a:lnTo>
                  <a:pt x="7006" y="160440"/>
                </a:lnTo>
                <a:lnTo>
                  <a:pt x="6968" y="160058"/>
                </a:lnTo>
                <a:lnTo>
                  <a:pt x="6784" y="159551"/>
                </a:lnTo>
                <a:lnTo>
                  <a:pt x="6069" y="157820"/>
                </a:lnTo>
                <a:lnTo>
                  <a:pt x="2808" y="150870"/>
                </a:lnTo>
                <a:close/>
              </a:path>
              <a:path w="35560" h="170814">
                <a:moveTo>
                  <a:pt x="17290" y="147832"/>
                </a:moveTo>
                <a:lnTo>
                  <a:pt x="17202" y="149430"/>
                </a:lnTo>
                <a:lnTo>
                  <a:pt x="17104" y="161015"/>
                </a:lnTo>
                <a:lnTo>
                  <a:pt x="21536" y="161015"/>
                </a:lnTo>
                <a:lnTo>
                  <a:pt x="21440" y="160058"/>
                </a:lnTo>
                <a:lnTo>
                  <a:pt x="21364" y="159299"/>
                </a:lnTo>
                <a:lnTo>
                  <a:pt x="21252" y="158187"/>
                </a:lnTo>
                <a:lnTo>
                  <a:pt x="21162" y="157289"/>
                </a:lnTo>
                <a:lnTo>
                  <a:pt x="21041" y="156079"/>
                </a:lnTo>
                <a:lnTo>
                  <a:pt x="20156" y="153934"/>
                </a:lnTo>
                <a:lnTo>
                  <a:pt x="17290" y="147832"/>
                </a:lnTo>
                <a:close/>
              </a:path>
              <a:path w="35560" h="170814">
                <a:moveTo>
                  <a:pt x="13366" y="155849"/>
                </a:moveTo>
                <a:lnTo>
                  <a:pt x="10577" y="155849"/>
                </a:lnTo>
                <a:lnTo>
                  <a:pt x="7743" y="158187"/>
                </a:lnTo>
                <a:lnTo>
                  <a:pt x="7226" y="159299"/>
                </a:lnTo>
                <a:lnTo>
                  <a:pt x="7182" y="159551"/>
                </a:lnTo>
                <a:lnTo>
                  <a:pt x="7094" y="160058"/>
                </a:lnTo>
                <a:lnTo>
                  <a:pt x="7006" y="160440"/>
                </a:lnTo>
                <a:lnTo>
                  <a:pt x="17112" y="160440"/>
                </a:lnTo>
                <a:lnTo>
                  <a:pt x="17117" y="160058"/>
                </a:lnTo>
                <a:lnTo>
                  <a:pt x="16900" y="159551"/>
                </a:lnTo>
                <a:lnTo>
                  <a:pt x="15589" y="157289"/>
                </a:lnTo>
                <a:lnTo>
                  <a:pt x="14678" y="156503"/>
                </a:lnTo>
                <a:lnTo>
                  <a:pt x="13366" y="155849"/>
                </a:lnTo>
                <a:close/>
              </a:path>
              <a:path w="35560" h="170814">
                <a:moveTo>
                  <a:pt x="9100" y="137016"/>
                </a:moveTo>
                <a:lnTo>
                  <a:pt x="3128" y="139481"/>
                </a:lnTo>
                <a:lnTo>
                  <a:pt x="3035" y="140903"/>
                </a:lnTo>
                <a:lnTo>
                  <a:pt x="2927" y="143639"/>
                </a:lnTo>
                <a:lnTo>
                  <a:pt x="2808" y="150870"/>
                </a:lnTo>
                <a:lnTo>
                  <a:pt x="6069" y="157820"/>
                </a:lnTo>
                <a:lnTo>
                  <a:pt x="6993" y="160058"/>
                </a:lnTo>
                <a:lnTo>
                  <a:pt x="7182" y="159551"/>
                </a:lnTo>
                <a:lnTo>
                  <a:pt x="7226" y="159299"/>
                </a:lnTo>
                <a:lnTo>
                  <a:pt x="7743" y="158187"/>
                </a:lnTo>
                <a:lnTo>
                  <a:pt x="10577" y="155849"/>
                </a:lnTo>
                <a:lnTo>
                  <a:pt x="17151" y="155849"/>
                </a:lnTo>
                <a:lnTo>
                  <a:pt x="17117" y="147463"/>
                </a:lnTo>
                <a:lnTo>
                  <a:pt x="15321" y="143639"/>
                </a:lnTo>
                <a:lnTo>
                  <a:pt x="13310" y="138766"/>
                </a:lnTo>
                <a:lnTo>
                  <a:pt x="9100" y="137016"/>
                </a:lnTo>
                <a:close/>
              </a:path>
              <a:path w="35560" h="170814">
                <a:moveTo>
                  <a:pt x="17151" y="155849"/>
                </a:moveTo>
                <a:lnTo>
                  <a:pt x="13366" y="155849"/>
                </a:lnTo>
                <a:lnTo>
                  <a:pt x="14678" y="156503"/>
                </a:lnTo>
                <a:lnTo>
                  <a:pt x="15589" y="157289"/>
                </a:lnTo>
                <a:lnTo>
                  <a:pt x="17194" y="160058"/>
                </a:lnTo>
                <a:lnTo>
                  <a:pt x="17151" y="155849"/>
                </a:lnTo>
                <a:close/>
              </a:path>
              <a:path w="35560" h="170814">
                <a:moveTo>
                  <a:pt x="3128" y="139481"/>
                </a:moveTo>
                <a:lnTo>
                  <a:pt x="1748" y="140050"/>
                </a:lnTo>
                <a:lnTo>
                  <a:pt x="0" y="144260"/>
                </a:lnTo>
                <a:lnTo>
                  <a:pt x="2133" y="149430"/>
                </a:lnTo>
                <a:lnTo>
                  <a:pt x="2808" y="150870"/>
                </a:lnTo>
                <a:lnTo>
                  <a:pt x="2927" y="143639"/>
                </a:lnTo>
                <a:lnTo>
                  <a:pt x="3035" y="140903"/>
                </a:lnTo>
                <a:lnTo>
                  <a:pt x="3128" y="139481"/>
                </a:lnTo>
                <a:close/>
              </a:path>
              <a:path w="35560" h="170814">
                <a:moveTo>
                  <a:pt x="17881" y="137016"/>
                </a:moveTo>
                <a:lnTo>
                  <a:pt x="9100" y="137016"/>
                </a:lnTo>
                <a:lnTo>
                  <a:pt x="13310" y="138766"/>
                </a:lnTo>
                <a:lnTo>
                  <a:pt x="15321" y="143639"/>
                </a:lnTo>
                <a:lnTo>
                  <a:pt x="17117" y="147463"/>
                </a:lnTo>
                <a:lnTo>
                  <a:pt x="17216" y="147674"/>
                </a:lnTo>
                <a:lnTo>
                  <a:pt x="17342" y="143639"/>
                </a:lnTo>
                <a:lnTo>
                  <a:pt x="17458" y="140903"/>
                </a:lnTo>
                <a:lnTo>
                  <a:pt x="17881" y="137016"/>
                </a:lnTo>
                <a:close/>
              </a:path>
              <a:path w="35560" h="170814">
                <a:moveTo>
                  <a:pt x="20814" y="49735"/>
                </a:moveTo>
                <a:lnTo>
                  <a:pt x="20543" y="52868"/>
                </a:lnTo>
                <a:lnTo>
                  <a:pt x="20488" y="53652"/>
                </a:lnTo>
                <a:lnTo>
                  <a:pt x="19720" y="58983"/>
                </a:lnTo>
                <a:lnTo>
                  <a:pt x="18272" y="66450"/>
                </a:lnTo>
                <a:lnTo>
                  <a:pt x="17757" y="68922"/>
                </a:lnTo>
                <a:lnTo>
                  <a:pt x="17185" y="71219"/>
                </a:lnTo>
                <a:lnTo>
                  <a:pt x="14866" y="79996"/>
                </a:lnTo>
                <a:lnTo>
                  <a:pt x="11523" y="93381"/>
                </a:lnTo>
                <a:lnTo>
                  <a:pt x="4918" y="127212"/>
                </a:lnTo>
                <a:lnTo>
                  <a:pt x="4017" y="132223"/>
                </a:lnTo>
                <a:lnTo>
                  <a:pt x="3723" y="134010"/>
                </a:lnTo>
                <a:lnTo>
                  <a:pt x="3205" y="138766"/>
                </a:lnTo>
                <a:lnTo>
                  <a:pt x="3128" y="139481"/>
                </a:lnTo>
                <a:lnTo>
                  <a:pt x="9100" y="137016"/>
                </a:lnTo>
                <a:lnTo>
                  <a:pt x="17881" y="137016"/>
                </a:lnTo>
                <a:lnTo>
                  <a:pt x="17989" y="136027"/>
                </a:lnTo>
                <a:lnTo>
                  <a:pt x="18252" y="134419"/>
                </a:lnTo>
                <a:lnTo>
                  <a:pt x="19312" y="128526"/>
                </a:lnTo>
                <a:lnTo>
                  <a:pt x="20173" y="123558"/>
                </a:lnTo>
                <a:lnTo>
                  <a:pt x="28968" y="82985"/>
                </a:lnTo>
                <a:lnTo>
                  <a:pt x="31168" y="74668"/>
                </a:lnTo>
                <a:lnTo>
                  <a:pt x="31786" y="72182"/>
                </a:lnTo>
                <a:lnTo>
                  <a:pt x="32660" y="67938"/>
                </a:lnTo>
                <a:lnTo>
                  <a:pt x="33962" y="61182"/>
                </a:lnTo>
                <a:lnTo>
                  <a:pt x="34122" y="60069"/>
                </a:lnTo>
                <a:lnTo>
                  <a:pt x="24037" y="60069"/>
                </a:lnTo>
                <a:lnTo>
                  <a:pt x="20814" y="56846"/>
                </a:lnTo>
                <a:lnTo>
                  <a:pt x="20814" y="49735"/>
                </a:lnTo>
                <a:close/>
              </a:path>
              <a:path w="35560" h="170814">
                <a:moveTo>
                  <a:pt x="20815" y="13577"/>
                </a:moveTo>
                <a:lnTo>
                  <a:pt x="20814" y="56846"/>
                </a:lnTo>
                <a:lnTo>
                  <a:pt x="24037" y="60069"/>
                </a:lnTo>
                <a:lnTo>
                  <a:pt x="31990" y="60069"/>
                </a:lnTo>
                <a:lnTo>
                  <a:pt x="34481" y="57577"/>
                </a:lnTo>
                <a:lnTo>
                  <a:pt x="34809" y="55304"/>
                </a:lnTo>
                <a:lnTo>
                  <a:pt x="35196" y="49735"/>
                </a:lnTo>
                <a:lnTo>
                  <a:pt x="35213" y="16799"/>
                </a:lnTo>
                <a:lnTo>
                  <a:pt x="24037" y="16799"/>
                </a:lnTo>
                <a:lnTo>
                  <a:pt x="20815" y="13577"/>
                </a:lnTo>
                <a:close/>
              </a:path>
              <a:path w="35560" h="170814">
                <a:moveTo>
                  <a:pt x="34481" y="57577"/>
                </a:moveTo>
                <a:lnTo>
                  <a:pt x="31990" y="60069"/>
                </a:lnTo>
                <a:lnTo>
                  <a:pt x="34122" y="60069"/>
                </a:lnTo>
                <a:lnTo>
                  <a:pt x="34481" y="57577"/>
                </a:lnTo>
                <a:close/>
              </a:path>
              <a:path w="35560" h="170814">
                <a:moveTo>
                  <a:pt x="35213" y="49735"/>
                </a:moveTo>
                <a:lnTo>
                  <a:pt x="34978" y="52868"/>
                </a:lnTo>
                <a:lnTo>
                  <a:pt x="34924" y="53652"/>
                </a:lnTo>
                <a:lnTo>
                  <a:pt x="34809" y="55304"/>
                </a:lnTo>
                <a:lnTo>
                  <a:pt x="34587" y="56846"/>
                </a:lnTo>
                <a:lnTo>
                  <a:pt x="34481" y="57577"/>
                </a:lnTo>
                <a:lnTo>
                  <a:pt x="35213" y="56846"/>
                </a:lnTo>
                <a:lnTo>
                  <a:pt x="35213" y="49735"/>
                </a:lnTo>
                <a:close/>
              </a:path>
              <a:path w="35560" h="170814">
                <a:moveTo>
                  <a:pt x="31990" y="2399"/>
                </a:moveTo>
                <a:lnTo>
                  <a:pt x="24037" y="2399"/>
                </a:lnTo>
                <a:lnTo>
                  <a:pt x="20814" y="5623"/>
                </a:lnTo>
                <a:lnTo>
                  <a:pt x="20815" y="13577"/>
                </a:lnTo>
                <a:lnTo>
                  <a:pt x="24037" y="16799"/>
                </a:lnTo>
                <a:lnTo>
                  <a:pt x="31990" y="16799"/>
                </a:lnTo>
                <a:lnTo>
                  <a:pt x="35211" y="13577"/>
                </a:lnTo>
                <a:lnTo>
                  <a:pt x="35213" y="5623"/>
                </a:lnTo>
                <a:lnTo>
                  <a:pt x="31990" y="2399"/>
                </a:lnTo>
                <a:close/>
              </a:path>
              <a:path w="35560" h="170814">
                <a:moveTo>
                  <a:pt x="35213" y="13577"/>
                </a:moveTo>
                <a:lnTo>
                  <a:pt x="31990" y="16799"/>
                </a:lnTo>
                <a:lnTo>
                  <a:pt x="35213" y="16799"/>
                </a:lnTo>
                <a:lnTo>
                  <a:pt x="35213" y="13577"/>
                </a:lnTo>
                <a:close/>
              </a:path>
              <a:path w="35560" h="170814">
                <a:moveTo>
                  <a:pt x="35213" y="0"/>
                </a:moveTo>
                <a:lnTo>
                  <a:pt x="20814" y="0"/>
                </a:lnTo>
                <a:lnTo>
                  <a:pt x="20814" y="5623"/>
                </a:lnTo>
                <a:lnTo>
                  <a:pt x="24037" y="2399"/>
                </a:lnTo>
                <a:lnTo>
                  <a:pt x="35213" y="2399"/>
                </a:lnTo>
                <a:lnTo>
                  <a:pt x="35213" y="0"/>
                </a:lnTo>
                <a:close/>
              </a:path>
              <a:path w="35560" h="170814">
                <a:moveTo>
                  <a:pt x="35213" y="2399"/>
                </a:moveTo>
                <a:lnTo>
                  <a:pt x="31990" y="2399"/>
                </a:lnTo>
                <a:lnTo>
                  <a:pt x="35213" y="5623"/>
                </a:lnTo>
                <a:lnTo>
                  <a:pt x="35213" y="2399"/>
                </a:lnTo>
                <a:close/>
              </a:path>
            </a:pathLst>
          </a:custGeom>
          <a:solidFill>
            <a:srgbClr val="000000"/>
          </a:solidFill>
        </p:spPr>
        <p:txBody>
          <a:bodyPr wrap="square" lIns="0" tIns="0" rIns="0" bIns="0" rtlCol="0"/>
          <a:lstStyle/>
          <a:p>
            <a:endParaRPr sz="898"/>
          </a:p>
        </p:txBody>
      </p:sp>
      <p:pic>
        <p:nvPicPr>
          <p:cNvPr id="21" name="object 21"/>
          <p:cNvPicPr/>
          <p:nvPr/>
        </p:nvPicPr>
        <p:blipFill>
          <a:blip r:embed="rId19" cstate="print"/>
          <a:stretch>
            <a:fillRect/>
          </a:stretch>
        </p:blipFill>
        <p:spPr>
          <a:xfrm>
            <a:off x="7648850" y="1992462"/>
            <a:ext cx="24623" cy="283290"/>
          </a:xfrm>
          <a:prstGeom prst="rect">
            <a:avLst/>
          </a:prstGeom>
        </p:spPr>
      </p:pic>
      <p:pic>
        <p:nvPicPr>
          <p:cNvPr id="22" name="object 22"/>
          <p:cNvPicPr/>
          <p:nvPr/>
        </p:nvPicPr>
        <p:blipFill>
          <a:blip r:embed="rId20" cstate="print"/>
          <a:stretch>
            <a:fillRect/>
          </a:stretch>
        </p:blipFill>
        <p:spPr>
          <a:xfrm>
            <a:off x="4241242" y="2509416"/>
            <a:ext cx="241807" cy="201483"/>
          </a:xfrm>
          <a:prstGeom prst="rect">
            <a:avLst/>
          </a:prstGeom>
        </p:spPr>
      </p:pic>
      <p:pic>
        <p:nvPicPr>
          <p:cNvPr id="23" name="object 23"/>
          <p:cNvPicPr/>
          <p:nvPr/>
        </p:nvPicPr>
        <p:blipFill>
          <a:blip r:embed="rId21" cstate="print"/>
          <a:stretch>
            <a:fillRect/>
          </a:stretch>
        </p:blipFill>
        <p:spPr>
          <a:xfrm>
            <a:off x="4235957" y="2862830"/>
            <a:ext cx="278704" cy="199464"/>
          </a:xfrm>
          <a:prstGeom prst="rect">
            <a:avLst/>
          </a:prstGeom>
        </p:spPr>
      </p:pic>
      <p:sp>
        <p:nvSpPr>
          <p:cNvPr id="24" name="object 24"/>
          <p:cNvSpPr/>
          <p:nvPr/>
        </p:nvSpPr>
        <p:spPr>
          <a:xfrm>
            <a:off x="4615087" y="2571831"/>
            <a:ext cx="61901" cy="51720"/>
          </a:xfrm>
          <a:custGeom>
            <a:avLst/>
            <a:gdLst/>
            <a:ahLst/>
            <a:cxnLst/>
            <a:rect l="l" t="t" r="r" b="b"/>
            <a:pathLst>
              <a:path w="96519" h="80645">
                <a:moveTo>
                  <a:pt x="85902" y="27228"/>
                </a:moveTo>
                <a:lnTo>
                  <a:pt x="85559" y="23266"/>
                </a:lnTo>
                <a:lnTo>
                  <a:pt x="85661" y="18173"/>
                </a:lnTo>
                <a:lnTo>
                  <a:pt x="85763" y="15900"/>
                </a:lnTo>
                <a:lnTo>
                  <a:pt x="85648" y="13373"/>
                </a:lnTo>
                <a:lnTo>
                  <a:pt x="76784" y="1473"/>
                </a:lnTo>
                <a:lnTo>
                  <a:pt x="69786" y="1473"/>
                </a:lnTo>
                <a:lnTo>
                  <a:pt x="63576" y="571"/>
                </a:lnTo>
                <a:lnTo>
                  <a:pt x="60413" y="177"/>
                </a:lnTo>
                <a:lnTo>
                  <a:pt x="57226" y="0"/>
                </a:lnTo>
                <a:lnTo>
                  <a:pt x="15074" y="0"/>
                </a:lnTo>
                <a:lnTo>
                  <a:pt x="14579" y="50"/>
                </a:lnTo>
                <a:lnTo>
                  <a:pt x="14579" y="9550"/>
                </a:lnTo>
                <a:lnTo>
                  <a:pt x="14071" y="8128"/>
                </a:lnTo>
                <a:lnTo>
                  <a:pt x="14579" y="9550"/>
                </a:lnTo>
                <a:lnTo>
                  <a:pt x="14579" y="50"/>
                </a:lnTo>
                <a:lnTo>
                  <a:pt x="0" y="11557"/>
                </a:lnTo>
                <a:lnTo>
                  <a:pt x="1333" y="15278"/>
                </a:lnTo>
                <a:lnTo>
                  <a:pt x="2120" y="16421"/>
                </a:lnTo>
                <a:lnTo>
                  <a:pt x="3683" y="18173"/>
                </a:lnTo>
                <a:lnTo>
                  <a:pt x="5245" y="19799"/>
                </a:lnTo>
                <a:lnTo>
                  <a:pt x="6477" y="21145"/>
                </a:lnTo>
                <a:lnTo>
                  <a:pt x="7683" y="22352"/>
                </a:lnTo>
                <a:lnTo>
                  <a:pt x="13335" y="27825"/>
                </a:lnTo>
                <a:lnTo>
                  <a:pt x="16243" y="30708"/>
                </a:lnTo>
                <a:lnTo>
                  <a:pt x="20612" y="30708"/>
                </a:lnTo>
                <a:lnTo>
                  <a:pt x="26314" y="24942"/>
                </a:lnTo>
                <a:lnTo>
                  <a:pt x="26289" y="20383"/>
                </a:lnTo>
                <a:lnTo>
                  <a:pt x="23469" y="17589"/>
                </a:lnTo>
                <a:lnTo>
                  <a:pt x="20688" y="14897"/>
                </a:lnTo>
                <a:lnTo>
                  <a:pt x="19939" y="14173"/>
                </a:lnTo>
                <a:lnTo>
                  <a:pt x="56121" y="14173"/>
                </a:lnTo>
                <a:lnTo>
                  <a:pt x="62191" y="14897"/>
                </a:lnTo>
                <a:lnTo>
                  <a:pt x="62052" y="14897"/>
                </a:lnTo>
                <a:lnTo>
                  <a:pt x="68973" y="15900"/>
                </a:lnTo>
                <a:lnTo>
                  <a:pt x="71132" y="15900"/>
                </a:lnTo>
                <a:lnTo>
                  <a:pt x="71107" y="23266"/>
                </a:lnTo>
                <a:lnTo>
                  <a:pt x="71450" y="27228"/>
                </a:lnTo>
                <a:lnTo>
                  <a:pt x="71551" y="28435"/>
                </a:lnTo>
                <a:lnTo>
                  <a:pt x="75031" y="31369"/>
                </a:lnTo>
                <a:lnTo>
                  <a:pt x="82956" y="30708"/>
                </a:lnTo>
                <a:lnTo>
                  <a:pt x="85902" y="27228"/>
                </a:lnTo>
                <a:close/>
              </a:path>
              <a:path w="96519" h="80645">
                <a:moveTo>
                  <a:pt x="96177" y="71589"/>
                </a:moveTo>
                <a:lnTo>
                  <a:pt x="94742" y="67259"/>
                </a:lnTo>
                <a:lnTo>
                  <a:pt x="90487" y="65138"/>
                </a:lnTo>
                <a:lnTo>
                  <a:pt x="84569" y="61671"/>
                </a:lnTo>
                <a:lnTo>
                  <a:pt x="82778" y="60769"/>
                </a:lnTo>
                <a:lnTo>
                  <a:pt x="79489" y="59994"/>
                </a:lnTo>
                <a:lnTo>
                  <a:pt x="33629" y="59994"/>
                </a:lnTo>
                <a:lnTo>
                  <a:pt x="27660" y="60591"/>
                </a:lnTo>
                <a:lnTo>
                  <a:pt x="15582" y="60591"/>
                </a:lnTo>
                <a:lnTo>
                  <a:pt x="12357" y="63817"/>
                </a:lnTo>
                <a:lnTo>
                  <a:pt x="12357" y="71767"/>
                </a:lnTo>
                <a:lnTo>
                  <a:pt x="15582" y="74993"/>
                </a:lnTo>
                <a:lnTo>
                  <a:pt x="28448" y="74993"/>
                </a:lnTo>
                <a:lnTo>
                  <a:pt x="33858" y="74434"/>
                </a:lnTo>
                <a:lnTo>
                  <a:pt x="77749" y="74434"/>
                </a:lnTo>
                <a:lnTo>
                  <a:pt x="78816" y="74993"/>
                </a:lnTo>
                <a:lnTo>
                  <a:pt x="83654" y="77825"/>
                </a:lnTo>
                <a:lnTo>
                  <a:pt x="88303" y="80137"/>
                </a:lnTo>
                <a:lnTo>
                  <a:pt x="92621" y="78701"/>
                </a:lnTo>
                <a:lnTo>
                  <a:pt x="94754" y="74434"/>
                </a:lnTo>
                <a:lnTo>
                  <a:pt x="96088" y="71767"/>
                </a:lnTo>
                <a:lnTo>
                  <a:pt x="96177" y="71589"/>
                </a:lnTo>
                <a:close/>
              </a:path>
            </a:pathLst>
          </a:custGeom>
          <a:solidFill>
            <a:srgbClr val="000000"/>
          </a:solidFill>
        </p:spPr>
        <p:txBody>
          <a:bodyPr wrap="square" lIns="0" tIns="0" rIns="0" bIns="0" rtlCol="0"/>
          <a:lstStyle/>
          <a:p>
            <a:endParaRPr sz="898"/>
          </a:p>
        </p:txBody>
      </p:sp>
      <p:sp>
        <p:nvSpPr>
          <p:cNvPr id="25" name="object 25"/>
          <p:cNvSpPr/>
          <p:nvPr/>
        </p:nvSpPr>
        <p:spPr>
          <a:xfrm>
            <a:off x="4629080" y="2873502"/>
            <a:ext cx="85114" cy="53756"/>
          </a:xfrm>
          <a:custGeom>
            <a:avLst/>
            <a:gdLst/>
            <a:ahLst/>
            <a:cxnLst/>
            <a:rect l="l" t="t" r="r" b="b"/>
            <a:pathLst>
              <a:path w="132715" h="83820">
                <a:moveTo>
                  <a:pt x="92329" y="18427"/>
                </a:moveTo>
                <a:lnTo>
                  <a:pt x="92176" y="16675"/>
                </a:lnTo>
                <a:lnTo>
                  <a:pt x="92113" y="16090"/>
                </a:lnTo>
                <a:lnTo>
                  <a:pt x="92049" y="15367"/>
                </a:lnTo>
                <a:lnTo>
                  <a:pt x="91960" y="14554"/>
                </a:lnTo>
                <a:lnTo>
                  <a:pt x="91897" y="13868"/>
                </a:lnTo>
                <a:lnTo>
                  <a:pt x="88061" y="10706"/>
                </a:lnTo>
                <a:lnTo>
                  <a:pt x="87376" y="10058"/>
                </a:lnTo>
                <a:lnTo>
                  <a:pt x="81470" y="4178"/>
                </a:lnTo>
                <a:lnTo>
                  <a:pt x="79413" y="2476"/>
                </a:lnTo>
                <a:lnTo>
                  <a:pt x="72478" y="0"/>
                </a:lnTo>
                <a:lnTo>
                  <a:pt x="70129" y="0"/>
                </a:lnTo>
                <a:lnTo>
                  <a:pt x="61036" y="990"/>
                </a:lnTo>
                <a:lnTo>
                  <a:pt x="37693" y="990"/>
                </a:lnTo>
                <a:lnTo>
                  <a:pt x="31000" y="1625"/>
                </a:lnTo>
                <a:lnTo>
                  <a:pt x="24828" y="2476"/>
                </a:lnTo>
                <a:lnTo>
                  <a:pt x="18783" y="3441"/>
                </a:lnTo>
                <a:lnTo>
                  <a:pt x="18783" y="8128"/>
                </a:lnTo>
                <a:lnTo>
                  <a:pt x="18783" y="11557"/>
                </a:lnTo>
                <a:lnTo>
                  <a:pt x="18503" y="12001"/>
                </a:lnTo>
                <a:lnTo>
                  <a:pt x="18757" y="11557"/>
                </a:lnTo>
                <a:lnTo>
                  <a:pt x="18783" y="8128"/>
                </a:lnTo>
                <a:lnTo>
                  <a:pt x="18783" y="3441"/>
                </a:lnTo>
                <a:lnTo>
                  <a:pt x="17043" y="3708"/>
                </a:lnTo>
                <a:lnTo>
                  <a:pt x="14274" y="4178"/>
                </a:lnTo>
                <a:lnTo>
                  <a:pt x="10033" y="4965"/>
                </a:lnTo>
                <a:lnTo>
                  <a:pt x="9537" y="4965"/>
                </a:lnTo>
                <a:lnTo>
                  <a:pt x="9664" y="5143"/>
                </a:lnTo>
                <a:lnTo>
                  <a:pt x="9105" y="4419"/>
                </a:lnTo>
                <a:lnTo>
                  <a:pt x="8801" y="4965"/>
                </a:lnTo>
                <a:lnTo>
                  <a:pt x="7543" y="4965"/>
                </a:lnTo>
                <a:lnTo>
                  <a:pt x="4381" y="8128"/>
                </a:lnTo>
                <a:lnTo>
                  <a:pt x="4381" y="12700"/>
                </a:lnTo>
                <a:lnTo>
                  <a:pt x="4724" y="12103"/>
                </a:lnTo>
                <a:lnTo>
                  <a:pt x="4419" y="12700"/>
                </a:lnTo>
                <a:lnTo>
                  <a:pt x="4381" y="16090"/>
                </a:lnTo>
                <a:lnTo>
                  <a:pt x="7607" y="19304"/>
                </a:lnTo>
                <a:lnTo>
                  <a:pt x="10769" y="19304"/>
                </a:lnTo>
                <a:lnTo>
                  <a:pt x="13970" y="19304"/>
                </a:lnTo>
                <a:lnTo>
                  <a:pt x="14109" y="19723"/>
                </a:lnTo>
                <a:lnTo>
                  <a:pt x="14351" y="19304"/>
                </a:lnTo>
                <a:lnTo>
                  <a:pt x="15557" y="19304"/>
                </a:lnTo>
                <a:lnTo>
                  <a:pt x="26403" y="19304"/>
                </a:lnTo>
                <a:lnTo>
                  <a:pt x="29311" y="16395"/>
                </a:lnTo>
                <a:lnTo>
                  <a:pt x="31559" y="16090"/>
                </a:lnTo>
                <a:lnTo>
                  <a:pt x="31026" y="16090"/>
                </a:lnTo>
                <a:lnTo>
                  <a:pt x="38569" y="15367"/>
                </a:lnTo>
                <a:lnTo>
                  <a:pt x="61976" y="15367"/>
                </a:lnTo>
                <a:lnTo>
                  <a:pt x="69494" y="14554"/>
                </a:lnTo>
                <a:lnTo>
                  <a:pt x="70408" y="14554"/>
                </a:lnTo>
                <a:lnTo>
                  <a:pt x="72682" y="15367"/>
                </a:lnTo>
                <a:lnTo>
                  <a:pt x="72174" y="15367"/>
                </a:lnTo>
                <a:lnTo>
                  <a:pt x="73025" y="16090"/>
                </a:lnTo>
                <a:lnTo>
                  <a:pt x="77546" y="20586"/>
                </a:lnTo>
                <a:lnTo>
                  <a:pt x="78435" y="21437"/>
                </a:lnTo>
                <a:lnTo>
                  <a:pt x="82753" y="24980"/>
                </a:lnTo>
                <a:lnTo>
                  <a:pt x="87287" y="24536"/>
                </a:lnTo>
                <a:lnTo>
                  <a:pt x="92329" y="18427"/>
                </a:lnTo>
                <a:close/>
              </a:path>
              <a:path w="132715" h="83820">
                <a:moveTo>
                  <a:pt x="132499" y="68973"/>
                </a:moveTo>
                <a:lnTo>
                  <a:pt x="100431" y="68973"/>
                </a:lnTo>
                <a:lnTo>
                  <a:pt x="103454" y="65963"/>
                </a:lnTo>
                <a:lnTo>
                  <a:pt x="103454" y="58013"/>
                </a:lnTo>
                <a:lnTo>
                  <a:pt x="100457" y="55016"/>
                </a:lnTo>
                <a:lnTo>
                  <a:pt x="77901" y="55016"/>
                </a:lnTo>
                <a:lnTo>
                  <a:pt x="72097" y="55537"/>
                </a:lnTo>
                <a:lnTo>
                  <a:pt x="69926" y="55829"/>
                </a:lnTo>
                <a:lnTo>
                  <a:pt x="62179" y="56997"/>
                </a:lnTo>
                <a:lnTo>
                  <a:pt x="59842" y="57327"/>
                </a:lnTo>
                <a:lnTo>
                  <a:pt x="20104" y="65519"/>
                </a:lnTo>
                <a:lnTo>
                  <a:pt x="10795" y="67271"/>
                </a:lnTo>
                <a:lnTo>
                  <a:pt x="5461" y="68516"/>
                </a:lnTo>
                <a:lnTo>
                  <a:pt x="4140" y="68973"/>
                </a:lnTo>
                <a:lnTo>
                  <a:pt x="317" y="73787"/>
                </a:lnTo>
                <a:lnTo>
                  <a:pt x="0" y="74295"/>
                </a:lnTo>
                <a:lnTo>
                  <a:pt x="50" y="78574"/>
                </a:lnTo>
                <a:lnTo>
                  <a:pt x="4394" y="82931"/>
                </a:lnTo>
                <a:lnTo>
                  <a:pt x="5791" y="83413"/>
                </a:lnTo>
                <a:lnTo>
                  <a:pt x="7480" y="83654"/>
                </a:lnTo>
                <a:lnTo>
                  <a:pt x="18453" y="83654"/>
                </a:lnTo>
                <a:lnTo>
                  <a:pt x="20142" y="81965"/>
                </a:lnTo>
                <a:lnTo>
                  <a:pt x="21780" y="80327"/>
                </a:lnTo>
                <a:lnTo>
                  <a:pt x="21780" y="79857"/>
                </a:lnTo>
                <a:lnTo>
                  <a:pt x="23114" y="79603"/>
                </a:lnTo>
                <a:lnTo>
                  <a:pt x="35725" y="76454"/>
                </a:lnTo>
                <a:lnTo>
                  <a:pt x="60744" y="71729"/>
                </a:lnTo>
                <a:lnTo>
                  <a:pt x="65214" y="71107"/>
                </a:lnTo>
                <a:lnTo>
                  <a:pt x="71805" y="70116"/>
                </a:lnTo>
                <a:lnTo>
                  <a:pt x="73025" y="69951"/>
                </a:lnTo>
                <a:lnTo>
                  <a:pt x="72644" y="69951"/>
                </a:lnTo>
                <a:lnTo>
                  <a:pt x="78765" y="69392"/>
                </a:lnTo>
                <a:lnTo>
                  <a:pt x="67170" y="69392"/>
                </a:lnTo>
                <a:lnTo>
                  <a:pt x="132499" y="68973"/>
                </a:lnTo>
                <a:close/>
              </a:path>
            </a:pathLst>
          </a:custGeom>
          <a:solidFill>
            <a:srgbClr val="000000"/>
          </a:solidFill>
        </p:spPr>
        <p:txBody>
          <a:bodyPr wrap="square" lIns="0" tIns="0" rIns="0" bIns="0" rtlCol="0"/>
          <a:lstStyle/>
          <a:p>
            <a:endParaRPr sz="898"/>
          </a:p>
        </p:txBody>
      </p:sp>
      <p:pic>
        <p:nvPicPr>
          <p:cNvPr id="26" name="object 26"/>
          <p:cNvPicPr/>
          <p:nvPr/>
        </p:nvPicPr>
        <p:blipFill>
          <a:blip r:embed="rId22" cstate="print"/>
          <a:stretch>
            <a:fillRect/>
          </a:stretch>
        </p:blipFill>
        <p:spPr>
          <a:xfrm>
            <a:off x="4842302" y="2525584"/>
            <a:ext cx="187849" cy="122832"/>
          </a:xfrm>
          <a:prstGeom prst="rect">
            <a:avLst/>
          </a:prstGeom>
        </p:spPr>
      </p:pic>
      <p:pic>
        <p:nvPicPr>
          <p:cNvPr id="27" name="object 27"/>
          <p:cNvPicPr/>
          <p:nvPr/>
        </p:nvPicPr>
        <p:blipFill>
          <a:blip r:embed="rId23" cstate="print"/>
          <a:stretch>
            <a:fillRect/>
          </a:stretch>
        </p:blipFill>
        <p:spPr>
          <a:xfrm>
            <a:off x="5314633" y="2507594"/>
            <a:ext cx="230655" cy="194954"/>
          </a:xfrm>
          <a:prstGeom prst="rect">
            <a:avLst/>
          </a:prstGeom>
        </p:spPr>
      </p:pic>
      <p:pic>
        <p:nvPicPr>
          <p:cNvPr id="28" name="object 28"/>
          <p:cNvPicPr/>
          <p:nvPr/>
        </p:nvPicPr>
        <p:blipFill>
          <a:blip r:embed="rId24" cstate="print"/>
          <a:stretch>
            <a:fillRect/>
          </a:stretch>
        </p:blipFill>
        <p:spPr>
          <a:xfrm>
            <a:off x="5595103" y="2522543"/>
            <a:ext cx="196761" cy="111389"/>
          </a:xfrm>
          <a:prstGeom prst="rect">
            <a:avLst/>
          </a:prstGeom>
        </p:spPr>
      </p:pic>
      <p:pic>
        <p:nvPicPr>
          <p:cNvPr id="29" name="object 29"/>
          <p:cNvPicPr/>
          <p:nvPr/>
        </p:nvPicPr>
        <p:blipFill>
          <a:blip r:embed="rId25" cstate="print"/>
          <a:stretch>
            <a:fillRect/>
          </a:stretch>
        </p:blipFill>
        <p:spPr>
          <a:xfrm>
            <a:off x="4828765" y="2875669"/>
            <a:ext cx="178503" cy="113599"/>
          </a:xfrm>
          <a:prstGeom prst="rect">
            <a:avLst/>
          </a:prstGeom>
        </p:spPr>
      </p:pic>
      <p:pic>
        <p:nvPicPr>
          <p:cNvPr id="30" name="object 30"/>
          <p:cNvPicPr/>
          <p:nvPr/>
        </p:nvPicPr>
        <p:blipFill>
          <a:blip r:embed="rId26" cstate="print"/>
          <a:stretch>
            <a:fillRect/>
          </a:stretch>
        </p:blipFill>
        <p:spPr>
          <a:xfrm>
            <a:off x="5307059" y="2852639"/>
            <a:ext cx="144792" cy="175038"/>
          </a:xfrm>
          <a:prstGeom prst="rect">
            <a:avLst/>
          </a:prstGeom>
        </p:spPr>
      </p:pic>
      <p:sp>
        <p:nvSpPr>
          <p:cNvPr id="31" name="object 31"/>
          <p:cNvSpPr/>
          <p:nvPr/>
        </p:nvSpPr>
        <p:spPr>
          <a:xfrm>
            <a:off x="5519154" y="2930206"/>
            <a:ext cx="81449" cy="52127"/>
          </a:xfrm>
          <a:custGeom>
            <a:avLst/>
            <a:gdLst/>
            <a:ahLst/>
            <a:cxnLst/>
            <a:rect l="l" t="t" r="r" b="b"/>
            <a:pathLst>
              <a:path w="127000" h="81279">
                <a:moveTo>
                  <a:pt x="114084" y="25069"/>
                </a:moveTo>
                <a:lnTo>
                  <a:pt x="113969" y="24066"/>
                </a:lnTo>
                <a:lnTo>
                  <a:pt x="113868" y="23037"/>
                </a:lnTo>
                <a:lnTo>
                  <a:pt x="113753" y="21983"/>
                </a:lnTo>
                <a:lnTo>
                  <a:pt x="113703" y="21551"/>
                </a:lnTo>
                <a:lnTo>
                  <a:pt x="113614" y="20650"/>
                </a:lnTo>
                <a:lnTo>
                  <a:pt x="113550" y="20104"/>
                </a:lnTo>
                <a:lnTo>
                  <a:pt x="113372" y="18402"/>
                </a:lnTo>
                <a:lnTo>
                  <a:pt x="113296" y="17602"/>
                </a:lnTo>
                <a:lnTo>
                  <a:pt x="113169" y="16484"/>
                </a:lnTo>
                <a:lnTo>
                  <a:pt x="110591" y="14617"/>
                </a:lnTo>
                <a:lnTo>
                  <a:pt x="110464" y="14617"/>
                </a:lnTo>
                <a:lnTo>
                  <a:pt x="104190" y="11772"/>
                </a:lnTo>
                <a:lnTo>
                  <a:pt x="101930" y="10629"/>
                </a:lnTo>
                <a:lnTo>
                  <a:pt x="101422" y="10464"/>
                </a:lnTo>
                <a:lnTo>
                  <a:pt x="101422" y="26314"/>
                </a:lnTo>
                <a:lnTo>
                  <a:pt x="97917" y="24739"/>
                </a:lnTo>
                <a:lnTo>
                  <a:pt x="100495" y="25895"/>
                </a:lnTo>
                <a:lnTo>
                  <a:pt x="101422" y="26314"/>
                </a:lnTo>
                <a:lnTo>
                  <a:pt x="101422" y="10464"/>
                </a:lnTo>
                <a:lnTo>
                  <a:pt x="100444" y="10121"/>
                </a:lnTo>
                <a:lnTo>
                  <a:pt x="99822" y="9944"/>
                </a:lnTo>
                <a:lnTo>
                  <a:pt x="99822" y="20104"/>
                </a:lnTo>
                <a:lnTo>
                  <a:pt x="99695" y="20320"/>
                </a:lnTo>
                <a:lnTo>
                  <a:pt x="99364" y="20624"/>
                </a:lnTo>
                <a:lnTo>
                  <a:pt x="99656" y="20320"/>
                </a:lnTo>
                <a:lnTo>
                  <a:pt x="99809" y="20104"/>
                </a:lnTo>
                <a:lnTo>
                  <a:pt x="99822" y="9944"/>
                </a:lnTo>
                <a:lnTo>
                  <a:pt x="96050" y="8801"/>
                </a:lnTo>
                <a:lnTo>
                  <a:pt x="94272" y="8242"/>
                </a:lnTo>
                <a:lnTo>
                  <a:pt x="86563" y="5994"/>
                </a:lnTo>
                <a:lnTo>
                  <a:pt x="82067" y="4572"/>
                </a:lnTo>
                <a:lnTo>
                  <a:pt x="80581" y="4140"/>
                </a:lnTo>
                <a:lnTo>
                  <a:pt x="75679" y="3009"/>
                </a:lnTo>
                <a:lnTo>
                  <a:pt x="72961" y="2565"/>
                </a:lnTo>
                <a:lnTo>
                  <a:pt x="64579" y="1384"/>
                </a:lnTo>
                <a:lnTo>
                  <a:pt x="64757" y="1384"/>
                </a:lnTo>
                <a:lnTo>
                  <a:pt x="60452" y="901"/>
                </a:lnTo>
                <a:lnTo>
                  <a:pt x="52755" y="228"/>
                </a:lnTo>
                <a:lnTo>
                  <a:pt x="49060" y="0"/>
                </a:lnTo>
                <a:lnTo>
                  <a:pt x="18059" y="0"/>
                </a:lnTo>
                <a:lnTo>
                  <a:pt x="18059" y="13804"/>
                </a:lnTo>
                <a:lnTo>
                  <a:pt x="15786" y="10782"/>
                </a:lnTo>
                <a:lnTo>
                  <a:pt x="14490" y="8801"/>
                </a:lnTo>
                <a:lnTo>
                  <a:pt x="15697" y="10629"/>
                </a:lnTo>
                <a:lnTo>
                  <a:pt x="18059" y="13804"/>
                </a:lnTo>
                <a:lnTo>
                  <a:pt x="18059" y="0"/>
                </a:lnTo>
                <a:lnTo>
                  <a:pt x="13360" y="0"/>
                </a:lnTo>
                <a:lnTo>
                  <a:pt x="0" y="8242"/>
                </a:lnTo>
                <a:lnTo>
                  <a:pt x="114" y="9956"/>
                </a:lnTo>
                <a:lnTo>
                  <a:pt x="215" y="11201"/>
                </a:lnTo>
                <a:lnTo>
                  <a:pt x="1117" y="14389"/>
                </a:lnTo>
                <a:lnTo>
                  <a:pt x="1181" y="14617"/>
                </a:lnTo>
                <a:lnTo>
                  <a:pt x="1282" y="14973"/>
                </a:lnTo>
                <a:lnTo>
                  <a:pt x="1358" y="15252"/>
                </a:lnTo>
                <a:lnTo>
                  <a:pt x="2908" y="17602"/>
                </a:lnTo>
                <a:lnTo>
                  <a:pt x="6997" y="23037"/>
                </a:lnTo>
                <a:lnTo>
                  <a:pt x="7886" y="24066"/>
                </a:lnTo>
                <a:lnTo>
                  <a:pt x="21120" y="38354"/>
                </a:lnTo>
                <a:lnTo>
                  <a:pt x="25679" y="38531"/>
                </a:lnTo>
                <a:lnTo>
                  <a:pt x="31508" y="33121"/>
                </a:lnTo>
                <a:lnTo>
                  <a:pt x="31610" y="30645"/>
                </a:lnTo>
                <a:lnTo>
                  <a:pt x="31686" y="28575"/>
                </a:lnTo>
                <a:lnTo>
                  <a:pt x="23583" y="19850"/>
                </a:lnTo>
                <a:lnTo>
                  <a:pt x="21831" y="17919"/>
                </a:lnTo>
                <a:lnTo>
                  <a:pt x="19088" y="14973"/>
                </a:lnTo>
                <a:lnTo>
                  <a:pt x="18567" y="14389"/>
                </a:lnTo>
                <a:lnTo>
                  <a:pt x="48336" y="14389"/>
                </a:lnTo>
                <a:lnTo>
                  <a:pt x="83502" y="20104"/>
                </a:lnTo>
                <a:lnTo>
                  <a:pt x="89979" y="21983"/>
                </a:lnTo>
                <a:lnTo>
                  <a:pt x="93370" y="23037"/>
                </a:lnTo>
                <a:lnTo>
                  <a:pt x="95885" y="23799"/>
                </a:lnTo>
                <a:lnTo>
                  <a:pt x="92354" y="26809"/>
                </a:lnTo>
                <a:lnTo>
                  <a:pt x="91186" y="27851"/>
                </a:lnTo>
                <a:lnTo>
                  <a:pt x="87299" y="31953"/>
                </a:lnTo>
                <a:lnTo>
                  <a:pt x="87274" y="36664"/>
                </a:lnTo>
                <a:lnTo>
                  <a:pt x="93040" y="42138"/>
                </a:lnTo>
                <a:lnTo>
                  <a:pt x="97485" y="42138"/>
                </a:lnTo>
                <a:lnTo>
                  <a:pt x="101066" y="38354"/>
                </a:lnTo>
                <a:lnTo>
                  <a:pt x="102120" y="37401"/>
                </a:lnTo>
                <a:lnTo>
                  <a:pt x="107302" y="32994"/>
                </a:lnTo>
                <a:lnTo>
                  <a:pt x="108470" y="31953"/>
                </a:lnTo>
                <a:lnTo>
                  <a:pt x="112560" y="27635"/>
                </a:lnTo>
                <a:lnTo>
                  <a:pt x="113334" y="26314"/>
                </a:lnTo>
                <a:lnTo>
                  <a:pt x="114084" y="25069"/>
                </a:lnTo>
                <a:close/>
              </a:path>
              <a:path w="127000" h="81279">
                <a:moveTo>
                  <a:pt x="126568" y="65582"/>
                </a:moveTo>
                <a:lnTo>
                  <a:pt x="123634" y="62179"/>
                </a:lnTo>
                <a:lnTo>
                  <a:pt x="124180" y="62179"/>
                </a:lnTo>
                <a:lnTo>
                  <a:pt x="113576" y="61341"/>
                </a:lnTo>
                <a:lnTo>
                  <a:pt x="87020" y="61341"/>
                </a:lnTo>
                <a:lnTo>
                  <a:pt x="84086" y="61506"/>
                </a:lnTo>
                <a:lnTo>
                  <a:pt x="79565" y="61849"/>
                </a:lnTo>
                <a:lnTo>
                  <a:pt x="75692" y="62179"/>
                </a:lnTo>
                <a:lnTo>
                  <a:pt x="55918" y="64173"/>
                </a:lnTo>
                <a:lnTo>
                  <a:pt x="46482" y="65316"/>
                </a:lnTo>
                <a:lnTo>
                  <a:pt x="38874" y="66014"/>
                </a:lnTo>
                <a:lnTo>
                  <a:pt x="32473" y="66471"/>
                </a:lnTo>
                <a:lnTo>
                  <a:pt x="28295" y="66624"/>
                </a:lnTo>
                <a:lnTo>
                  <a:pt x="14986" y="66624"/>
                </a:lnTo>
                <a:lnTo>
                  <a:pt x="11772" y="69837"/>
                </a:lnTo>
                <a:lnTo>
                  <a:pt x="11772" y="77787"/>
                </a:lnTo>
                <a:lnTo>
                  <a:pt x="14998" y="81013"/>
                </a:lnTo>
                <a:lnTo>
                  <a:pt x="28689" y="81013"/>
                </a:lnTo>
                <a:lnTo>
                  <a:pt x="33286" y="80860"/>
                </a:lnTo>
                <a:lnTo>
                  <a:pt x="39941" y="80378"/>
                </a:lnTo>
                <a:lnTo>
                  <a:pt x="47993" y="79641"/>
                </a:lnTo>
                <a:lnTo>
                  <a:pt x="55372" y="78727"/>
                </a:lnTo>
                <a:lnTo>
                  <a:pt x="81610" y="76085"/>
                </a:lnTo>
                <a:lnTo>
                  <a:pt x="82296" y="76085"/>
                </a:lnTo>
                <a:lnTo>
                  <a:pt x="84963" y="75882"/>
                </a:lnTo>
                <a:lnTo>
                  <a:pt x="88036" y="75704"/>
                </a:lnTo>
                <a:lnTo>
                  <a:pt x="112585" y="75704"/>
                </a:lnTo>
                <a:lnTo>
                  <a:pt x="117017" y="76085"/>
                </a:lnTo>
                <a:lnTo>
                  <a:pt x="122529" y="76504"/>
                </a:lnTo>
                <a:lnTo>
                  <a:pt x="123456" y="75704"/>
                </a:lnTo>
                <a:lnTo>
                  <a:pt x="125996" y="73520"/>
                </a:lnTo>
                <a:lnTo>
                  <a:pt x="126492" y="66624"/>
                </a:lnTo>
                <a:lnTo>
                  <a:pt x="126568" y="65582"/>
                </a:lnTo>
                <a:close/>
              </a:path>
            </a:pathLst>
          </a:custGeom>
          <a:solidFill>
            <a:srgbClr val="000000"/>
          </a:solidFill>
        </p:spPr>
        <p:txBody>
          <a:bodyPr wrap="square" lIns="0" tIns="0" rIns="0" bIns="0" rtlCol="0"/>
          <a:lstStyle/>
          <a:p>
            <a:endParaRPr sz="898"/>
          </a:p>
        </p:txBody>
      </p:sp>
      <p:pic>
        <p:nvPicPr>
          <p:cNvPr id="32" name="object 32"/>
          <p:cNvPicPr/>
          <p:nvPr/>
        </p:nvPicPr>
        <p:blipFill>
          <a:blip r:embed="rId27" cstate="print"/>
          <a:stretch>
            <a:fillRect/>
          </a:stretch>
        </p:blipFill>
        <p:spPr>
          <a:xfrm>
            <a:off x="5663855" y="2878348"/>
            <a:ext cx="98238" cy="109376"/>
          </a:xfrm>
          <a:prstGeom prst="rect">
            <a:avLst/>
          </a:prstGeom>
        </p:spPr>
      </p:pic>
      <p:pic>
        <p:nvPicPr>
          <p:cNvPr id="33" name="object 33"/>
          <p:cNvPicPr/>
          <p:nvPr/>
        </p:nvPicPr>
        <p:blipFill>
          <a:blip r:embed="rId28" cstate="print"/>
          <a:stretch>
            <a:fillRect/>
          </a:stretch>
        </p:blipFill>
        <p:spPr>
          <a:xfrm>
            <a:off x="4267554" y="3359722"/>
            <a:ext cx="325138" cy="202586"/>
          </a:xfrm>
          <a:prstGeom prst="rect">
            <a:avLst/>
          </a:prstGeom>
        </p:spPr>
      </p:pic>
      <p:pic>
        <p:nvPicPr>
          <p:cNvPr id="34" name="object 34"/>
          <p:cNvPicPr/>
          <p:nvPr/>
        </p:nvPicPr>
        <p:blipFill>
          <a:blip r:embed="rId29" cstate="print"/>
          <a:stretch>
            <a:fillRect/>
          </a:stretch>
        </p:blipFill>
        <p:spPr>
          <a:xfrm>
            <a:off x="4704258" y="3394828"/>
            <a:ext cx="794603" cy="121417"/>
          </a:xfrm>
          <a:prstGeom prst="rect">
            <a:avLst/>
          </a:prstGeom>
        </p:spPr>
      </p:pic>
      <p:pic>
        <p:nvPicPr>
          <p:cNvPr id="35" name="object 35"/>
          <p:cNvPicPr/>
          <p:nvPr/>
        </p:nvPicPr>
        <p:blipFill>
          <a:blip r:embed="rId30" cstate="print"/>
          <a:stretch>
            <a:fillRect/>
          </a:stretch>
        </p:blipFill>
        <p:spPr>
          <a:xfrm>
            <a:off x="5616646" y="3382556"/>
            <a:ext cx="568648" cy="133776"/>
          </a:xfrm>
          <a:prstGeom prst="rect">
            <a:avLst/>
          </a:prstGeom>
        </p:spPr>
      </p:pic>
      <p:pic>
        <p:nvPicPr>
          <p:cNvPr id="36" name="object 36"/>
          <p:cNvPicPr/>
          <p:nvPr/>
        </p:nvPicPr>
        <p:blipFill>
          <a:blip r:embed="rId31" cstate="print"/>
          <a:stretch>
            <a:fillRect/>
          </a:stretch>
        </p:blipFill>
        <p:spPr>
          <a:xfrm>
            <a:off x="4323658" y="3752926"/>
            <a:ext cx="123232" cy="135204"/>
          </a:xfrm>
          <a:prstGeom prst="rect">
            <a:avLst/>
          </a:prstGeom>
        </p:spPr>
      </p:pic>
      <p:pic>
        <p:nvPicPr>
          <p:cNvPr id="37" name="object 37"/>
          <p:cNvPicPr/>
          <p:nvPr/>
        </p:nvPicPr>
        <p:blipFill>
          <a:blip r:embed="rId32" cstate="print"/>
          <a:stretch>
            <a:fillRect/>
          </a:stretch>
        </p:blipFill>
        <p:spPr>
          <a:xfrm>
            <a:off x="4500564" y="3760945"/>
            <a:ext cx="124816" cy="139988"/>
          </a:xfrm>
          <a:prstGeom prst="rect">
            <a:avLst/>
          </a:prstGeom>
        </p:spPr>
      </p:pic>
      <p:pic>
        <p:nvPicPr>
          <p:cNvPr id="38" name="object 38"/>
          <p:cNvPicPr/>
          <p:nvPr/>
        </p:nvPicPr>
        <p:blipFill>
          <a:blip r:embed="rId33" cstate="print"/>
          <a:stretch>
            <a:fillRect/>
          </a:stretch>
        </p:blipFill>
        <p:spPr>
          <a:xfrm>
            <a:off x="4870924" y="3761717"/>
            <a:ext cx="353102" cy="143841"/>
          </a:xfrm>
          <a:prstGeom prst="rect">
            <a:avLst/>
          </a:prstGeom>
        </p:spPr>
      </p:pic>
      <p:pic>
        <p:nvPicPr>
          <p:cNvPr id="39" name="object 39"/>
          <p:cNvPicPr/>
          <p:nvPr/>
        </p:nvPicPr>
        <p:blipFill>
          <a:blip r:embed="rId34" cstate="print"/>
          <a:stretch>
            <a:fillRect/>
          </a:stretch>
        </p:blipFill>
        <p:spPr>
          <a:xfrm>
            <a:off x="4326385" y="4090233"/>
            <a:ext cx="331597" cy="181654"/>
          </a:xfrm>
          <a:prstGeom prst="rect">
            <a:avLst/>
          </a:prstGeom>
        </p:spPr>
      </p:pic>
      <p:pic>
        <p:nvPicPr>
          <p:cNvPr id="40" name="object 40"/>
          <p:cNvPicPr/>
          <p:nvPr/>
        </p:nvPicPr>
        <p:blipFill>
          <a:blip r:embed="rId35" cstate="print"/>
          <a:stretch>
            <a:fillRect/>
          </a:stretch>
        </p:blipFill>
        <p:spPr>
          <a:xfrm>
            <a:off x="4881288" y="4090577"/>
            <a:ext cx="335446" cy="178100"/>
          </a:xfrm>
          <a:prstGeom prst="rect">
            <a:avLst/>
          </a:prstGeom>
        </p:spPr>
      </p:pic>
      <p:sp>
        <p:nvSpPr>
          <p:cNvPr id="41" name="object 41"/>
          <p:cNvSpPr/>
          <p:nvPr/>
        </p:nvSpPr>
        <p:spPr>
          <a:xfrm>
            <a:off x="5252122" y="3746616"/>
            <a:ext cx="164527" cy="459372"/>
          </a:xfrm>
          <a:custGeom>
            <a:avLst/>
            <a:gdLst/>
            <a:ahLst/>
            <a:cxnLst/>
            <a:rect l="l" t="t" r="r" b="b"/>
            <a:pathLst>
              <a:path w="256539" h="716279">
                <a:moveTo>
                  <a:pt x="6454" y="668590"/>
                </a:moveTo>
                <a:lnTo>
                  <a:pt x="2406" y="670687"/>
                </a:lnTo>
                <a:lnTo>
                  <a:pt x="0" y="678267"/>
                </a:lnTo>
                <a:lnTo>
                  <a:pt x="2096" y="682315"/>
                </a:lnTo>
                <a:lnTo>
                  <a:pt x="10952" y="685126"/>
                </a:lnTo>
                <a:lnTo>
                  <a:pt x="48653" y="697489"/>
                </a:lnTo>
                <a:lnTo>
                  <a:pt x="73676" y="703290"/>
                </a:lnTo>
                <a:lnTo>
                  <a:pt x="96086" y="707302"/>
                </a:lnTo>
                <a:lnTo>
                  <a:pt x="103770" y="708766"/>
                </a:lnTo>
                <a:lnTo>
                  <a:pt x="134020" y="715046"/>
                </a:lnTo>
                <a:lnTo>
                  <a:pt x="135261" y="715290"/>
                </a:lnTo>
                <a:lnTo>
                  <a:pt x="140829" y="715938"/>
                </a:lnTo>
                <a:lnTo>
                  <a:pt x="143450" y="716102"/>
                </a:lnTo>
                <a:lnTo>
                  <a:pt x="174340" y="716102"/>
                </a:lnTo>
                <a:lnTo>
                  <a:pt x="183815" y="705399"/>
                </a:lnTo>
                <a:lnTo>
                  <a:pt x="169564" y="705399"/>
                </a:lnTo>
                <a:lnTo>
                  <a:pt x="169490" y="701696"/>
                </a:lnTo>
                <a:lnTo>
                  <a:pt x="143019" y="701696"/>
                </a:lnTo>
                <a:lnTo>
                  <a:pt x="138373" y="701155"/>
                </a:lnTo>
                <a:lnTo>
                  <a:pt x="138050" y="701155"/>
                </a:lnTo>
                <a:lnTo>
                  <a:pt x="136431" y="700838"/>
                </a:lnTo>
                <a:lnTo>
                  <a:pt x="126398" y="698714"/>
                </a:lnTo>
                <a:lnTo>
                  <a:pt x="108953" y="695120"/>
                </a:lnTo>
                <a:lnTo>
                  <a:pt x="101662" y="693694"/>
                </a:lnTo>
                <a:lnTo>
                  <a:pt x="75961" y="689070"/>
                </a:lnTo>
                <a:lnTo>
                  <a:pt x="69208" y="688113"/>
                </a:lnTo>
                <a:lnTo>
                  <a:pt x="67478" y="687795"/>
                </a:lnTo>
                <a:lnTo>
                  <a:pt x="64918" y="687167"/>
                </a:lnTo>
                <a:lnTo>
                  <a:pt x="59583" y="685742"/>
                </a:lnTo>
                <a:lnTo>
                  <a:pt x="52651" y="683650"/>
                </a:lnTo>
                <a:lnTo>
                  <a:pt x="15391" y="671427"/>
                </a:lnTo>
                <a:lnTo>
                  <a:pt x="6454" y="668590"/>
                </a:lnTo>
                <a:close/>
              </a:path>
              <a:path w="256539" h="716279">
                <a:moveTo>
                  <a:pt x="183854" y="701696"/>
                </a:moveTo>
                <a:lnTo>
                  <a:pt x="172029" y="701696"/>
                </a:lnTo>
                <a:lnTo>
                  <a:pt x="171461" y="701904"/>
                </a:lnTo>
                <a:lnTo>
                  <a:pt x="169564" y="705399"/>
                </a:lnTo>
                <a:lnTo>
                  <a:pt x="183815" y="705399"/>
                </a:lnTo>
                <a:lnTo>
                  <a:pt x="183854" y="701696"/>
                </a:lnTo>
                <a:close/>
              </a:path>
              <a:path w="256539" h="716279">
                <a:moveTo>
                  <a:pt x="226688" y="14480"/>
                </a:moveTo>
                <a:lnTo>
                  <a:pt x="199613" y="14480"/>
                </a:lnTo>
                <a:lnTo>
                  <a:pt x="203796" y="15314"/>
                </a:lnTo>
                <a:lnTo>
                  <a:pt x="204897" y="15801"/>
                </a:lnTo>
                <a:lnTo>
                  <a:pt x="232352" y="51669"/>
                </a:lnTo>
                <a:lnTo>
                  <a:pt x="240767" y="100012"/>
                </a:lnTo>
                <a:lnTo>
                  <a:pt x="242059" y="205732"/>
                </a:lnTo>
                <a:lnTo>
                  <a:pt x="241754" y="212465"/>
                </a:lnTo>
                <a:lnTo>
                  <a:pt x="237996" y="255298"/>
                </a:lnTo>
                <a:lnTo>
                  <a:pt x="232582" y="298327"/>
                </a:lnTo>
                <a:lnTo>
                  <a:pt x="226029" y="332497"/>
                </a:lnTo>
                <a:lnTo>
                  <a:pt x="225413" y="335375"/>
                </a:lnTo>
                <a:lnTo>
                  <a:pt x="223827" y="343504"/>
                </a:lnTo>
                <a:lnTo>
                  <a:pt x="222156" y="352469"/>
                </a:lnTo>
                <a:lnTo>
                  <a:pt x="218036" y="375394"/>
                </a:lnTo>
                <a:lnTo>
                  <a:pt x="212533" y="406897"/>
                </a:lnTo>
                <a:lnTo>
                  <a:pt x="210431" y="418595"/>
                </a:lnTo>
                <a:lnTo>
                  <a:pt x="204652" y="463299"/>
                </a:lnTo>
                <a:lnTo>
                  <a:pt x="202496" y="481314"/>
                </a:lnTo>
                <a:lnTo>
                  <a:pt x="200408" y="498302"/>
                </a:lnTo>
                <a:lnTo>
                  <a:pt x="198709" y="511841"/>
                </a:lnTo>
                <a:lnTo>
                  <a:pt x="198019" y="518176"/>
                </a:lnTo>
                <a:lnTo>
                  <a:pt x="193884" y="551828"/>
                </a:lnTo>
                <a:lnTo>
                  <a:pt x="192712" y="559535"/>
                </a:lnTo>
                <a:lnTo>
                  <a:pt x="184684" y="601873"/>
                </a:lnTo>
                <a:lnTo>
                  <a:pt x="176339" y="629690"/>
                </a:lnTo>
                <a:lnTo>
                  <a:pt x="173494" y="638634"/>
                </a:lnTo>
                <a:lnTo>
                  <a:pt x="166796" y="674297"/>
                </a:lnTo>
                <a:lnTo>
                  <a:pt x="167107" y="677767"/>
                </a:lnTo>
                <a:lnTo>
                  <a:pt x="168532" y="685742"/>
                </a:lnTo>
                <a:lnTo>
                  <a:pt x="168785" y="687029"/>
                </a:lnTo>
                <a:lnTo>
                  <a:pt x="169203" y="690336"/>
                </a:lnTo>
                <a:lnTo>
                  <a:pt x="169213" y="690491"/>
                </a:lnTo>
                <a:lnTo>
                  <a:pt x="169333" y="692264"/>
                </a:lnTo>
                <a:lnTo>
                  <a:pt x="169395" y="693174"/>
                </a:lnTo>
                <a:lnTo>
                  <a:pt x="169518" y="704254"/>
                </a:lnTo>
                <a:lnTo>
                  <a:pt x="169693" y="703948"/>
                </a:lnTo>
                <a:lnTo>
                  <a:pt x="169804" y="703629"/>
                </a:lnTo>
                <a:lnTo>
                  <a:pt x="170827" y="702344"/>
                </a:lnTo>
                <a:lnTo>
                  <a:pt x="171461" y="701904"/>
                </a:lnTo>
                <a:lnTo>
                  <a:pt x="172029" y="701696"/>
                </a:lnTo>
                <a:lnTo>
                  <a:pt x="183854" y="701696"/>
                </a:lnTo>
                <a:lnTo>
                  <a:pt x="183771" y="692264"/>
                </a:lnTo>
                <a:lnTo>
                  <a:pt x="183651" y="690491"/>
                </a:lnTo>
                <a:lnTo>
                  <a:pt x="183555" y="689070"/>
                </a:lnTo>
                <a:lnTo>
                  <a:pt x="183436" y="688113"/>
                </a:lnTo>
                <a:lnTo>
                  <a:pt x="183317" y="687167"/>
                </a:lnTo>
                <a:lnTo>
                  <a:pt x="183196" y="686205"/>
                </a:lnTo>
                <a:lnTo>
                  <a:pt x="183138" y="685742"/>
                </a:lnTo>
                <a:lnTo>
                  <a:pt x="183060" y="685126"/>
                </a:lnTo>
                <a:lnTo>
                  <a:pt x="183010" y="684730"/>
                </a:lnTo>
                <a:lnTo>
                  <a:pt x="182810" y="683650"/>
                </a:lnTo>
                <a:lnTo>
                  <a:pt x="181745" y="678743"/>
                </a:lnTo>
                <a:lnTo>
                  <a:pt x="181657" y="678267"/>
                </a:lnTo>
                <a:lnTo>
                  <a:pt x="181565" y="677767"/>
                </a:lnTo>
                <a:lnTo>
                  <a:pt x="181254" y="674297"/>
                </a:lnTo>
                <a:lnTo>
                  <a:pt x="181354" y="668590"/>
                </a:lnTo>
                <a:lnTo>
                  <a:pt x="193422" y="624170"/>
                </a:lnTo>
                <a:lnTo>
                  <a:pt x="194204" y="621741"/>
                </a:lnTo>
                <a:lnTo>
                  <a:pt x="203384" y="583404"/>
                </a:lnTo>
                <a:lnTo>
                  <a:pt x="208102" y="554118"/>
                </a:lnTo>
                <a:lnTo>
                  <a:pt x="210060" y="542328"/>
                </a:lnTo>
                <a:lnTo>
                  <a:pt x="210385" y="540162"/>
                </a:lnTo>
                <a:lnTo>
                  <a:pt x="210499" y="539403"/>
                </a:lnTo>
                <a:lnTo>
                  <a:pt x="211027" y="535127"/>
                </a:lnTo>
                <a:lnTo>
                  <a:pt x="211499" y="530327"/>
                </a:lnTo>
                <a:lnTo>
                  <a:pt x="212357" y="519516"/>
                </a:lnTo>
                <a:lnTo>
                  <a:pt x="213012" y="513509"/>
                </a:lnTo>
                <a:lnTo>
                  <a:pt x="213526" y="509271"/>
                </a:lnTo>
                <a:lnTo>
                  <a:pt x="215331" y="494893"/>
                </a:lnTo>
                <a:lnTo>
                  <a:pt x="218592" y="468078"/>
                </a:lnTo>
                <a:lnTo>
                  <a:pt x="218965" y="464883"/>
                </a:lnTo>
                <a:lnTo>
                  <a:pt x="220748" y="447762"/>
                </a:lnTo>
                <a:lnTo>
                  <a:pt x="221220" y="443440"/>
                </a:lnTo>
                <a:lnTo>
                  <a:pt x="227122" y="407099"/>
                </a:lnTo>
                <a:lnTo>
                  <a:pt x="230813" y="385857"/>
                </a:lnTo>
                <a:lnTo>
                  <a:pt x="238448" y="343717"/>
                </a:lnTo>
                <a:lnTo>
                  <a:pt x="243263" y="321320"/>
                </a:lnTo>
                <a:lnTo>
                  <a:pt x="244091" y="317356"/>
                </a:lnTo>
                <a:lnTo>
                  <a:pt x="249845" y="277229"/>
                </a:lnTo>
                <a:lnTo>
                  <a:pt x="254935" y="230038"/>
                </a:lnTo>
                <a:lnTo>
                  <a:pt x="256473" y="205732"/>
                </a:lnTo>
                <a:lnTo>
                  <a:pt x="256360" y="122024"/>
                </a:lnTo>
                <a:lnTo>
                  <a:pt x="256203" y="116476"/>
                </a:lnTo>
                <a:lnTo>
                  <a:pt x="255666" y="106037"/>
                </a:lnTo>
                <a:lnTo>
                  <a:pt x="255615" y="105064"/>
                </a:lnTo>
                <a:lnTo>
                  <a:pt x="255313" y="101151"/>
                </a:lnTo>
                <a:lnTo>
                  <a:pt x="255225" y="100012"/>
                </a:lnTo>
                <a:lnTo>
                  <a:pt x="247132" y="51073"/>
                </a:lnTo>
                <a:lnTo>
                  <a:pt x="228469" y="16236"/>
                </a:lnTo>
                <a:lnTo>
                  <a:pt x="226688" y="14480"/>
                </a:lnTo>
                <a:close/>
              </a:path>
              <a:path w="256539" h="716279">
                <a:moveTo>
                  <a:pt x="200632" y="0"/>
                </a:moveTo>
                <a:lnTo>
                  <a:pt x="194188" y="0"/>
                </a:lnTo>
                <a:lnTo>
                  <a:pt x="183368" y="1877"/>
                </a:lnTo>
                <a:lnTo>
                  <a:pt x="170608" y="15801"/>
                </a:lnTo>
                <a:lnTo>
                  <a:pt x="170504" y="16236"/>
                </a:lnTo>
                <a:lnTo>
                  <a:pt x="170429" y="16549"/>
                </a:lnTo>
                <a:lnTo>
                  <a:pt x="170374" y="19334"/>
                </a:lnTo>
                <a:lnTo>
                  <a:pt x="170545" y="22045"/>
                </a:lnTo>
                <a:lnTo>
                  <a:pt x="170671" y="51073"/>
                </a:lnTo>
                <a:lnTo>
                  <a:pt x="173896" y="54297"/>
                </a:lnTo>
                <a:lnTo>
                  <a:pt x="181848" y="54297"/>
                </a:lnTo>
                <a:lnTo>
                  <a:pt x="185072" y="51073"/>
                </a:lnTo>
                <a:lnTo>
                  <a:pt x="184975" y="22045"/>
                </a:lnTo>
                <a:lnTo>
                  <a:pt x="184875" y="18082"/>
                </a:lnTo>
                <a:lnTo>
                  <a:pt x="185128" y="16990"/>
                </a:lnTo>
                <a:lnTo>
                  <a:pt x="185554" y="16549"/>
                </a:lnTo>
                <a:lnTo>
                  <a:pt x="188353" y="15627"/>
                </a:lnTo>
                <a:lnTo>
                  <a:pt x="194962" y="14480"/>
                </a:lnTo>
                <a:lnTo>
                  <a:pt x="226688" y="14480"/>
                </a:lnTo>
                <a:lnTo>
                  <a:pt x="225934" y="13736"/>
                </a:lnTo>
                <a:lnTo>
                  <a:pt x="219254" y="7898"/>
                </a:lnTo>
                <a:lnTo>
                  <a:pt x="217100" y="6211"/>
                </a:lnTo>
                <a:lnTo>
                  <a:pt x="210840" y="2606"/>
                </a:lnTo>
                <a:lnTo>
                  <a:pt x="208487" y="1567"/>
                </a:lnTo>
                <a:lnTo>
                  <a:pt x="200632" y="0"/>
                </a:lnTo>
                <a:close/>
              </a:path>
            </a:pathLst>
          </a:custGeom>
          <a:solidFill>
            <a:srgbClr val="000000"/>
          </a:solidFill>
        </p:spPr>
        <p:txBody>
          <a:bodyPr wrap="square" lIns="0" tIns="0" rIns="0" bIns="0" rtlCol="0"/>
          <a:lstStyle/>
          <a:p>
            <a:endParaRPr sz="898"/>
          </a:p>
        </p:txBody>
      </p:sp>
      <p:sp>
        <p:nvSpPr>
          <p:cNvPr id="42" name="object 42"/>
          <p:cNvSpPr/>
          <p:nvPr/>
        </p:nvSpPr>
        <p:spPr>
          <a:xfrm>
            <a:off x="4158842" y="3720667"/>
            <a:ext cx="105476" cy="518830"/>
          </a:xfrm>
          <a:custGeom>
            <a:avLst/>
            <a:gdLst/>
            <a:ahLst/>
            <a:cxnLst/>
            <a:rect l="l" t="t" r="r" b="b"/>
            <a:pathLst>
              <a:path w="164465" h="808990">
                <a:moveTo>
                  <a:pt x="132243" y="0"/>
                </a:moveTo>
                <a:lnTo>
                  <a:pt x="107151" y="0"/>
                </a:lnTo>
                <a:lnTo>
                  <a:pt x="101543" y="1269"/>
                </a:lnTo>
                <a:lnTo>
                  <a:pt x="98355" y="2539"/>
                </a:lnTo>
                <a:lnTo>
                  <a:pt x="88727" y="10160"/>
                </a:lnTo>
                <a:lnTo>
                  <a:pt x="85235" y="12700"/>
                </a:lnTo>
                <a:lnTo>
                  <a:pt x="60636" y="44450"/>
                </a:lnTo>
                <a:lnTo>
                  <a:pt x="47344" y="81279"/>
                </a:lnTo>
                <a:lnTo>
                  <a:pt x="39721" y="123189"/>
                </a:lnTo>
                <a:lnTo>
                  <a:pt x="38450" y="199389"/>
                </a:lnTo>
                <a:lnTo>
                  <a:pt x="38306" y="209550"/>
                </a:lnTo>
                <a:lnTo>
                  <a:pt x="38306" y="214629"/>
                </a:lnTo>
                <a:lnTo>
                  <a:pt x="38550" y="220979"/>
                </a:lnTo>
                <a:lnTo>
                  <a:pt x="38779" y="226060"/>
                </a:lnTo>
                <a:lnTo>
                  <a:pt x="39053" y="231139"/>
                </a:lnTo>
                <a:lnTo>
                  <a:pt x="39122" y="232410"/>
                </a:lnTo>
                <a:lnTo>
                  <a:pt x="39538" y="237489"/>
                </a:lnTo>
                <a:lnTo>
                  <a:pt x="41168" y="256539"/>
                </a:lnTo>
                <a:lnTo>
                  <a:pt x="41277" y="257810"/>
                </a:lnTo>
                <a:lnTo>
                  <a:pt x="43611" y="292100"/>
                </a:lnTo>
                <a:lnTo>
                  <a:pt x="47443" y="374650"/>
                </a:lnTo>
                <a:lnTo>
                  <a:pt x="48127" y="546100"/>
                </a:lnTo>
                <a:lnTo>
                  <a:pt x="47931" y="551179"/>
                </a:lnTo>
                <a:lnTo>
                  <a:pt x="46640" y="565150"/>
                </a:lnTo>
                <a:lnTo>
                  <a:pt x="44027" y="588010"/>
                </a:lnTo>
                <a:lnTo>
                  <a:pt x="43134" y="594360"/>
                </a:lnTo>
                <a:lnTo>
                  <a:pt x="42202" y="600710"/>
                </a:lnTo>
                <a:lnTo>
                  <a:pt x="41744" y="604519"/>
                </a:lnTo>
                <a:lnTo>
                  <a:pt x="41217" y="607060"/>
                </a:lnTo>
                <a:lnTo>
                  <a:pt x="38515" y="621029"/>
                </a:lnTo>
                <a:lnTo>
                  <a:pt x="37937" y="624839"/>
                </a:lnTo>
                <a:lnTo>
                  <a:pt x="36719" y="632460"/>
                </a:lnTo>
                <a:lnTo>
                  <a:pt x="33751" y="654050"/>
                </a:lnTo>
                <a:lnTo>
                  <a:pt x="32132" y="665479"/>
                </a:lnTo>
                <a:lnTo>
                  <a:pt x="31562" y="668019"/>
                </a:lnTo>
                <a:lnTo>
                  <a:pt x="29886" y="678179"/>
                </a:lnTo>
                <a:lnTo>
                  <a:pt x="26053" y="698500"/>
                </a:lnTo>
                <a:lnTo>
                  <a:pt x="23577" y="711200"/>
                </a:lnTo>
                <a:lnTo>
                  <a:pt x="22783" y="716279"/>
                </a:lnTo>
                <a:lnTo>
                  <a:pt x="21103" y="722629"/>
                </a:lnTo>
                <a:lnTo>
                  <a:pt x="20262" y="726439"/>
                </a:lnTo>
                <a:lnTo>
                  <a:pt x="16865" y="739139"/>
                </a:lnTo>
                <a:lnTo>
                  <a:pt x="15111" y="745489"/>
                </a:lnTo>
                <a:lnTo>
                  <a:pt x="13417" y="753110"/>
                </a:lnTo>
                <a:lnTo>
                  <a:pt x="12711" y="755650"/>
                </a:lnTo>
                <a:lnTo>
                  <a:pt x="11349" y="759460"/>
                </a:lnTo>
                <a:lnTo>
                  <a:pt x="10728" y="760729"/>
                </a:lnTo>
                <a:lnTo>
                  <a:pt x="7622" y="768350"/>
                </a:lnTo>
                <a:lnTo>
                  <a:pt x="5660" y="774700"/>
                </a:lnTo>
                <a:lnTo>
                  <a:pt x="4446" y="777239"/>
                </a:lnTo>
                <a:lnTo>
                  <a:pt x="1657" y="787400"/>
                </a:lnTo>
                <a:lnTo>
                  <a:pt x="1054" y="789939"/>
                </a:lnTo>
                <a:lnTo>
                  <a:pt x="919" y="789939"/>
                </a:lnTo>
                <a:lnTo>
                  <a:pt x="488" y="793750"/>
                </a:lnTo>
                <a:lnTo>
                  <a:pt x="386" y="795019"/>
                </a:lnTo>
                <a:lnTo>
                  <a:pt x="305" y="796289"/>
                </a:lnTo>
                <a:lnTo>
                  <a:pt x="255" y="797560"/>
                </a:lnTo>
                <a:lnTo>
                  <a:pt x="154" y="800100"/>
                </a:lnTo>
                <a:lnTo>
                  <a:pt x="3" y="800100"/>
                </a:lnTo>
                <a:lnTo>
                  <a:pt x="0" y="803910"/>
                </a:lnTo>
                <a:lnTo>
                  <a:pt x="816" y="805179"/>
                </a:lnTo>
                <a:lnTo>
                  <a:pt x="5119" y="808989"/>
                </a:lnTo>
                <a:lnTo>
                  <a:pt x="15420" y="808989"/>
                </a:lnTo>
                <a:lnTo>
                  <a:pt x="17245" y="807719"/>
                </a:lnTo>
                <a:lnTo>
                  <a:pt x="20356" y="807719"/>
                </a:lnTo>
                <a:lnTo>
                  <a:pt x="21544" y="806450"/>
                </a:lnTo>
                <a:lnTo>
                  <a:pt x="25800" y="805179"/>
                </a:lnTo>
                <a:lnTo>
                  <a:pt x="27869" y="805179"/>
                </a:lnTo>
                <a:lnTo>
                  <a:pt x="31454" y="803910"/>
                </a:lnTo>
                <a:lnTo>
                  <a:pt x="32528" y="802639"/>
                </a:lnTo>
                <a:lnTo>
                  <a:pt x="14429" y="802639"/>
                </a:lnTo>
                <a:lnTo>
                  <a:pt x="14404" y="800100"/>
                </a:lnTo>
                <a:lnTo>
                  <a:pt x="13663" y="797560"/>
                </a:lnTo>
                <a:lnTo>
                  <a:pt x="10672" y="795019"/>
                </a:lnTo>
                <a:lnTo>
                  <a:pt x="12880" y="795019"/>
                </a:lnTo>
                <a:lnTo>
                  <a:pt x="14706" y="793750"/>
                </a:lnTo>
                <a:lnTo>
                  <a:pt x="15010" y="793750"/>
                </a:lnTo>
                <a:lnTo>
                  <a:pt x="15080" y="792479"/>
                </a:lnTo>
                <a:lnTo>
                  <a:pt x="15599" y="791210"/>
                </a:lnTo>
                <a:lnTo>
                  <a:pt x="18159" y="782319"/>
                </a:lnTo>
                <a:lnTo>
                  <a:pt x="19293" y="778510"/>
                </a:lnTo>
                <a:lnTo>
                  <a:pt x="21080" y="773429"/>
                </a:lnTo>
                <a:lnTo>
                  <a:pt x="24182" y="765810"/>
                </a:lnTo>
                <a:lnTo>
                  <a:pt x="24917" y="764539"/>
                </a:lnTo>
                <a:lnTo>
                  <a:pt x="26549" y="759460"/>
                </a:lnTo>
                <a:lnTo>
                  <a:pt x="27323" y="755650"/>
                </a:lnTo>
                <a:lnTo>
                  <a:pt x="30195" y="744219"/>
                </a:lnTo>
                <a:lnTo>
                  <a:pt x="31815" y="739139"/>
                </a:lnTo>
                <a:lnTo>
                  <a:pt x="34194" y="730250"/>
                </a:lnTo>
                <a:lnTo>
                  <a:pt x="36881" y="718819"/>
                </a:lnTo>
                <a:lnTo>
                  <a:pt x="37710" y="715010"/>
                </a:lnTo>
                <a:lnTo>
                  <a:pt x="41254" y="694689"/>
                </a:lnTo>
                <a:lnTo>
                  <a:pt x="44585" y="676910"/>
                </a:lnTo>
                <a:lnTo>
                  <a:pt x="45750" y="670560"/>
                </a:lnTo>
                <a:lnTo>
                  <a:pt x="46334" y="668019"/>
                </a:lnTo>
                <a:lnTo>
                  <a:pt x="48007" y="656589"/>
                </a:lnTo>
                <a:lnTo>
                  <a:pt x="50967" y="635000"/>
                </a:lnTo>
                <a:lnTo>
                  <a:pt x="52134" y="627379"/>
                </a:lnTo>
                <a:lnTo>
                  <a:pt x="52693" y="623569"/>
                </a:lnTo>
                <a:lnTo>
                  <a:pt x="55405" y="609600"/>
                </a:lnTo>
                <a:lnTo>
                  <a:pt x="55956" y="605789"/>
                </a:lnTo>
                <a:lnTo>
                  <a:pt x="56440" y="603250"/>
                </a:lnTo>
                <a:lnTo>
                  <a:pt x="57396" y="596900"/>
                </a:lnTo>
                <a:lnTo>
                  <a:pt x="58309" y="589279"/>
                </a:lnTo>
                <a:lnTo>
                  <a:pt x="60055" y="574039"/>
                </a:lnTo>
                <a:lnTo>
                  <a:pt x="61096" y="565150"/>
                </a:lnTo>
                <a:lnTo>
                  <a:pt x="61936" y="556260"/>
                </a:lnTo>
                <a:lnTo>
                  <a:pt x="62304" y="551179"/>
                </a:lnTo>
                <a:lnTo>
                  <a:pt x="62299" y="394969"/>
                </a:lnTo>
                <a:lnTo>
                  <a:pt x="62138" y="386079"/>
                </a:lnTo>
                <a:lnTo>
                  <a:pt x="61940" y="378460"/>
                </a:lnTo>
                <a:lnTo>
                  <a:pt x="61823" y="374650"/>
                </a:lnTo>
                <a:lnTo>
                  <a:pt x="61706" y="370839"/>
                </a:lnTo>
                <a:lnTo>
                  <a:pt x="59583" y="320039"/>
                </a:lnTo>
                <a:lnTo>
                  <a:pt x="55722" y="257810"/>
                </a:lnTo>
                <a:lnTo>
                  <a:pt x="54112" y="238760"/>
                </a:lnTo>
                <a:lnTo>
                  <a:pt x="53596" y="232410"/>
                </a:lnTo>
                <a:lnTo>
                  <a:pt x="53494" y="231139"/>
                </a:lnTo>
                <a:lnTo>
                  <a:pt x="53161" y="226060"/>
                </a:lnTo>
                <a:lnTo>
                  <a:pt x="52940" y="220979"/>
                </a:lnTo>
                <a:lnTo>
                  <a:pt x="52708" y="214629"/>
                </a:lnTo>
                <a:lnTo>
                  <a:pt x="52708" y="209550"/>
                </a:lnTo>
                <a:lnTo>
                  <a:pt x="52849" y="199389"/>
                </a:lnTo>
                <a:lnTo>
                  <a:pt x="52976" y="149860"/>
                </a:lnTo>
                <a:lnTo>
                  <a:pt x="56984" y="105410"/>
                </a:lnTo>
                <a:lnTo>
                  <a:pt x="67552" y="64769"/>
                </a:lnTo>
                <a:lnTo>
                  <a:pt x="84937" y="34289"/>
                </a:lnTo>
                <a:lnTo>
                  <a:pt x="94948" y="24129"/>
                </a:lnTo>
                <a:lnTo>
                  <a:pt x="97930" y="21589"/>
                </a:lnTo>
                <a:lnTo>
                  <a:pt x="105222" y="15239"/>
                </a:lnTo>
                <a:lnTo>
                  <a:pt x="107422" y="13969"/>
                </a:lnTo>
                <a:lnTo>
                  <a:pt x="149082" y="13969"/>
                </a:lnTo>
                <a:lnTo>
                  <a:pt x="147438" y="11429"/>
                </a:lnTo>
                <a:lnTo>
                  <a:pt x="145637" y="8889"/>
                </a:lnTo>
                <a:lnTo>
                  <a:pt x="141965" y="5079"/>
                </a:lnTo>
                <a:lnTo>
                  <a:pt x="139641" y="3810"/>
                </a:lnTo>
                <a:lnTo>
                  <a:pt x="137932" y="2539"/>
                </a:lnTo>
                <a:lnTo>
                  <a:pt x="132243" y="0"/>
                </a:lnTo>
                <a:close/>
              </a:path>
              <a:path w="164465" h="808990">
                <a:moveTo>
                  <a:pt x="84957" y="788669"/>
                </a:moveTo>
                <a:lnTo>
                  <a:pt x="29949" y="788669"/>
                </a:lnTo>
                <a:lnTo>
                  <a:pt x="27889" y="789939"/>
                </a:lnTo>
                <a:lnTo>
                  <a:pt x="22851" y="791210"/>
                </a:lnTo>
                <a:lnTo>
                  <a:pt x="20832" y="791210"/>
                </a:lnTo>
                <a:lnTo>
                  <a:pt x="16631" y="793750"/>
                </a:lnTo>
                <a:lnTo>
                  <a:pt x="15010" y="793750"/>
                </a:lnTo>
                <a:lnTo>
                  <a:pt x="14818" y="795019"/>
                </a:lnTo>
                <a:lnTo>
                  <a:pt x="14746" y="796289"/>
                </a:lnTo>
                <a:lnTo>
                  <a:pt x="14633" y="797560"/>
                </a:lnTo>
                <a:lnTo>
                  <a:pt x="14527" y="801369"/>
                </a:lnTo>
                <a:lnTo>
                  <a:pt x="14429" y="802639"/>
                </a:lnTo>
                <a:lnTo>
                  <a:pt x="34650" y="802639"/>
                </a:lnTo>
                <a:lnTo>
                  <a:pt x="37161" y="801369"/>
                </a:lnTo>
                <a:lnTo>
                  <a:pt x="40636" y="800100"/>
                </a:lnTo>
                <a:lnTo>
                  <a:pt x="41680" y="798829"/>
                </a:lnTo>
                <a:lnTo>
                  <a:pt x="46221" y="797560"/>
                </a:lnTo>
                <a:lnTo>
                  <a:pt x="50173" y="796289"/>
                </a:lnTo>
                <a:lnTo>
                  <a:pt x="56115" y="795019"/>
                </a:lnTo>
                <a:lnTo>
                  <a:pt x="58042" y="795019"/>
                </a:lnTo>
                <a:lnTo>
                  <a:pt x="65638" y="792479"/>
                </a:lnTo>
                <a:lnTo>
                  <a:pt x="69494" y="792479"/>
                </a:lnTo>
                <a:lnTo>
                  <a:pt x="77667" y="789939"/>
                </a:lnTo>
                <a:lnTo>
                  <a:pt x="82303" y="789939"/>
                </a:lnTo>
                <a:lnTo>
                  <a:pt x="84957" y="788669"/>
                </a:lnTo>
                <a:close/>
              </a:path>
              <a:path w="164465" h="808990">
                <a:moveTo>
                  <a:pt x="15010" y="793750"/>
                </a:moveTo>
                <a:lnTo>
                  <a:pt x="14706" y="793750"/>
                </a:lnTo>
                <a:lnTo>
                  <a:pt x="12880" y="795019"/>
                </a:lnTo>
                <a:lnTo>
                  <a:pt x="10672" y="795019"/>
                </a:lnTo>
                <a:lnTo>
                  <a:pt x="13663" y="797560"/>
                </a:lnTo>
                <a:lnTo>
                  <a:pt x="14404" y="800100"/>
                </a:lnTo>
                <a:lnTo>
                  <a:pt x="14416" y="801369"/>
                </a:lnTo>
                <a:lnTo>
                  <a:pt x="14562" y="800100"/>
                </a:lnTo>
                <a:lnTo>
                  <a:pt x="14633" y="797560"/>
                </a:lnTo>
                <a:lnTo>
                  <a:pt x="14746" y="796289"/>
                </a:lnTo>
                <a:lnTo>
                  <a:pt x="14818" y="795019"/>
                </a:lnTo>
                <a:lnTo>
                  <a:pt x="15010" y="793750"/>
                </a:lnTo>
                <a:close/>
              </a:path>
              <a:path w="164465" h="808990">
                <a:moveTo>
                  <a:pt x="100552" y="786129"/>
                </a:moveTo>
                <a:lnTo>
                  <a:pt x="35262" y="786129"/>
                </a:lnTo>
                <a:lnTo>
                  <a:pt x="28635" y="788669"/>
                </a:lnTo>
                <a:lnTo>
                  <a:pt x="86318" y="788669"/>
                </a:lnTo>
                <a:lnTo>
                  <a:pt x="94922" y="787400"/>
                </a:lnTo>
                <a:lnTo>
                  <a:pt x="97068" y="787400"/>
                </a:lnTo>
                <a:lnTo>
                  <a:pt x="100552" y="786129"/>
                </a:lnTo>
                <a:close/>
              </a:path>
              <a:path w="164465" h="808990">
                <a:moveTo>
                  <a:pt x="143185" y="760729"/>
                </a:moveTo>
                <a:lnTo>
                  <a:pt x="135404" y="763269"/>
                </a:lnTo>
                <a:lnTo>
                  <a:pt x="114930" y="768350"/>
                </a:lnTo>
                <a:lnTo>
                  <a:pt x="107777" y="770889"/>
                </a:lnTo>
                <a:lnTo>
                  <a:pt x="102313" y="772160"/>
                </a:lnTo>
                <a:lnTo>
                  <a:pt x="97759" y="772160"/>
                </a:lnTo>
                <a:lnTo>
                  <a:pt x="94822" y="773429"/>
                </a:lnTo>
                <a:lnTo>
                  <a:pt x="92997" y="773429"/>
                </a:lnTo>
                <a:lnTo>
                  <a:pt x="84408" y="774700"/>
                </a:lnTo>
                <a:lnTo>
                  <a:pt x="82748" y="774700"/>
                </a:lnTo>
                <a:lnTo>
                  <a:pt x="78766" y="775969"/>
                </a:lnTo>
                <a:lnTo>
                  <a:pt x="74465" y="775969"/>
                </a:lnTo>
                <a:lnTo>
                  <a:pt x="66684" y="778510"/>
                </a:lnTo>
                <a:lnTo>
                  <a:pt x="63036" y="778510"/>
                </a:lnTo>
                <a:lnTo>
                  <a:pt x="54960" y="781050"/>
                </a:lnTo>
                <a:lnTo>
                  <a:pt x="52836" y="781050"/>
                </a:lnTo>
                <a:lnTo>
                  <a:pt x="46178" y="782319"/>
                </a:lnTo>
                <a:lnTo>
                  <a:pt x="41832" y="783589"/>
                </a:lnTo>
                <a:lnTo>
                  <a:pt x="36555" y="786129"/>
                </a:lnTo>
                <a:lnTo>
                  <a:pt x="105415" y="786129"/>
                </a:lnTo>
                <a:lnTo>
                  <a:pt x="111113" y="784860"/>
                </a:lnTo>
                <a:lnTo>
                  <a:pt x="118484" y="782319"/>
                </a:lnTo>
                <a:lnTo>
                  <a:pt x="139110" y="777239"/>
                </a:lnTo>
                <a:lnTo>
                  <a:pt x="146803" y="774700"/>
                </a:lnTo>
                <a:lnTo>
                  <a:pt x="149114" y="770889"/>
                </a:lnTo>
                <a:lnTo>
                  <a:pt x="147115" y="763269"/>
                </a:lnTo>
                <a:lnTo>
                  <a:pt x="143185" y="760729"/>
                </a:lnTo>
                <a:close/>
              </a:path>
              <a:path w="164465" h="808990">
                <a:moveTo>
                  <a:pt x="149082" y="13969"/>
                </a:moveTo>
                <a:lnTo>
                  <a:pt x="130273" y="13969"/>
                </a:lnTo>
                <a:lnTo>
                  <a:pt x="130599" y="15239"/>
                </a:lnTo>
                <a:lnTo>
                  <a:pt x="130896" y="15239"/>
                </a:lnTo>
                <a:lnTo>
                  <a:pt x="133251" y="17779"/>
                </a:lnTo>
                <a:lnTo>
                  <a:pt x="140928" y="31750"/>
                </a:lnTo>
                <a:lnTo>
                  <a:pt x="142939" y="39369"/>
                </a:lnTo>
                <a:lnTo>
                  <a:pt x="145965" y="52069"/>
                </a:lnTo>
                <a:lnTo>
                  <a:pt x="146725" y="54610"/>
                </a:lnTo>
                <a:lnTo>
                  <a:pt x="147697" y="59689"/>
                </a:lnTo>
                <a:lnTo>
                  <a:pt x="149960" y="69850"/>
                </a:lnTo>
                <a:lnTo>
                  <a:pt x="153799" y="72389"/>
                </a:lnTo>
                <a:lnTo>
                  <a:pt x="161567" y="69850"/>
                </a:lnTo>
                <a:lnTo>
                  <a:pt x="164026" y="66039"/>
                </a:lnTo>
                <a:lnTo>
                  <a:pt x="161746" y="55879"/>
                </a:lnTo>
                <a:lnTo>
                  <a:pt x="160722" y="52069"/>
                </a:lnTo>
                <a:lnTo>
                  <a:pt x="156716" y="35560"/>
                </a:lnTo>
                <a:lnTo>
                  <a:pt x="154205" y="25400"/>
                </a:lnTo>
                <a:lnTo>
                  <a:pt x="151924" y="19050"/>
                </a:lnTo>
                <a:lnTo>
                  <a:pt x="150726" y="16510"/>
                </a:lnTo>
                <a:lnTo>
                  <a:pt x="149082" y="13969"/>
                </a:lnTo>
                <a:close/>
              </a:path>
            </a:pathLst>
          </a:custGeom>
          <a:solidFill>
            <a:srgbClr val="000000"/>
          </a:solidFill>
        </p:spPr>
        <p:txBody>
          <a:bodyPr wrap="square" lIns="0" tIns="0" rIns="0" bIns="0" rtlCol="0"/>
          <a:lstStyle/>
          <a:p>
            <a:endParaRPr sz="898"/>
          </a:p>
        </p:txBody>
      </p:sp>
      <p:pic>
        <p:nvPicPr>
          <p:cNvPr id="43" name="object 43"/>
          <p:cNvPicPr/>
          <p:nvPr/>
        </p:nvPicPr>
        <p:blipFill>
          <a:blip r:embed="rId36" cstate="print"/>
          <a:stretch>
            <a:fillRect/>
          </a:stretch>
        </p:blipFill>
        <p:spPr>
          <a:xfrm>
            <a:off x="5940371" y="3717070"/>
            <a:ext cx="728194" cy="203826"/>
          </a:xfrm>
          <a:prstGeom prst="rect">
            <a:avLst/>
          </a:prstGeom>
        </p:spPr>
      </p:pic>
      <p:pic>
        <p:nvPicPr>
          <p:cNvPr id="44" name="object 44"/>
          <p:cNvPicPr/>
          <p:nvPr/>
        </p:nvPicPr>
        <p:blipFill>
          <a:blip r:embed="rId37" cstate="print"/>
          <a:stretch>
            <a:fillRect/>
          </a:stretch>
        </p:blipFill>
        <p:spPr>
          <a:xfrm>
            <a:off x="6721222" y="3787142"/>
            <a:ext cx="73963" cy="52116"/>
          </a:xfrm>
          <a:prstGeom prst="rect">
            <a:avLst/>
          </a:prstGeom>
        </p:spPr>
      </p:pic>
      <p:pic>
        <p:nvPicPr>
          <p:cNvPr id="45" name="object 45"/>
          <p:cNvPicPr/>
          <p:nvPr/>
        </p:nvPicPr>
        <p:blipFill>
          <a:blip r:embed="rId38" cstate="print"/>
          <a:stretch>
            <a:fillRect/>
          </a:stretch>
        </p:blipFill>
        <p:spPr>
          <a:xfrm>
            <a:off x="6854756" y="3690419"/>
            <a:ext cx="1421056" cy="410228"/>
          </a:xfrm>
          <a:prstGeom prst="rect">
            <a:avLst/>
          </a:prstGeom>
        </p:spPr>
      </p:pic>
      <p:pic>
        <p:nvPicPr>
          <p:cNvPr id="46" name="object 46"/>
          <p:cNvPicPr/>
          <p:nvPr/>
        </p:nvPicPr>
        <p:blipFill>
          <a:blip r:embed="rId39" cstate="print"/>
          <a:stretch>
            <a:fillRect/>
          </a:stretch>
        </p:blipFill>
        <p:spPr>
          <a:xfrm>
            <a:off x="4853954" y="4586665"/>
            <a:ext cx="367285" cy="170565"/>
          </a:xfrm>
          <a:prstGeom prst="rect">
            <a:avLst/>
          </a:prstGeom>
        </p:spPr>
      </p:pic>
      <p:pic>
        <p:nvPicPr>
          <p:cNvPr id="47" name="object 47"/>
          <p:cNvPicPr/>
          <p:nvPr/>
        </p:nvPicPr>
        <p:blipFill>
          <a:blip r:embed="rId40" cstate="print"/>
          <a:stretch>
            <a:fillRect/>
          </a:stretch>
        </p:blipFill>
        <p:spPr>
          <a:xfrm>
            <a:off x="5354743" y="4623708"/>
            <a:ext cx="159311" cy="141904"/>
          </a:xfrm>
          <a:prstGeom prst="rect">
            <a:avLst/>
          </a:prstGeom>
        </p:spPr>
      </p:pic>
      <p:pic>
        <p:nvPicPr>
          <p:cNvPr id="48" name="object 48"/>
          <p:cNvPicPr/>
          <p:nvPr/>
        </p:nvPicPr>
        <p:blipFill>
          <a:blip r:embed="rId41" cstate="print"/>
          <a:stretch>
            <a:fillRect/>
          </a:stretch>
        </p:blipFill>
        <p:spPr>
          <a:xfrm>
            <a:off x="5561240" y="4581483"/>
            <a:ext cx="228669" cy="169466"/>
          </a:xfrm>
          <a:prstGeom prst="rect">
            <a:avLst/>
          </a:prstGeom>
        </p:spPr>
      </p:pic>
      <p:pic>
        <p:nvPicPr>
          <p:cNvPr id="49" name="object 49"/>
          <p:cNvPicPr/>
          <p:nvPr/>
        </p:nvPicPr>
        <p:blipFill>
          <a:blip r:embed="rId42" cstate="print"/>
          <a:stretch>
            <a:fillRect/>
          </a:stretch>
        </p:blipFill>
        <p:spPr>
          <a:xfrm>
            <a:off x="6026039" y="4619843"/>
            <a:ext cx="107902" cy="140868"/>
          </a:xfrm>
          <a:prstGeom prst="rect">
            <a:avLst/>
          </a:prstGeom>
        </p:spPr>
      </p:pic>
      <p:pic>
        <p:nvPicPr>
          <p:cNvPr id="50" name="object 50"/>
          <p:cNvPicPr/>
          <p:nvPr/>
        </p:nvPicPr>
        <p:blipFill>
          <a:blip r:embed="rId43" cstate="print"/>
          <a:stretch>
            <a:fillRect/>
          </a:stretch>
        </p:blipFill>
        <p:spPr>
          <a:xfrm>
            <a:off x="6175604" y="4627467"/>
            <a:ext cx="112292" cy="131701"/>
          </a:xfrm>
          <a:prstGeom prst="rect">
            <a:avLst/>
          </a:prstGeom>
        </p:spPr>
      </p:pic>
      <p:pic>
        <p:nvPicPr>
          <p:cNvPr id="51" name="object 51"/>
          <p:cNvPicPr/>
          <p:nvPr/>
        </p:nvPicPr>
        <p:blipFill>
          <a:blip r:embed="rId44" cstate="print"/>
          <a:stretch>
            <a:fillRect/>
          </a:stretch>
        </p:blipFill>
        <p:spPr>
          <a:xfrm>
            <a:off x="6489377" y="4622052"/>
            <a:ext cx="351766" cy="158158"/>
          </a:xfrm>
          <a:prstGeom prst="rect">
            <a:avLst/>
          </a:prstGeom>
        </p:spPr>
      </p:pic>
      <p:pic>
        <p:nvPicPr>
          <p:cNvPr id="52" name="object 52"/>
          <p:cNvPicPr/>
          <p:nvPr/>
        </p:nvPicPr>
        <p:blipFill>
          <a:blip r:embed="rId45" cstate="print"/>
          <a:stretch>
            <a:fillRect/>
          </a:stretch>
        </p:blipFill>
        <p:spPr>
          <a:xfrm>
            <a:off x="7030606" y="4621693"/>
            <a:ext cx="109822" cy="141547"/>
          </a:xfrm>
          <a:prstGeom prst="rect">
            <a:avLst/>
          </a:prstGeom>
        </p:spPr>
      </p:pic>
      <p:pic>
        <p:nvPicPr>
          <p:cNvPr id="53" name="object 53"/>
          <p:cNvPicPr/>
          <p:nvPr/>
        </p:nvPicPr>
        <p:blipFill>
          <a:blip r:embed="rId46" cstate="print"/>
          <a:stretch>
            <a:fillRect/>
          </a:stretch>
        </p:blipFill>
        <p:spPr>
          <a:xfrm>
            <a:off x="7185007" y="4625771"/>
            <a:ext cx="157176" cy="136948"/>
          </a:xfrm>
          <a:prstGeom prst="rect">
            <a:avLst/>
          </a:prstGeom>
        </p:spPr>
      </p:pic>
      <p:pic>
        <p:nvPicPr>
          <p:cNvPr id="54" name="object 54"/>
          <p:cNvPicPr/>
          <p:nvPr/>
        </p:nvPicPr>
        <p:blipFill>
          <a:blip r:embed="rId47" cstate="print"/>
          <a:stretch>
            <a:fillRect/>
          </a:stretch>
        </p:blipFill>
        <p:spPr>
          <a:xfrm>
            <a:off x="4827994" y="4950653"/>
            <a:ext cx="329221" cy="118290"/>
          </a:xfrm>
          <a:prstGeom prst="rect">
            <a:avLst/>
          </a:prstGeom>
        </p:spPr>
      </p:pic>
      <p:sp>
        <p:nvSpPr>
          <p:cNvPr id="55" name="object 55"/>
          <p:cNvSpPr/>
          <p:nvPr/>
        </p:nvSpPr>
        <p:spPr>
          <a:xfrm>
            <a:off x="4800069" y="5180360"/>
            <a:ext cx="92852" cy="16290"/>
          </a:xfrm>
          <a:custGeom>
            <a:avLst/>
            <a:gdLst/>
            <a:ahLst/>
            <a:cxnLst/>
            <a:rect l="l" t="t" r="r" b="b"/>
            <a:pathLst>
              <a:path w="144780" h="25400">
                <a:moveTo>
                  <a:pt x="5623" y="10640"/>
                </a:moveTo>
                <a:lnTo>
                  <a:pt x="0" y="10640"/>
                </a:lnTo>
                <a:lnTo>
                  <a:pt x="0" y="25040"/>
                </a:lnTo>
                <a:lnTo>
                  <a:pt x="5623" y="25040"/>
                </a:lnTo>
                <a:lnTo>
                  <a:pt x="2400" y="21816"/>
                </a:lnTo>
                <a:lnTo>
                  <a:pt x="2400" y="13863"/>
                </a:lnTo>
                <a:lnTo>
                  <a:pt x="5623" y="10640"/>
                </a:lnTo>
                <a:close/>
              </a:path>
              <a:path w="144780" h="25400">
                <a:moveTo>
                  <a:pt x="9599" y="10640"/>
                </a:moveTo>
                <a:lnTo>
                  <a:pt x="5623" y="10640"/>
                </a:lnTo>
                <a:lnTo>
                  <a:pt x="2400" y="13863"/>
                </a:lnTo>
                <a:lnTo>
                  <a:pt x="2400" y="21816"/>
                </a:lnTo>
                <a:lnTo>
                  <a:pt x="5623" y="25040"/>
                </a:lnTo>
                <a:lnTo>
                  <a:pt x="9599" y="25040"/>
                </a:lnTo>
                <a:lnTo>
                  <a:pt x="9599" y="10640"/>
                </a:lnTo>
                <a:close/>
              </a:path>
              <a:path w="144780" h="25400">
                <a:moveTo>
                  <a:pt x="13576" y="10640"/>
                </a:moveTo>
                <a:lnTo>
                  <a:pt x="9599" y="10640"/>
                </a:lnTo>
                <a:lnTo>
                  <a:pt x="9599" y="25040"/>
                </a:lnTo>
                <a:lnTo>
                  <a:pt x="13576" y="25040"/>
                </a:lnTo>
                <a:lnTo>
                  <a:pt x="16800" y="21816"/>
                </a:lnTo>
                <a:lnTo>
                  <a:pt x="16800" y="13863"/>
                </a:lnTo>
                <a:lnTo>
                  <a:pt x="13576" y="10640"/>
                </a:lnTo>
                <a:close/>
              </a:path>
              <a:path w="144780" h="25400">
                <a:moveTo>
                  <a:pt x="54989" y="10640"/>
                </a:moveTo>
                <a:lnTo>
                  <a:pt x="13576" y="10640"/>
                </a:lnTo>
                <a:lnTo>
                  <a:pt x="16800" y="13863"/>
                </a:lnTo>
                <a:lnTo>
                  <a:pt x="16800" y="21816"/>
                </a:lnTo>
                <a:lnTo>
                  <a:pt x="13576" y="25040"/>
                </a:lnTo>
                <a:lnTo>
                  <a:pt x="43222" y="25040"/>
                </a:lnTo>
                <a:lnTo>
                  <a:pt x="49213" y="24903"/>
                </a:lnTo>
                <a:lnTo>
                  <a:pt x="53770" y="24707"/>
                </a:lnTo>
                <a:lnTo>
                  <a:pt x="55457" y="24572"/>
                </a:lnTo>
                <a:lnTo>
                  <a:pt x="58214" y="21816"/>
                </a:lnTo>
                <a:lnTo>
                  <a:pt x="58214" y="13863"/>
                </a:lnTo>
                <a:lnTo>
                  <a:pt x="54989" y="10640"/>
                </a:lnTo>
                <a:close/>
              </a:path>
              <a:path w="144780" h="25400">
                <a:moveTo>
                  <a:pt x="55457" y="24572"/>
                </a:moveTo>
                <a:lnTo>
                  <a:pt x="53770" y="24707"/>
                </a:lnTo>
                <a:lnTo>
                  <a:pt x="49213" y="24903"/>
                </a:lnTo>
                <a:lnTo>
                  <a:pt x="43222" y="25040"/>
                </a:lnTo>
                <a:lnTo>
                  <a:pt x="54989" y="25040"/>
                </a:lnTo>
                <a:lnTo>
                  <a:pt x="55457" y="24572"/>
                </a:lnTo>
                <a:close/>
              </a:path>
              <a:path w="144780" h="25400">
                <a:moveTo>
                  <a:pt x="132153" y="0"/>
                </a:moveTo>
                <a:lnTo>
                  <a:pt x="130251" y="0"/>
                </a:lnTo>
                <a:lnTo>
                  <a:pt x="127816" y="226"/>
                </a:lnTo>
                <a:lnTo>
                  <a:pt x="124346" y="621"/>
                </a:lnTo>
                <a:lnTo>
                  <a:pt x="121780" y="1049"/>
                </a:lnTo>
                <a:lnTo>
                  <a:pt x="121939" y="1049"/>
                </a:lnTo>
                <a:lnTo>
                  <a:pt x="116384" y="2139"/>
                </a:lnTo>
                <a:lnTo>
                  <a:pt x="114226" y="2468"/>
                </a:lnTo>
                <a:lnTo>
                  <a:pt x="108651" y="3140"/>
                </a:lnTo>
                <a:lnTo>
                  <a:pt x="104604" y="3709"/>
                </a:lnTo>
                <a:lnTo>
                  <a:pt x="97218" y="4937"/>
                </a:lnTo>
                <a:lnTo>
                  <a:pt x="94009" y="5396"/>
                </a:lnTo>
                <a:lnTo>
                  <a:pt x="85283" y="6358"/>
                </a:lnTo>
                <a:lnTo>
                  <a:pt x="81785" y="6813"/>
                </a:lnTo>
                <a:lnTo>
                  <a:pt x="45681" y="10640"/>
                </a:lnTo>
                <a:lnTo>
                  <a:pt x="54989" y="10640"/>
                </a:lnTo>
                <a:lnTo>
                  <a:pt x="58214" y="13863"/>
                </a:lnTo>
                <a:lnTo>
                  <a:pt x="58214" y="21816"/>
                </a:lnTo>
                <a:lnTo>
                  <a:pt x="55457" y="24572"/>
                </a:lnTo>
                <a:lnTo>
                  <a:pt x="61301" y="24079"/>
                </a:lnTo>
                <a:lnTo>
                  <a:pt x="65154" y="23660"/>
                </a:lnTo>
                <a:lnTo>
                  <a:pt x="74697" y="22439"/>
                </a:lnTo>
                <a:lnTo>
                  <a:pt x="82970" y="21196"/>
                </a:lnTo>
                <a:lnTo>
                  <a:pt x="86989" y="20659"/>
                </a:lnTo>
                <a:lnTo>
                  <a:pt x="94654" y="19824"/>
                </a:lnTo>
                <a:lnTo>
                  <a:pt x="98178" y="19358"/>
                </a:lnTo>
                <a:lnTo>
                  <a:pt x="106282" y="18026"/>
                </a:lnTo>
                <a:lnTo>
                  <a:pt x="109631" y="17529"/>
                </a:lnTo>
                <a:lnTo>
                  <a:pt x="116207" y="16733"/>
                </a:lnTo>
                <a:lnTo>
                  <a:pt x="118852" y="16329"/>
                </a:lnTo>
                <a:lnTo>
                  <a:pt x="125243" y="15074"/>
                </a:lnTo>
                <a:lnTo>
                  <a:pt x="124686" y="15074"/>
                </a:lnTo>
                <a:lnTo>
                  <a:pt x="128885" y="14597"/>
                </a:lnTo>
                <a:lnTo>
                  <a:pt x="125822" y="8176"/>
                </a:lnTo>
                <a:lnTo>
                  <a:pt x="125740" y="8005"/>
                </a:lnTo>
                <a:lnTo>
                  <a:pt x="125629" y="7772"/>
                </a:lnTo>
                <a:lnTo>
                  <a:pt x="127068" y="3709"/>
                </a:lnTo>
                <a:lnTo>
                  <a:pt x="127151" y="3474"/>
                </a:lnTo>
                <a:lnTo>
                  <a:pt x="129949" y="2139"/>
                </a:lnTo>
                <a:lnTo>
                  <a:pt x="130423" y="1767"/>
                </a:lnTo>
                <a:lnTo>
                  <a:pt x="132153" y="0"/>
                </a:lnTo>
                <a:close/>
              </a:path>
              <a:path w="144780" h="25400">
                <a:moveTo>
                  <a:pt x="141254" y="2139"/>
                </a:moveTo>
                <a:lnTo>
                  <a:pt x="130288" y="2139"/>
                </a:lnTo>
                <a:lnTo>
                  <a:pt x="129062" y="3709"/>
                </a:lnTo>
                <a:lnTo>
                  <a:pt x="129105" y="8176"/>
                </a:lnTo>
                <a:lnTo>
                  <a:pt x="129283" y="8876"/>
                </a:lnTo>
                <a:lnTo>
                  <a:pt x="132057" y="13327"/>
                </a:lnTo>
                <a:lnTo>
                  <a:pt x="135581" y="14352"/>
                </a:lnTo>
                <a:lnTo>
                  <a:pt x="131441" y="14352"/>
                </a:lnTo>
                <a:lnTo>
                  <a:pt x="128885" y="14597"/>
                </a:lnTo>
                <a:lnTo>
                  <a:pt x="129112" y="15074"/>
                </a:lnTo>
                <a:lnTo>
                  <a:pt x="129405" y="15074"/>
                </a:lnTo>
                <a:lnTo>
                  <a:pt x="133351" y="16471"/>
                </a:lnTo>
                <a:lnTo>
                  <a:pt x="137278" y="14597"/>
                </a:lnTo>
                <a:lnTo>
                  <a:pt x="137944" y="14352"/>
                </a:lnTo>
                <a:lnTo>
                  <a:pt x="139440" y="13675"/>
                </a:lnTo>
                <a:lnTo>
                  <a:pt x="140321" y="13116"/>
                </a:lnTo>
                <a:lnTo>
                  <a:pt x="142195" y="12294"/>
                </a:lnTo>
                <a:lnTo>
                  <a:pt x="143403" y="10640"/>
                </a:lnTo>
                <a:lnTo>
                  <a:pt x="143463" y="6205"/>
                </a:lnTo>
                <a:lnTo>
                  <a:pt x="143326" y="5668"/>
                </a:lnTo>
                <a:lnTo>
                  <a:pt x="143257" y="5396"/>
                </a:lnTo>
                <a:lnTo>
                  <a:pt x="142995" y="4937"/>
                </a:lnTo>
                <a:lnTo>
                  <a:pt x="141254" y="2139"/>
                </a:lnTo>
                <a:close/>
              </a:path>
              <a:path w="144780" h="25400">
                <a:moveTo>
                  <a:pt x="130050" y="2139"/>
                </a:moveTo>
                <a:lnTo>
                  <a:pt x="125822" y="8176"/>
                </a:lnTo>
                <a:lnTo>
                  <a:pt x="128768" y="14352"/>
                </a:lnTo>
                <a:lnTo>
                  <a:pt x="128885" y="14597"/>
                </a:lnTo>
                <a:lnTo>
                  <a:pt x="131441" y="14352"/>
                </a:lnTo>
                <a:lnTo>
                  <a:pt x="132332" y="14352"/>
                </a:lnTo>
                <a:lnTo>
                  <a:pt x="129062" y="11082"/>
                </a:lnTo>
                <a:lnTo>
                  <a:pt x="129003" y="7772"/>
                </a:lnTo>
                <a:lnTo>
                  <a:pt x="128469" y="5668"/>
                </a:lnTo>
                <a:lnTo>
                  <a:pt x="128400" y="5396"/>
                </a:lnTo>
                <a:lnTo>
                  <a:pt x="128284" y="4937"/>
                </a:lnTo>
                <a:lnTo>
                  <a:pt x="129062" y="3709"/>
                </a:lnTo>
                <a:lnTo>
                  <a:pt x="129062" y="3140"/>
                </a:lnTo>
                <a:lnTo>
                  <a:pt x="130050" y="2139"/>
                </a:lnTo>
                <a:close/>
              </a:path>
              <a:path w="144780" h="25400">
                <a:moveTo>
                  <a:pt x="129105" y="8176"/>
                </a:moveTo>
                <a:lnTo>
                  <a:pt x="129062" y="11082"/>
                </a:lnTo>
                <a:lnTo>
                  <a:pt x="132332" y="14352"/>
                </a:lnTo>
                <a:lnTo>
                  <a:pt x="135581" y="14352"/>
                </a:lnTo>
                <a:lnTo>
                  <a:pt x="132057" y="13327"/>
                </a:lnTo>
                <a:lnTo>
                  <a:pt x="129283" y="8876"/>
                </a:lnTo>
                <a:lnTo>
                  <a:pt x="129105" y="8176"/>
                </a:lnTo>
                <a:close/>
              </a:path>
              <a:path w="144780" h="25400">
                <a:moveTo>
                  <a:pt x="142195" y="12294"/>
                </a:moveTo>
                <a:lnTo>
                  <a:pt x="140321" y="13116"/>
                </a:lnTo>
                <a:lnTo>
                  <a:pt x="139440" y="13675"/>
                </a:lnTo>
                <a:lnTo>
                  <a:pt x="137981" y="14352"/>
                </a:lnTo>
                <a:lnTo>
                  <a:pt x="140192" y="14352"/>
                </a:lnTo>
                <a:lnTo>
                  <a:pt x="142049" y="12495"/>
                </a:lnTo>
                <a:lnTo>
                  <a:pt x="142195" y="12294"/>
                </a:lnTo>
                <a:close/>
              </a:path>
              <a:path w="144780" h="25400">
                <a:moveTo>
                  <a:pt x="143463" y="10640"/>
                </a:moveTo>
                <a:lnTo>
                  <a:pt x="143080" y="11082"/>
                </a:lnTo>
                <a:lnTo>
                  <a:pt x="142195" y="12294"/>
                </a:lnTo>
                <a:lnTo>
                  <a:pt x="143463" y="11082"/>
                </a:lnTo>
                <a:lnTo>
                  <a:pt x="143463" y="10640"/>
                </a:lnTo>
                <a:close/>
              </a:path>
              <a:path w="144780" h="25400">
                <a:moveTo>
                  <a:pt x="143501" y="6358"/>
                </a:moveTo>
                <a:lnTo>
                  <a:pt x="143463" y="10640"/>
                </a:lnTo>
                <a:lnTo>
                  <a:pt x="143629" y="10327"/>
                </a:lnTo>
                <a:lnTo>
                  <a:pt x="144280" y="9429"/>
                </a:lnTo>
                <a:lnTo>
                  <a:pt x="143691" y="7105"/>
                </a:lnTo>
                <a:lnTo>
                  <a:pt x="143617" y="6813"/>
                </a:lnTo>
                <a:lnTo>
                  <a:pt x="143501" y="6358"/>
                </a:lnTo>
                <a:close/>
              </a:path>
              <a:path w="144780" h="25400">
                <a:moveTo>
                  <a:pt x="129062" y="3709"/>
                </a:moveTo>
                <a:lnTo>
                  <a:pt x="128284" y="4937"/>
                </a:lnTo>
                <a:lnTo>
                  <a:pt x="129003" y="7772"/>
                </a:lnTo>
                <a:lnTo>
                  <a:pt x="129062" y="3709"/>
                </a:lnTo>
                <a:close/>
              </a:path>
              <a:path w="144780" h="25400">
                <a:moveTo>
                  <a:pt x="140335" y="0"/>
                </a:moveTo>
                <a:lnTo>
                  <a:pt x="137715" y="0"/>
                </a:lnTo>
                <a:lnTo>
                  <a:pt x="139798" y="621"/>
                </a:lnTo>
                <a:lnTo>
                  <a:pt x="140308" y="621"/>
                </a:lnTo>
                <a:lnTo>
                  <a:pt x="142995" y="4937"/>
                </a:lnTo>
                <a:lnTo>
                  <a:pt x="143257" y="5396"/>
                </a:lnTo>
                <a:lnTo>
                  <a:pt x="143463" y="6205"/>
                </a:lnTo>
                <a:lnTo>
                  <a:pt x="143463" y="3140"/>
                </a:lnTo>
                <a:lnTo>
                  <a:pt x="140335" y="0"/>
                </a:lnTo>
                <a:close/>
              </a:path>
              <a:path w="144780" h="25400">
                <a:moveTo>
                  <a:pt x="140575" y="1049"/>
                </a:moveTo>
                <a:lnTo>
                  <a:pt x="132494" y="1049"/>
                </a:lnTo>
                <a:lnTo>
                  <a:pt x="131873" y="1442"/>
                </a:lnTo>
                <a:lnTo>
                  <a:pt x="131693" y="1442"/>
                </a:lnTo>
                <a:lnTo>
                  <a:pt x="130423" y="1767"/>
                </a:lnTo>
                <a:lnTo>
                  <a:pt x="129062" y="3140"/>
                </a:lnTo>
                <a:lnTo>
                  <a:pt x="129062" y="3709"/>
                </a:lnTo>
                <a:lnTo>
                  <a:pt x="130833" y="1442"/>
                </a:lnTo>
                <a:lnTo>
                  <a:pt x="141022" y="1767"/>
                </a:lnTo>
                <a:lnTo>
                  <a:pt x="140575" y="1049"/>
                </a:lnTo>
                <a:close/>
              </a:path>
              <a:path w="144780" h="25400">
                <a:moveTo>
                  <a:pt x="137715" y="0"/>
                </a:moveTo>
                <a:lnTo>
                  <a:pt x="132153" y="0"/>
                </a:lnTo>
                <a:lnTo>
                  <a:pt x="131141" y="1049"/>
                </a:lnTo>
                <a:lnTo>
                  <a:pt x="130288" y="2139"/>
                </a:lnTo>
                <a:lnTo>
                  <a:pt x="129949" y="2139"/>
                </a:lnTo>
                <a:lnTo>
                  <a:pt x="131447" y="1442"/>
                </a:lnTo>
                <a:lnTo>
                  <a:pt x="132424" y="1049"/>
                </a:lnTo>
                <a:lnTo>
                  <a:pt x="140575" y="1049"/>
                </a:lnTo>
                <a:lnTo>
                  <a:pt x="140308" y="621"/>
                </a:lnTo>
                <a:lnTo>
                  <a:pt x="139798" y="621"/>
                </a:lnTo>
                <a:lnTo>
                  <a:pt x="137715" y="0"/>
                </a:lnTo>
                <a:close/>
              </a:path>
              <a:path w="144780" h="25400">
                <a:moveTo>
                  <a:pt x="141022" y="1767"/>
                </a:moveTo>
                <a:lnTo>
                  <a:pt x="130730" y="1767"/>
                </a:lnTo>
                <a:lnTo>
                  <a:pt x="129949" y="2139"/>
                </a:lnTo>
                <a:lnTo>
                  <a:pt x="141254" y="2139"/>
                </a:lnTo>
                <a:lnTo>
                  <a:pt x="141022" y="1767"/>
                </a:lnTo>
                <a:close/>
              </a:path>
              <a:path w="144780" h="25400">
                <a:moveTo>
                  <a:pt x="132494" y="1049"/>
                </a:moveTo>
                <a:lnTo>
                  <a:pt x="131447" y="1442"/>
                </a:lnTo>
                <a:lnTo>
                  <a:pt x="130729" y="1767"/>
                </a:lnTo>
                <a:lnTo>
                  <a:pt x="130423" y="1767"/>
                </a:lnTo>
                <a:lnTo>
                  <a:pt x="131693" y="1442"/>
                </a:lnTo>
                <a:lnTo>
                  <a:pt x="131873" y="1442"/>
                </a:lnTo>
                <a:lnTo>
                  <a:pt x="132494" y="1049"/>
                </a:lnTo>
                <a:close/>
              </a:path>
            </a:pathLst>
          </a:custGeom>
          <a:solidFill>
            <a:srgbClr val="000000"/>
          </a:solidFill>
        </p:spPr>
        <p:txBody>
          <a:bodyPr wrap="square" lIns="0" tIns="0" rIns="0" bIns="0" rtlCol="0"/>
          <a:lstStyle/>
          <a:p>
            <a:endParaRPr sz="898"/>
          </a:p>
        </p:txBody>
      </p:sp>
      <p:pic>
        <p:nvPicPr>
          <p:cNvPr id="56" name="object 56"/>
          <p:cNvPicPr/>
          <p:nvPr/>
        </p:nvPicPr>
        <p:blipFill>
          <a:blip r:embed="rId48" cstate="print"/>
          <a:stretch>
            <a:fillRect/>
          </a:stretch>
        </p:blipFill>
        <p:spPr>
          <a:xfrm>
            <a:off x="4940397" y="5125787"/>
            <a:ext cx="184348" cy="111730"/>
          </a:xfrm>
          <a:prstGeom prst="rect">
            <a:avLst/>
          </a:prstGeom>
        </p:spPr>
      </p:pic>
      <p:pic>
        <p:nvPicPr>
          <p:cNvPr id="57" name="object 57"/>
          <p:cNvPicPr/>
          <p:nvPr/>
        </p:nvPicPr>
        <p:blipFill>
          <a:blip r:embed="rId49" cstate="print"/>
          <a:stretch>
            <a:fillRect/>
          </a:stretch>
        </p:blipFill>
        <p:spPr>
          <a:xfrm>
            <a:off x="4808933" y="5307314"/>
            <a:ext cx="323457" cy="93649"/>
          </a:xfrm>
          <a:prstGeom prst="rect">
            <a:avLst/>
          </a:prstGeom>
        </p:spPr>
      </p:pic>
      <p:pic>
        <p:nvPicPr>
          <p:cNvPr id="58" name="object 58"/>
          <p:cNvPicPr/>
          <p:nvPr/>
        </p:nvPicPr>
        <p:blipFill>
          <a:blip r:embed="rId50" cstate="print"/>
          <a:stretch>
            <a:fillRect/>
          </a:stretch>
        </p:blipFill>
        <p:spPr>
          <a:xfrm>
            <a:off x="4904332" y="5470787"/>
            <a:ext cx="226125" cy="105785"/>
          </a:xfrm>
          <a:prstGeom prst="rect">
            <a:avLst/>
          </a:prstGeom>
        </p:spPr>
      </p:pic>
      <p:pic>
        <p:nvPicPr>
          <p:cNvPr id="59" name="object 59"/>
          <p:cNvPicPr/>
          <p:nvPr/>
        </p:nvPicPr>
        <p:blipFill>
          <a:blip r:embed="rId51" cstate="print"/>
          <a:stretch>
            <a:fillRect/>
          </a:stretch>
        </p:blipFill>
        <p:spPr>
          <a:xfrm>
            <a:off x="4928413" y="5652295"/>
            <a:ext cx="180318" cy="103438"/>
          </a:xfrm>
          <a:prstGeom prst="rect">
            <a:avLst/>
          </a:prstGeom>
        </p:spPr>
      </p:pic>
      <p:pic>
        <p:nvPicPr>
          <p:cNvPr id="60" name="object 60"/>
          <p:cNvPicPr/>
          <p:nvPr/>
        </p:nvPicPr>
        <p:blipFill>
          <a:blip r:embed="rId52" cstate="print"/>
          <a:stretch>
            <a:fillRect/>
          </a:stretch>
        </p:blipFill>
        <p:spPr>
          <a:xfrm>
            <a:off x="4911518" y="5816661"/>
            <a:ext cx="224743" cy="114842"/>
          </a:xfrm>
          <a:prstGeom prst="rect">
            <a:avLst/>
          </a:prstGeom>
        </p:spPr>
      </p:pic>
      <p:pic>
        <p:nvPicPr>
          <p:cNvPr id="61" name="object 61"/>
          <p:cNvPicPr/>
          <p:nvPr/>
        </p:nvPicPr>
        <p:blipFill>
          <a:blip r:embed="rId53" cstate="print"/>
          <a:stretch>
            <a:fillRect/>
          </a:stretch>
        </p:blipFill>
        <p:spPr>
          <a:xfrm>
            <a:off x="5438736" y="4951085"/>
            <a:ext cx="168377" cy="131049"/>
          </a:xfrm>
          <a:prstGeom prst="rect">
            <a:avLst/>
          </a:prstGeom>
        </p:spPr>
      </p:pic>
      <p:pic>
        <p:nvPicPr>
          <p:cNvPr id="62" name="object 62"/>
          <p:cNvPicPr/>
          <p:nvPr/>
        </p:nvPicPr>
        <p:blipFill>
          <a:blip r:embed="rId54" cstate="print"/>
          <a:stretch>
            <a:fillRect/>
          </a:stretch>
        </p:blipFill>
        <p:spPr>
          <a:xfrm>
            <a:off x="5524746" y="5155564"/>
            <a:ext cx="77419" cy="68309"/>
          </a:xfrm>
          <a:prstGeom prst="rect">
            <a:avLst/>
          </a:prstGeom>
        </p:spPr>
      </p:pic>
      <p:pic>
        <p:nvPicPr>
          <p:cNvPr id="63" name="object 63"/>
          <p:cNvPicPr/>
          <p:nvPr/>
        </p:nvPicPr>
        <p:blipFill>
          <a:blip r:embed="rId55" cstate="print"/>
          <a:stretch>
            <a:fillRect/>
          </a:stretch>
        </p:blipFill>
        <p:spPr>
          <a:xfrm>
            <a:off x="5512068" y="5822166"/>
            <a:ext cx="62537" cy="85043"/>
          </a:xfrm>
          <a:prstGeom prst="rect">
            <a:avLst/>
          </a:prstGeom>
        </p:spPr>
      </p:pic>
      <p:pic>
        <p:nvPicPr>
          <p:cNvPr id="64" name="object 64"/>
          <p:cNvPicPr/>
          <p:nvPr/>
        </p:nvPicPr>
        <p:blipFill>
          <a:blip r:embed="rId56" cstate="print"/>
          <a:stretch>
            <a:fillRect/>
          </a:stretch>
        </p:blipFill>
        <p:spPr>
          <a:xfrm>
            <a:off x="5420040" y="5299869"/>
            <a:ext cx="188267" cy="109956"/>
          </a:xfrm>
          <a:prstGeom prst="rect">
            <a:avLst/>
          </a:prstGeom>
        </p:spPr>
      </p:pic>
      <p:pic>
        <p:nvPicPr>
          <p:cNvPr id="65" name="object 65"/>
          <p:cNvPicPr/>
          <p:nvPr/>
        </p:nvPicPr>
        <p:blipFill>
          <a:blip r:embed="rId57" cstate="print"/>
          <a:stretch>
            <a:fillRect/>
          </a:stretch>
        </p:blipFill>
        <p:spPr>
          <a:xfrm>
            <a:off x="5483008" y="5474337"/>
            <a:ext cx="101393" cy="279395"/>
          </a:xfrm>
          <a:prstGeom prst="rect">
            <a:avLst/>
          </a:prstGeom>
        </p:spPr>
      </p:pic>
      <p:pic>
        <p:nvPicPr>
          <p:cNvPr id="66" name="object 66"/>
          <p:cNvPicPr/>
          <p:nvPr/>
        </p:nvPicPr>
        <p:blipFill>
          <a:blip r:embed="rId58" cstate="print"/>
          <a:stretch>
            <a:fillRect/>
          </a:stretch>
        </p:blipFill>
        <p:spPr>
          <a:xfrm>
            <a:off x="5948897" y="4950798"/>
            <a:ext cx="312051" cy="286952"/>
          </a:xfrm>
          <a:prstGeom prst="rect">
            <a:avLst/>
          </a:prstGeom>
        </p:spPr>
      </p:pic>
      <p:pic>
        <p:nvPicPr>
          <p:cNvPr id="67" name="object 67"/>
          <p:cNvPicPr/>
          <p:nvPr/>
        </p:nvPicPr>
        <p:blipFill>
          <a:blip r:embed="rId59" cstate="print"/>
          <a:stretch>
            <a:fillRect/>
          </a:stretch>
        </p:blipFill>
        <p:spPr>
          <a:xfrm>
            <a:off x="5941201" y="5304147"/>
            <a:ext cx="271150" cy="93666"/>
          </a:xfrm>
          <a:prstGeom prst="rect">
            <a:avLst/>
          </a:prstGeom>
        </p:spPr>
      </p:pic>
      <p:pic>
        <p:nvPicPr>
          <p:cNvPr id="68" name="object 68"/>
          <p:cNvPicPr/>
          <p:nvPr/>
        </p:nvPicPr>
        <p:blipFill>
          <a:blip r:embed="rId60" cstate="print"/>
          <a:stretch>
            <a:fillRect/>
          </a:stretch>
        </p:blipFill>
        <p:spPr>
          <a:xfrm>
            <a:off x="5928364" y="5466750"/>
            <a:ext cx="281652" cy="108327"/>
          </a:xfrm>
          <a:prstGeom prst="rect">
            <a:avLst/>
          </a:prstGeom>
        </p:spPr>
      </p:pic>
      <p:pic>
        <p:nvPicPr>
          <p:cNvPr id="69" name="object 69"/>
          <p:cNvPicPr/>
          <p:nvPr/>
        </p:nvPicPr>
        <p:blipFill>
          <a:blip r:embed="rId61" cstate="print"/>
          <a:stretch>
            <a:fillRect/>
          </a:stretch>
        </p:blipFill>
        <p:spPr>
          <a:xfrm>
            <a:off x="5930530" y="5651001"/>
            <a:ext cx="287394" cy="104255"/>
          </a:xfrm>
          <a:prstGeom prst="rect">
            <a:avLst/>
          </a:prstGeom>
        </p:spPr>
      </p:pic>
      <p:pic>
        <p:nvPicPr>
          <p:cNvPr id="70" name="object 70"/>
          <p:cNvPicPr/>
          <p:nvPr/>
        </p:nvPicPr>
        <p:blipFill>
          <a:blip r:embed="rId62" cstate="print"/>
          <a:stretch>
            <a:fillRect/>
          </a:stretch>
        </p:blipFill>
        <p:spPr>
          <a:xfrm>
            <a:off x="5931941" y="5818853"/>
            <a:ext cx="297332" cy="116640"/>
          </a:xfrm>
          <a:prstGeom prst="rect">
            <a:avLst/>
          </a:prstGeom>
        </p:spPr>
      </p:pic>
      <p:pic>
        <p:nvPicPr>
          <p:cNvPr id="71" name="object 71"/>
          <p:cNvPicPr/>
          <p:nvPr/>
        </p:nvPicPr>
        <p:blipFill>
          <a:blip r:embed="rId63" cstate="print"/>
          <a:stretch>
            <a:fillRect/>
          </a:stretch>
        </p:blipFill>
        <p:spPr>
          <a:xfrm>
            <a:off x="6583328" y="4959129"/>
            <a:ext cx="118035" cy="119906"/>
          </a:xfrm>
          <a:prstGeom prst="rect">
            <a:avLst/>
          </a:prstGeom>
        </p:spPr>
      </p:pic>
      <p:pic>
        <p:nvPicPr>
          <p:cNvPr id="72" name="object 72"/>
          <p:cNvPicPr/>
          <p:nvPr/>
        </p:nvPicPr>
        <p:blipFill>
          <a:blip r:embed="rId64" cstate="print"/>
          <a:stretch>
            <a:fillRect/>
          </a:stretch>
        </p:blipFill>
        <p:spPr>
          <a:xfrm>
            <a:off x="6612569" y="5141592"/>
            <a:ext cx="64729" cy="68234"/>
          </a:xfrm>
          <a:prstGeom prst="rect">
            <a:avLst/>
          </a:prstGeom>
        </p:spPr>
      </p:pic>
      <p:pic>
        <p:nvPicPr>
          <p:cNvPr id="73" name="object 73"/>
          <p:cNvPicPr/>
          <p:nvPr/>
        </p:nvPicPr>
        <p:blipFill>
          <a:blip r:embed="rId65" cstate="print"/>
          <a:stretch>
            <a:fillRect/>
          </a:stretch>
        </p:blipFill>
        <p:spPr>
          <a:xfrm>
            <a:off x="6615413" y="5298953"/>
            <a:ext cx="58182" cy="123810"/>
          </a:xfrm>
          <a:prstGeom prst="rect">
            <a:avLst/>
          </a:prstGeom>
        </p:spPr>
      </p:pic>
      <p:sp>
        <p:nvSpPr>
          <p:cNvPr id="74" name="object 74"/>
          <p:cNvSpPr/>
          <p:nvPr/>
        </p:nvSpPr>
        <p:spPr>
          <a:xfrm>
            <a:off x="6605413" y="5475756"/>
            <a:ext cx="18326" cy="111585"/>
          </a:xfrm>
          <a:custGeom>
            <a:avLst/>
            <a:gdLst/>
            <a:ahLst/>
            <a:cxnLst/>
            <a:rect l="l" t="t" r="r" b="b"/>
            <a:pathLst>
              <a:path w="28575" h="173990">
                <a:moveTo>
                  <a:pt x="4315" y="168229"/>
                </a:moveTo>
                <a:lnTo>
                  <a:pt x="4194" y="170461"/>
                </a:lnTo>
                <a:lnTo>
                  <a:pt x="7419" y="173685"/>
                </a:lnTo>
                <a:lnTo>
                  <a:pt x="12180" y="173685"/>
                </a:lnTo>
                <a:lnTo>
                  <a:pt x="5793" y="171744"/>
                </a:lnTo>
                <a:lnTo>
                  <a:pt x="5280" y="170461"/>
                </a:lnTo>
                <a:lnTo>
                  <a:pt x="5162" y="170166"/>
                </a:lnTo>
                <a:lnTo>
                  <a:pt x="4649" y="169161"/>
                </a:lnTo>
                <a:lnTo>
                  <a:pt x="4361" y="168358"/>
                </a:lnTo>
                <a:lnTo>
                  <a:pt x="4315" y="168229"/>
                </a:lnTo>
                <a:close/>
              </a:path>
              <a:path w="28575" h="173990">
                <a:moveTo>
                  <a:pt x="10714" y="159317"/>
                </a:moveTo>
                <a:lnTo>
                  <a:pt x="4632" y="162773"/>
                </a:lnTo>
                <a:lnTo>
                  <a:pt x="4514" y="164457"/>
                </a:lnTo>
                <a:lnTo>
                  <a:pt x="4298" y="165417"/>
                </a:lnTo>
                <a:lnTo>
                  <a:pt x="4361" y="168358"/>
                </a:lnTo>
                <a:lnTo>
                  <a:pt x="4649" y="169161"/>
                </a:lnTo>
                <a:lnTo>
                  <a:pt x="5162" y="170166"/>
                </a:lnTo>
                <a:lnTo>
                  <a:pt x="5793" y="171744"/>
                </a:lnTo>
                <a:lnTo>
                  <a:pt x="12180" y="173685"/>
                </a:lnTo>
                <a:lnTo>
                  <a:pt x="12020" y="173685"/>
                </a:lnTo>
                <a:lnTo>
                  <a:pt x="18214" y="170166"/>
                </a:lnTo>
                <a:lnTo>
                  <a:pt x="18304" y="169161"/>
                </a:lnTo>
                <a:lnTo>
                  <a:pt x="18405" y="168229"/>
                </a:lnTo>
                <a:lnTo>
                  <a:pt x="18481" y="167892"/>
                </a:lnTo>
                <a:lnTo>
                  <a:pt x="18595" y="163824"/>
                </a:lnTo>
                <a:lnTo>
                  <a:pt x="18034" y="163824"/>
                </a:lnTo>
                <a:lnTo>
                  <a:pt x="17938" y="163550"/>
                </a:lnTo>
                <a:lnTo>
                  <a:pt x="17535" y="162773"/>
                </a:lnTo>
                <a:lnTo>
                  <a:pt x="17042" y="161485"/>
                </a:lnTo>
                <a:lnTo>
                  <a:pt x="16937" y="161209"/>
                </a:lnTo>
                <a:lnTo>
                  <a:pt x="10714" y="159317"/>
                </a:lnTo>
                <a:close/>
              </a:path>
              <a:path w="28575" h="173990">
                <a:moveTo>
                  <a:pt x="18595" y="167892"/>
                </a:moveTo>
                <a:lnTo>
                  <a:pt x="18405" y="168229"/>
                </a:lnTo>
                <a:lnTo>
                  <a:pt x="18304" y="169161"/>
                </a:lnTo>
                <a:lnTo>
                  <a:pt x="18214" y="170166"/>
                </a:lnTo>
                <a:lnTo>
                  <a:pt x="12020" y="173685"/>
                </a:lnTo>
                <a:lnTo>
                  <a:pt x="15372" y="173685"/>
                </a:lnTo>
                <a:lnTo>
                  <a:pt x="18595" y="170461"/>
                </a:lnTo>
                <a:lnTo>
                  <a:pt x="18595" y="167892"/>
                </a:lnTo>
                <a:close/>
              </a:path>
              <a:path w="28575" h="173990">
                <a:moveTo>
                  <a:pt x="6270" y="140788"/>
                </a:moveTo>
                <a:lnTo>
                  <a:pt x="2559" y="141499"/>
                </a:lnTo>
                <a:lnTo>
                  <a:pt x="0" y="145272"/>
                </a:lnTo>
                <a:lnTo>
                  <a:pt x="1082" y="150926"/>
                </a:lnTo>
                <a:lnTo>
                  <a:pt x="3117" y="162615"/>
                </a:lnTo>
                <a:lnTo>
                  <a:pt x="3886" y="166542"/>
                </a:lnTo>
                <a:lnTo>
                  <a:pt x="4085" y="167355"/>
                </a:lnTo>
                <a:lnTo>
                  <a:pt x="4194" y="162615"/>
                </a:lnTo>
                <a:lnTo>
                  <a:pt x="4296" y="156677"/>
                </a:lnTo>
                <a:lnTo>
                  <a:pt x="4387" y="155559"/>
                </a:lnTo>
                <a:lnTo>
                  <a:pt x="4490" y="154299"/>
                </a:lnTo>
                <a:lnTo>
                  <a:pt x="4859" y="150926"/>
                </a:lnTo>
                <a:lnTo>
                  <a:pt x="5091" y="149028"/>
                </a:lnTo>
                <a:lnTo>
                  <a:pt x="5840" y="143917"/>
                </a:lnTo>
                <a:lnTo>
                  <a:pt x="6173" y="141499"/>
                </a:lnTo>
                <a:lnTo>
                  <a:pt x="6270" y="140788"/>
                </a:lnTo>
                <a:close/>
              </a:path>
              <a:path w="28575" h="173990">
                <a:moveTo>
                  <a:pt x="10714" y="159317"/>
                </a:moveTo>
                <a:lnTo>
                  <a:pt x="7386" y="159317"/>
                </a:lnTo>
                <a:lnTo>
                  <a:pt x="4088" y="162615"/>
                </a:lnTo>
                <a:lnTo>
                  <a:pt x="4298" y="162615"/>
                </a:lnTo>
                <a:lnTo>
                  <a:pt x="4298" y="165417"/>
                </a:lnTo>
                <a:lnTo>
                  <a:pt x="4514" y="164457"/>
                </a:lnTo>
                <a:lnTo>
                  <a:pt x="4632" y="162773"/>
                </a:lnTo>
                <a:lnTo>
                  <a:pt x="10714" y="159317"/>
                </a:lnTo>
                <a:close/>
              </a:path>
              <a:path w="28575" h="173990">
                <a:moveTo>
                  <a:pt x="17571" y="161485"/>
                </a:moveTo>
                <a:lnTo>
                  <a:pt x="17979" y="163550"/>
                </a:lnTo>
                <a:lnTo>
                  <a:pt x="18034" y="163824"/>
                </a:lnTo>
                <a:lnTo>
                  <a:pt x="18595" y="163824"/>
                </a:lnTo>
                <a:lnTo>
                  <a:pt x="18595" y="162615"/>
                </a:lnTo>
                <a:lnTo>
                  <a:pt x="17571" y="161485"/>
                </a:lnTo>
                <a:close/>
              </a:path>
              <a:path w="28575" h="173990">
                <a:moveTo>
                  <a:pt x="15405" y="159317"/>
                </a:moveTo>
                <a:lnTo>
                  <a:pt x="10714" y="159317"/>
                </a:lnTo>
                <a:lnTo>
                  <a:pt x="16937" y="161209"/>
                </a:lnTo>
                <a:lnTo>
                  <a:pt x="17473" y="162615"/>
                </a:lnTo>
                <a:lnTo>
                  <a:pt x="17535" y="162773"/>
                </a:lnTo>
                <a:lnTo>
                  <a:pt x="17938" y="163550"/>
                </a:lnTo>
                <a:lnTo>
                  <a:pt x="17826" y="162773"/>
                </a:lnTo>
                <a:lnTo>
                  <a:pt x="17571" y="161485"/>
                </a:lnTo>
                <a:lnTo>
                  <a:pt x="15405" y="159317"/>
                </a:lnTo>
                <a:close/>
              </a:path>
              <a:path w="28575" h="173990">
                <a:moveTo>
                  <a:pt x="10369" y="140003"/>
                </a:moveTo>
                <a:lnTo>
                  <a:pt x="4298" y="162615"/>
                </a:lnTo>
                <a:lnTo>
                  <a:pt x="4088" y="162615"/>
                </a:lnTo>
                <a:lnTo>
                  <a:pt x="7386" y="159317"/>
                </a:lnTo>
                <a:lnTo>
                  <a:pt x="17160" y="159317"/>
                </a:lnTo>
                <a:lnTo>
                  <a:pt x="15233" y="148255"/>
                </a:lnTo>
                <a:lnTo>
                  <a:pt x="14142" y="142562"/>
                </a:lnTo>
                <a:lnTo>
                  <a:pt x="10369" y="140003"/>
                </a:lnTo>
                <a:close/>
              </a:path>
              <a:path w="28575" h="173990">
                <a:moveTo>
                  <a:pt x="20920" y="140003"/>
                </a:moveTo>
                <a:lnTo>
                  <a:pt x="10369" y="140003"/>
                </a:lnTo>
                <a:lnTo>
                  <a:pt x="14142" y="142562"/>
                </a:lnTo>
                <a:lnTo>
                  <a:pt x="15233" y="148255"/>
                </a:lnTo>
                <a:lnTo>
                  <a:pt x="17160" y="159317"/>
                </a:lnTo>
                <a:lnTo>
                  <a:pt x="17517" y="161209"/>
                </a:lnTo>
                <a:lnTo>
                  <a:pt x="17571" y="161485"/>
                </a:lnTo>
                <a:lnTo>
                  <a:pt x="18701" y="162615"/>
                </a:lnTo>
                <a:lnTo>
                  <a:pt x="18748" y="156677"/>
                </a:lnTo>
                <a:lnTo>
                  <a:pt x="18839" y="155559"/>
                </a:lnTo>
                <a:lnTo>
                  <a:pt x="19367" y="150926"/>
                </a:lnTo>
                <a:lnTo>
                  <a:pt x="20195" y="145272"/>
                </a:lnTo>
                <a:lnTo>
                  <a:pt x="20715" y="141499"/>
                </a:lnTo>
                <a:lnTo>
                  <a:pt x="20812" y="140788"/>
                </a:lnTo>
                <a:lnTo>
                  <a:pt x="20920" y="140003"/>
                </a:lnTo>
                <a:close/>
              </a:path>
              <a:path w="28575" h="173990">
                <a:moveTo>
                  <a:pt x="17160" y="159317"/>
                </a:moveTo>
                <a:lnTo>
                  <a:pt x="15405" y="159317"/>
                </a:lnTo>
                <a:lnTo>
                  <a:pt x="17571" y="161485"/>
                </a:lnTo>
                <a:lnTo>
                  <a:pt x="17283" y="160025"/>
                </a:lnTo>
                <a:lnTo>
                  <a:pt x="17160" y="159317"/>
                </a:lnTo>
                <a:close/>
              </a:path>
              <a:path w="28575" h="173990">
                <a:moveTo>
                  <a:pt x="14329" y="36427"/>
                </a:moveTo>
                <a:lnTo>
                  <a:pt x="14212" y="77360"/>
                </a:lnTo>
                <a:lnTo>
                  <a:pt x="10052" y="113953"/>
                </a:lnTo>
                <a:lnTo>
                  <a:pt x="9278" y="118915"/>
                </a:lnTo>
                <a:lnTo>
                  <a:pt x="6378" y="140003"/>
                </a:lnTo>
                <a:lnTo>
                  <a:pt x="6270" y="140788"/>
                </a:lnTo>
                <a:lnTo>
                  <a:pt x="10369" y="140003"/>
                </a:lnTo>
                <a:lnTo>
                  <a:pt x="20920" y="140003"/>
                </a:lnTo>
                <a:lnTo>
                  <a:pt x="23529" y="120985"/>
                </a:lnTo>
                <a:lnTo>
                  <a:pt x="24250" y="116354"/>
                </a:lnTo>
                <a:lnTo>
                  <a:pt x="25702" y="108329"/>
                </a:lnTo>
                <a:lnTo>
                  <a:pt x="26048" y="106269"/>
                </a:lnTo>
                <a:lnTo>
                  <a:pt x="27141" y="98210"/>
                </a:lnTo>
                <a:lnTo>
                  <a:pt x="27766" y="92161"/>
                </a:lnTo>
                <a:lnTo>
                  <a:pt x="28481" y="81813"/>
                </a:lnTo>
                <a:lnTo>
                  <a:pt x="28432" y="37397"/>
                </a:lnTo>
                <a:lnTo>
                  <a:pt x="19357" y="37397"/>
                </a:lnTo>
                <a:lnTo>
                  <a:pt x="14329" y="36427"/>
                </a:lnTo>
                <a:close/>
              </a:path>
              <a:path w="28575" h="173990">
                <a:moveTo>
                  <a:pt x="14310" y="11746"/>
                </a:moveTo>
                <a:lnTo>
                  <a:pt x="14329" y="36427"/>
                </a:lnTo>
                <a:lnTo>
                  <a:pt x="19357" y="37397"/>
                </a:lnTo>
                <a:lnTo>
                  <a:pt x="23133" y="34842"/>
                </a:lnTo>
                <a:lnTo>
                  <a:pt x="25971" y="20374"/>
                </a:lnTo>
                <a:lnTo>
                  <a:pt x="26730" y="15932"/>
                </a:lnTo>
                <a:lnTo>
                  <a:pt x="18818" y="15932"/>
                </a:lnTo>
                <a:lnTo>
                  <a:pt x="14310" y="11746"/>
                </a:lnTo>
                <a:close/>
              </a:path>
              <a:path w="28575" h="173990">
                <a:moveTo>
                  <a:pt x="28336" y="7561"/>
                </a:moveTo>
                <a:lnTo>
                  <a:pt x="27490" y="7561"/>
                </a:lnTo>
                <a:lnTo>
                  <a:pt x="27399" y="11746"/>
                </a:lnTo>
                <a:lnTo>
                  <a:pt x="27021" y="14226"/>
                </a:lnTo>
                <a:lnTo>
                  <a:pt x="25971" y="20374"/>
                </a:lnTo>
                <a:lnTo>
                  <a:pt x="23133" y="34842"/>
                </a:lnTo>
                <a:lnTo>
                  <a:pt x="19357" y="37397"/>
                </a:lnTo>
                <a:lnTo>
                  <a:pt x="28432" y="37397"/>
                </a:lnTo>
                <a:lnTo>
                  <a:pt x="28336" y="7561"/>
                </a:lnTo>
                <a:close/>
              </a:path>
              <a:path w="28575" h="173990">
                <a:moveTo>
                  <a:pt x="22821" y="0"/>
                </a:moveTo>
                <a:lnTo>
                  <a:pt x="18112" y="203"/>
                </a:lnTo>
                <a:lnTo>
                  <a:pt x="13613" y="4702"/>
                </a:lnTo>
                <a:lnTo>
                  <a:pt x="13119" y="6526"/>
                </a:lnTo>
                <a:lnTo>
                  <a:pt x="13022" y="10452"/>
                </a:lnTo>
                <a:lnTo>
                  <a:pt x="11807" y="17769"/>
                </a:lnTo>
                <a:lnTo>
                  <a:pt x="8994" y="32114"/>
                </a:lnTo>
                <a:lnTo>
                  <a:pt x="11548" y="35890"/>
                </a:lnTo>
                <a:lnTo>
                  <a:pt x="14329" y="36427"/>
                </a:lnTo>
                <a:lnTo>
                  <a:pt x="14220" y="11367"/>
                </a:lnTo>
                <a:lnTo>
                  <a:pt x="14196" y="10452"/>
                </a:lnTo>
                <a:lnTo>
                  <a:pt x="27394" y="10452"/>
                </a:lnTo>
                <a:lnTo>
                  <a:pt x="27490" y="7561"/>
                </a:lnTo>
                <a:lnTo>
                  <a:pt x="28336" y="7561"/>
                </a:lnTo>
                <a:lnTo>
                  <a:pt x="27901" y="5533"/>
                </a:lnTo>
                <a:lnTo>
                  <a:pt x="27378" y="4230"/>
                </a:lnTo>
                <a:lnTo>
                  <a:pt x="22821" y="0"/>
                </a:lnTo>
                <a:close/>
              </a:path>
              <a:path w="28575" h="173990">
                <a:moveTo>
                  <a:pt x="27394" y="10452"/>
                </a:moveTo>
                <a:lnTo>
                  <a:pt x="14196" y="10452"/>
                </a:lnTo>
                <a:lnTo>
                  <a:pt x="14310" y="11746"/>
                </a:lnTo>
                <a:lnTo>
                  <a:pt x="18818" y="15932"/>
                </a:lnTo>
                <a:lnTo>
                  <a:pt x="22926" y="15754"/>
                </a:lnTo>
                <a:lnTo>
                  <a:pt x="26935" y="11746"/>
                </a:lnTo>
                <a:lnTo>
                  <a:pt x="27146" y="11367"/>
                </a:lnTo>
                <a:lnTo>
                  <a:pt x="27394" y="10452"/>
                </a:lnTo>
                <a:close/>
              </a:path>
              <a:path w="28575" h="173990">
                <a:moveTo>
                  <a:pt x="27465" y="10452"/>
                </a:moveTo>
                <a:lnTo>
                  <a:pt x="27146" y="11367"/>
                </a:lnTo>
                <a:lnTo>
                  <a:pt x="26935" y="11746"/>
                </a:lnTo>
                <a:lnTo>
                  <a:pt x="22926" y="15754"/>
                </a:lnTo>
                <a:lnTo>
                  <a:pt x="18818" y="15932"/>
                </a:lnTo>
                <a:lnTo>
                  <a:pt x="26730" y="15932"/>
                </a:lnTo>
                <a:lnTo>
                  <a:pt x="27307" y="12352"/>
                </a:lnTo>
                <a:lnTo>
                  <a:pt x="27399" y="11746"/>
                </a:lnTo>
                <a:lnTo>
                  <a:pt x="27465" y="10452"/>
                </a:lnTo>
                <a:close/>
              </a:path>
            </a:pathLst>
          </a:custGeom>
          <a:solidFill>
            <a:srgbClr val="000000"/>
          </a:solidFill>
        </p:spPr>
        <p:txBody>
          <a:bodyPr wrap="square" lIns="0" tIns="0" rIns="0" bIns="0" rtlCol="0"/>
          <a:lstStyle/>
          <a:p>
            <a:endParaRPr sz="898"/>
          </a:p>
        </p:txBody>
      </p:sp>
      <p:pic>
        <p:nvPicPr>
          <p:cNvPr id="75" name="object 75"/>
          <p:cNvPicPr/>
          <p:nvPr/>
        </p:nvPicPr>
        <p:blipFill>
          <a:blip r:embed="rId66" cstate="print"/>
          <a:stretch>
            <a:fillRect/>
          </a:stretch>
        </p:blipFill>
        <p:spPr>
          <a:xfrm>
            <a:off x="6576168" y="5638332"/>
            <a:ext cx="56559" cy="125483"/>
          </a:xfrm>
          <a:prstGeom prst="rect">
            <a:avLst/>
          </a:prstGeom>
        </p:spPr>
      </p:pic>
      <p:pic>
        <p:nvPicPr>
          <p:cNvPr id="76" name="object 76"/>
          <p:cNvPicPr/>
          <p:nvPr/>
        </p:nvPicPr>
        <p:blipFill>
          <a:blip r:embed="rId67" cstate="print"/>
          <a:stretch>
            <a:fillRect/>
          </a:stretch>
        </p:blipFill>
        <p:spPr>
          <a:xfrm>
            <a:off x="6568559" y="5821475"/>
            <a:ext cx="67744" cy="130978"/>
          </a:xfrm>
          <a:prstGeom prst="rect">
            <a:avLst/>
          </a:prstGeom>
        </p:spPr>
      </p:pic>
      <p:pic>
        <p:nvPicPr>
          <p:cNvPr id="77" name="object 77"/>
          <p:cNvPicPr/>
          <p:nvPr/>
        </p:nvPicPr>
        <p:blipFill>
          <a:blip r:embed="rId68" cstate="print"/>
          <a:stretch>
            <a:fillRect/>
          </a:stretch>
        </p:blipFill>
        <p:spPr>
          <a:xfrm>
            <a:off x="7092913" y="4951588"/>
            <a:ext cx="117327" cy="128218"/>
          </a:xfrm>
          <a:prstGeom prst="rect">
            <a:avLst/>
          </a:prstGeom>
        </p:spPr>
      </p:pic>
      <p:pic>
        <p:nvPicPr>
          <p:cNvPr id="78" name="object 78"/>
          <p:cNvPicPr/>
          <p:nvPr/>
        </p:nvPicPr>
        <p:blipFill>
          <a:blip r:embed="rId69" cstate="print"/>
          <a:stretch>
            <a:fillRect/>
          </a:stretch>
        </p:blipFill>
        <p:spPr>
          <a:xfrm>
            <a:off x="7109947" y="5146744"/>
            <a:ext cx="74254" cy="80255"/>
          </a:xfrm>
          <a:prstGeom prst="rect">
            <a:avLst/>
          </a:prstGeom>
        </p:spPr>
      </p:pic>
      <p:sp>
        <p:nvSpPr>
          <p:cNvPr id="79" name="object 79"/>
          <p:cNvSpPr/>
          <p:nvPr/>
        </p:nvSpPr>
        <p:spPr>
          <a:xfrm>
            <a:off x="7117249" y="5298023"/>
            <a:ext cx="28100" cy="110363"/>
          </a:xfrm>
          <a:custGeom>
            <a:avLst/>
            <a:gdLst/>
            <a:ahLst/>
            <a:cxnLst/>
            <a:rect l="l" t="t" r="r" b="b"/>
            <a:pathLst>
              <a:path w="43814" h="172084">
                <a:moveTo>
                  <a:pt x="20" y="166197"/>
                </a:moveTo>
                <a:lnTo>
                  <a:pt x="0" y="171800"/>
                </a:lnTo>
                <a:lnTo>
                  <a:pt x="14400" y="171800"/>
                </a:lnTo>
                <a:lnTo>
                  <a:pt x="14400" y="169400"/>
                </a:lnTo>
                <a:lnTo>
                  <a:pt x="3223" y="169400"/>
                </a:lnTo>
                <a:lnTo>
                  <a:pt x="20" y="166197"/>
                </a:lnTo>
                <a:close/>
              </a:path>
              <a:path w="43814" h="172084">
                <a:moveTo>
                  <a:pt x="11175" y="154999"/>
                </a:moveTo>
                <a:lnTo>
                  <a:pt x="3223" y="154999"/>
                </a:lnTo>
                <a:lnTo>
                  <a:pt x="384" y="157838"/>
                </a:lnTo>
                <a:lnTo>
                  <a:pt x="107" y="159797"/>
                </a:lnTo>
                <a:lnTo>
                  <a:pt x="20" y="166197"/>
                </a:lnTo>
                <a:lnTo>
                  <a:pt x="3223" y="169400"/>
                </a:lnTo>
                <a:lnTo>
                  <a:pt x="11175" y="169400"/>
                </a:lnTo>
                <a:lnTo>
                  <a:pt x="14380" y="166197"/>
                </a:lnTo>
                <a:lnTo>
                  <a:pt x="14400" y="158222"/>
                </a:lnTo>
                <a:lnTo>
                  <a:pt x="13151" y="156974"/>
                </a:lnTo>
                <a:lnTo>
                  <a:pt x="7199" y="155592"/>
                </a:lnTo>
                <a:lnTo>
                  <a:pt x="11769" y="155592"/>
                </a:lnTo>
                <a:lnTo>
                  <a:pt x="11175" y="154999"/>
                </a:lnTo>
                <a:close/>
              </a:path>
              <a:path w="43814" h="172084">
                <a:moveTo>
                  <a:pt x="14400" y="166197"/>
                </a:moveTo>
                <a:lnTo>
                  <a:pt x="11175" y="169400"/>
                </a:lnTo>
                <a:lnTo>
                  <a:pt x="14400" y="169400"/>
                </a:lnTo>
                <a:lnTo>
                  <a:pt x="14400" y="166197"/>
                </a:lnTo>
                <a:close/>
              </a:path>
              <a:path w="43814" h="172084">
                <a:moveTo>
                  <a:pt x="15668" y="154999"/>
                </a:moveTo>
                <a:lnTo>
                  <a:pt x="15196" y="155592"/>
                </a:lnTo>
                <a:lnTo>
                  <a:pt x="14400" y="156974"/>
                </a:lnTo>
                <a:lnTo>
                  <a:pt x="14400" y="161538"/>
                </a:lnTo>
                <a:lnTo>
                  <a:pt x="14563" y="160897"/>
                </a:lnTo>
                <a:lnTo>
                  <a:pt x="15556" y="155592"/>
                </a:lnTo>
                <a:lnTo>
                  <a:pt x="15668" y="154999"/>
                </a:lnTo>
                <a:close/>
              </a:path>
              <a:path w="43814" h="172084">
                <a:moveTo>
                  <a:pt x="384" y="157838"/>
                </a:moveTo>
                <a:lnTo>
                  <a:pt x="48" y="158222"/>
                </a:lnTo>
                <a:lnTo>
                  <a:pt x="43" y="159797"/>
                </a:lnTo>
                <a:lnTo>
                  <a:pt x="330" y="158222"/>
                </a:lnTo>
                <a:lnTo>
                  <a:pt x="384" y="157838"/>
                </a:lnTo>
                <a:close/>
              </a:path>
              <a:path w="43814" h="172084">
                <a:moveTo>
                  <a:pt x="2051" y="149518"/>
                </a:moveTo>
                <a:lnTo>
                  <a:pt x="1189" y="150962"/>
                </a:lnTo>
                <a:lnTo>
                  <a:pt x="575" y="152289"/>
                </a:lnTo>
                <a:lnTo>
                  <a:pt x="186" y="153964"/>
                </a:lnTo>
                <a:lnTo>
                  <a:pt x="102" y="154326"/>
                </a:lnTo>
                <a:lnTo>
                  <a:pt x="48" y="158222"/>
                </a:lnTo>
                <a:lnTo>
                  <a:pt x="384" y="157838"/>
                </a:lnTo>
                <a:lnTo>
                  <a:pt x="1987" y="149840"/>
                </a:lnTo>
                <a:lnTo>
                  <a:pt x="2051" y="149518"/>
                </a:lnTo>
                <a:close/>
              </a:path>
              <a:path w="43814" h="172084">
                <a:moveTo>
                  <a:pt x="13151" y="156974"/>
                </a:moveTo>
                <a:lnTo>
                  <a:pt x="14400" y="158222"/>
                </a:lnTo>
                <a:lnTo>
                  <a:pt x="14400" y="157220"/>
                </a:lnTo>
                <a:lnTo>
                  <a:pt x="14213" y="157220"/>
                </a:lnTo>
                <a:lnTo>
                  <a:pt x="13151" y="156974"/>
                </a:lnTo>
                <a:close/>
              </a:path>
              <a:path w="43814" h="172084">
                <a:moveTo>
                  <a:pt x="9610" y="132708"/>
                </a:moveTo>
                <a:lnTo>
                  <a:pt x="5800" y="135211"/>
                </a:lnTo>
                <a:lnTo>
                  <a:pt x="4799" y="140049"/>
                </a:lnTo>
                <a:lnTo>
                  <a:pt x="3943" y="145093"/>
                </a:lnTo>
                <a:lnTo>
                  <a:pt x="3717" y="146188"/>
                </a:lnTo>
                <a:lnTo>
                  <a:pt x="3388" y="147148"/>
                </a:lnTo>
                <a:lnTo>
                  <a:pt x="3313" y="147365"/>
                </a:lnTo>
                <a:lnTo>
                  <a:pt x="3138" y="147698"/>
                </a:lnTo>
                <a:lnTo>
                  <a:pt x="2051" y="149518"/>
                </a:lnTo>
                <a:lnTo>
                  <a:pt x="557" y="156974"/>
                </a:lnTo>
                <a:lnTo>
                  <a:pt x="508" y="157220"/>
                </a:lnTo>
                <a:lnTo>
                  <a:pt x="384" y="157838"/>
                </a:lnTo>
                <a:lnTo>
                  <a:pt x="3223" y="154999"/>
                </a:lnTo>
                <a:lnTo>
                  <a:pt x="15553" y="154999"/>
                </a:lnTo>
                <a:lnTo>
                  <a:pt x="15855" y="154499"/>
                </a:lnTo>
                <a:lnTo>
                  <a:pt x="15864" y="153964"/>
                </a:lnTo>
                <a:lnTo>
                  <a:pt x="17475" y="145474"/>
                </a:lnTo>
                <a:lnTo>
                  <a:pt x="18592" y="140276"/>
                </a:lnTo>
                <a:lnTo>
                  <a:pt x="19312" y="137234"/>
                </a:lnTo>
                <a:lnTo>
                  <a:pt x="17397" y="134320"/>
                </a:lnTo>
                <a:lnTo>
                  <a:pt x="9610" y="132708"/>
                </a:lnTo>
                <a:close/>
              </a:path>
              <a:path w="43814" h="172084">
                <a:moveTo>
                  <a:pt x="15553" y="154999"/>
                </a:moveTo>
                <a:lnTo>
                  <a:pt x="11175" y="154999"/>
                </a:lnTo>
                <a:lnTo>
                  <a:pt x="13151" y="156974"/>
                </a:lnTo>
                <a:lnTo>
                  <a:pt x="14213" y="157220"/>
                </a:lnTo>
                <a:lnTo>
                  <a:pt x="14362" y="156974"/>
                </a:lnTo>
                <a:lnTo>
                  <a:pt x="14400" y="155592"/>
                </a:lnTo>
                <a:lnTo>
                  <a:pt x="15196" y="155592"/>
                </a:lnTo>
                <a:lnTo>
                  <a:pt x="15553" y="154999"/>
                </a:lnTo>
                <a:close/>
              </a:path>
              <a:path w="43814" h="172084">
                <a:moveTo>
                  <a:pt x="14400" y="156974"/>
                </a:moveTo>
                <a:lnTo>
                  <a:pt x="14213" y="157220"/>
                </a:lnTo>
                <a:lnTo>
                  <a:pt x="14400" y="157220"/>
                </a:lnTo>
                <a:lnTo>
                  <a:pt x="14400" y="156974"/>
                </a:lnTo>
                <a:close/>
              </a:path>
              <a:path w="43814" h="172084">
                <a:moveTo>
                  <a:pt x="11769" y="155592"/>
                </a:moveTo>
                <a:lnTo>
                  <a:pt x="7199" y="155592"/>
                </a:lnTo>
                <a:lnTo>
                  <a:pt x="13151" y="156974"/>
                </a:lnTo>
                <a:lnTo>
                  <a:pt x="11769" y="155592"/>
                </a:lnTo>
                <a:close/>
              </a:path>
              <a:path w="43814" h="172084">
                <a:moveTo>
                  <a:pt x="15196" y="155592"/>
                </a:moveTo>
                <a:lnTo>
                  <a:pt x="14400" y="155592"/>
                </a:lnTo>
                <a:lnTo>
                  <a:pt x="14400" y="156974"/>
                </a:lnTo>
                <a:lnTo>
                  <a:pt x="15196" y="155592"/>
                </a:lnTo>
                <a:close/>
              </a:path>
              <a:path w="43814" h="172084">
                <a:moveTo>
                  <a:pt x="19312" y="137234"/>
                </a:moveTo>
                <a:lnTo>
                  <a:pt x="18646" y="140049"/>
                </a:lnTo>
                <a:lnTo>
                  <a:pt x="17557" y="145093"/>
                </a:lnTo>
                <a:lnTo>
                  <a:pt x="15864" y="153964"/>
                </a:lnTo>
                <a:lnTo>
                  <a:pt x="15763" y="154499"/>
                </a:lnTo>
                <a:lnTo>
                  <a:pt x="15960" y="154326"/>
                </a:lnTo>
                <a:lnTo>
                  <a:pt x="16510" y="153277"/>
                </a:lnTo>
                <a:lnTo>
                  <a:pt x="17687" y="149840"/>
                </a:lnTo>
                <a:lnTo>
                  <a:pt x="18007" y="148294"/>
                </a:lnTo>
                <a:lnTo>
                  <a:pt x="18837" y="143353"/>
                </a:lnTo>
                <a:lnTo>
                  <a:pt x="19900" y="138130"/>
                </a:lnTo>
                <a:lnTo>
                  <a:pt x="19312" y="137234"/>
                </a:lnTo>
                <a:close/>
              </a:path>
              <a:path w="43814" h="172084">
                <a:moveTo>
                  <a:pt x="28839" y="22199"/>
                </a:moveTo>
                <a:lnTo>
                  <a:pt x="28652" y="23837"/>
                </a:lnTo>
                <a:lnTo>
                  <a:pt x="28145" y="27531"/>
                </a:lnTo>
                <a:lnTo>
                  <a:pt x="26673" y="36346"/>
                </a:lnTo>
                <a:lnTo>
                  <a:pt x="25361" y="43914"/>
                </a:lnTo>
                <a:lnTo>
                  <a:pt x="24527" y="48887"/>
                </a:lnTo>
                <a:lnTo>
                  <a:pt x="23856" y="52547"/>
                </a:lnTo>
                <a:lnTo>
                  <a:pt x="22510" y="59230"/>
                </a:lnTo>
                <a:lnTo>
                  <a:pt x="20325" y="68996"/>
                </a:lnTo>
                <a:lnTo>
                  <a:pt x="19362" y="73586"/>
                </a:lnTo>
                <a:lnTo>
                  <a:pt x="17236" y="84000"/>
                </a:lnTo>
                <a:lnTo>
                  <a:pt x="16572" y="86969"/>
                </a:lnTo>
                <a:lnTo>
                  <a:pt x="13915" y="97721"/>
                </a:lnTo>
                <a:lnTo>
                  <a:pt x="13179" y="101013"/>
                </a:lnTo>
                <a:lnTo>
                  <a:pt x="12010" y="106865"/>
                </a:lnTo>
                <a:lnTo>
                  <a:pt x="11296" y="110544"/>
                </a:lnTo>
                <a:lnTo>
                  <a:pt x="10937" y="112290"/>
                </a:lnTo>
                <a:lnTo>
                  <a:pt x="10003" y="116221"/>
                </a:lnTo>
                <a:lnTo>
                  <a:pt x="9532" y="117970"/>
                </a:lnTo>
                <a:lnTo>
                  <a:pt x="7259" y="126057"/>
                </a:lnTo>
                <a:lnTo>
                  <a:pt x="5631" y="132507"/>
                </a:lnTo>
                <a:lnTo>
                  <a:pt x="4552" y="137069"/>
                </a:lnTo>
                <a:lnTo>
                  <a:pt x="3368" y="142585"/>
                </a:lnTo>
                <a:lnTo>
                  <a:pt x="2051" y="149518"/>
                </a:lnTo>
                <a:lnTo>
                  <a:pt x="3138" y="147698"/>
                </a:lnTo>
                <a:lnTo>
                  <a:pt x="3313" y="147365"/>
                </a:lnTo>
                <a:lnTo>
                  <a:pt x="3717" y="146188"/>
                </a:lnTo>
                <a:lnTo>
                  <a:pt x="3864" y="145474"/>
                </a:lnTo>
                <a:lnTo>
                  <a:pt x="3943" y="145093"/>
                </a:lnTo>
                <a:lnTo>
                  <a:pt x="4760" y="140276"/>
                </a:lnTo>
                <a:lnTo>
                  <a:pt x="5800" y="135211"/>
                </a:lnTo>
                <a:lnTo>
                  <a:pt x="9610" y="132708"/>
                </a:lnTo>
                <a:lnTo>
                  <a:pt x="20433" y="132708"/>
                </a:lnTo>
                <a:lnTo>
                  <a:pt x="21177" y="129762"/>
                </a:lnTo>
                <a:lnTo>
                  <a:pt x="27030" y="105129"/>
                </a:lnTo>
                <a:lnTo>
                  <a:pt x="27934" y="101013"/>
                </a:lnTo>
                <a:lnTo>
                  <a:pt x="30591" y="90262"/>
                </a:lnTo>
                <a:lnTo>
                  <a:pt x="32265" y="82482"/>
                </a:lnTo>
                <a:lnTo>
                  <a:pt x="33762" y="75037"/>
                </a:lnTo>
                <a:lnTo>
                  <a:pt x="34700" y="70684"/>
                </a:lnTo>
                <a:lnTo>
                  <a:pt x="36597" y="62226"/>
                </a:lnTo>
                <a:lnTo>
                  <a:pt x="38006" y="55229"/>
                </a:lnTo>
                <a:lnTo>
                  <a:pt x="38704" y="51418"/>
                </a:lnTo>
                <a:lnTo>
                  <a:pt x="39811" y="44820"/>
                </a:lnTo>
                <a:lnTo>
                  <a:pt x="40999" y="37938"/>
                </a:lnTo>
                <a:lnTo>
                  <a:pt x="32062" y="37938"/>
                </a:lnTo>
                <a:lnTo>
                  <a:pt x="28887" y="34763"/>
                </a:lnTo>
                <a:lnTo>
                  <a:pt x="28839" y="22199"/>
                </a:lnTo>
                <a:close/>
              </a:path>
              <a:path w="43814" h="172084">
                <a:moveTo>
                  <a:pt x="20433" y="132708"/>
                </a:moveTo>
                <a:lnTo>
                  <a:pt x="9610" y="132708"/>
                </a:lnTo>
                <a:lnTo>
                  <a:pt x="17397" y="134320"/>
                </a:lnTo>
                <a:lnTo>
                  <a:pt x="19204" y="137069"/>
                </a:lnTo>
                <a:lnTo>
                  <a:pt x="19312" y="137234"/>
                </a:lnTo>
                <a:lnTo>
                  <a:pt x="19632" y="135877"/>
                </a:lnTo>
                <a:lnTo>
                  <a:pt x="20433" y="132708"/>
                </a:lnTo>
                <a:close/>
              </a:path>
              <a:path w="43814" h="172084">
                <a:moveTo>
                  <a:pt x="28839" y="13576"/>
                </a:moveTo>
                <a:lnTo>
                  <a:pt x="28887" y="34763"/>
                </a:lnTo>
                <a:lnTo>
                  <a:pt x="32062" y="37938"/>
                </a:lnTo>
                <a:lnTo>
                  <a:pt x="40015" y="37938"/>
                </a:lnTo>
                <a:lnTo>
                  <a:pt x="41204" y="36750"/>
                </a:lnTo>
                <a:lnTo>
                  <a:pt x="42416" y="29489"/>
                </a:lnTo>
                <a:lnTo>
                  <a:pt x="42971" y="25450"/>
                </a:lnTo>
                <a:lnTo>
                  <a:pt x="43093" y="23837"/>
                </a:lnTo>
                <a:lnTo>
                  <a:pt x="43218" y="22199"/>
                </a:lnTo>
                <a:lnTo>
                  <a:pt x="43239" y="16799"/>
                </a:lnTo>
                <a:lnTo>
                  <a:pt x="32062" y="16799"/>
                </a:lnTo>
                <a:lnTo>
                  <a:pt x="28839" y="13576"/>
                </a:lnTo>
                <a:close/>
              </a:path>
              <a:path w="43814" h="172084">
                <a:moveTo>
                  <a:pt x="41204" y="36750"/>
                </a:moveTo>
                <a:lnTo>
                  <a:pt x="40015" y="37938"/>
                </a:lnTo>
                <a:lnTo>
                  <a:pt x="40999" y="37938"/>
                </a:lnTo>
                <a:lnTo>
                  <a:pt x="41204" y="36750"/>
                </a:lnTo>
                <a:close/>
              </a:path>
              <a:path w="43814" h="172084">
                <a:moveTo>
                  <a:pt x="43239" y="22199"/>
                </a:moveTo>
                <a:lnTo>
                  <a:pt x="43093" y="23837"/>
                </a:lnTo>
                <a:lnTo>
                  <a:pt x="42971" y="25450"/>
                </a:lnTo>
                <a:lnTo>
                  <a:pt x="42416" y="29489"/>
                </a:lnTo>
                <a:lnTo>
                  <a:pt x="41273" y="36346"/>
                </a:lnTo>
                <a:lnTo>
                  <a:pt x="41204" y="36750"/>
                </a:lnTo>
                <a:lnTo>
                  <a:pt x="43191" y="34763"/>
                </a:lnTo>
                <a:lnTo>
                  <a:pt x="43239" y="22199"/>
                </a:lnTo>
                <a:close/>
              </a:path>
              <a:path w="43814" h="172084">
                <a:moveTo>
                  <a:pt x="40015" y="2399"/>
                </a:moveTo>
                <a:lnTo>
                  <a:pt x="32062" y="2399"/>
                </a:lnTo>
                <a:lnTo>
                  <a:pt x="28839" y="5623"/>
                </a:lnTo>
                <a:lnTo>
                  <a:pt x="28839" y="13576"/>
                </a:lnTo>
                <a:lnTo>
                  <a:pt x="32062" y="16799"/>
                </a:lnTo>
                <a:lnTo>
                  <a:pt x="40015" y="16799"/>
                </a:lnTo>
                <a:lnTo>
                  <a:pt x="43239" y="13576"/>
                </a:lnTo>
                <a:lnTo>
                  <a:pt x="43239" y="5623"/>
                </a:lnTo>
                <a:lnTo>
                  <a:pt x="40015" y="2399"/>
                </a:lnTo>
                <a:close/>
              </a:path>
              <a:path w="43814" h="172084">
                <a:moveTo>
                  <a:pt x="43239" y="13576"/>
                </a:moveTo>
                <a:lnTo>
                  <a:pt x="40015" y="16799"/>
                </a:lnTo>
                <a:lnTo>
                  <a:pt x="43239" y="16799"/>
                </a:lnTo>
                <a:lnTo>
                  <a:pt x="43239" y="13576"/>
                </a:lnTo>
                <a:close/>
              </a:path>
              <a:path w="43814" h="172084">
                <a:moveTo>
                  <a:pt x="43239" y="0"/>
                </a:moveTo>
                <a:lnTo>
                  <a:pt x="28839" y="0"/>
                </a:lnTo>
                <a:lnTo>
                  <a:pt x="28839" y="5623"/>
                </a:lnTo>
                <a:lnTo>
                  <a:pt x="32062" y="2399"/>
                </a:lnTo>
                <a:lnTo>
                  <a:pt x="43239" y="2399"/>
                </a:lnTo>
                <a:lnTo>
                  <a:pt x="43239" y="0"/>
                </a:lnTo>
                <a:close/>
              </a:path>
              <a:path w="43814" h="172084">
                <a:moveTo>
                  <a:pt x="43239" y="2399"/>
                </a:moveTo>
                <a:lnTo>
                  <a:pt x="40015" y="2399"/>
                </a:lnTo>
                <a:lnTo>
                  <a:pt x="43239" y="5623"/>
                </a:lnTo>
                <a:lnTo>
                  <a:pt x="43239" y="2399"/>
                </a:lnTo>
                <a:close/>
              </a:path>
            </a:pathLst>
          </a:custGeom>
          <a:solidFill>
            <a:srgbClr val="000000"/>
          </a:solidFill>
        </p:spPr>
        <p:txBody>
          <a:bodyPr wrap="square" lIns="0" tIns="0" rIns="0" bIns="0" rtlCol="0"/>
          <a:lstStyle/>
          <a:p>
            <a:endParaRPr sz="898"/>
          </a:p>
        </p:txBody>
      </p:sp>
      <p:pic>
        <p:nvPicPr>
          <p:cNvPr id="80" name="object 80"/>
          <p:cNvPicPr/>
          <p:nvPr/>
        </p:nvPicPr>
        <p:blipFill>
          <a:blip r:embed="rId70" cstate="print"/>
          <a:stretch>
            <a:fillRect/>
          </a:stretch>
        </p:blipFill>
        <p:spPr>
          <a:xfrm>
            <a:off x="7028779" y="5468253"/>
            <a:ext cx="206070" cy="109251"/>
          </a:xfrm>
          <a:prstGeom prst="rect">
            <a:avLst/>
          </a:prstGeom>
        </p:spPr>
      </p:pic>
      <p:pic>
        <p:nvPicPr>
          <p:cNvPr id="81" name="object 81"/>
          <p:cNvPicPr/>
          <p:nvPr/>
        </p:nvPicPr>
        <p:blipFill>
          <a:blip r:embed="rId71" cstate="print"/>
          <a:stretch>
            <a:fillRect/>
          </a:stretch>
        </p:blipFill>
        <p:spPr>
          <a:xfrm>
            <a:off x="7078424" y="5651643"/>
            <a:ext cx="68626" cy="98522"/>
          </a:xfrm>
          <a:prstGeom prst="rect">
            <a:avLst/>
          </a:prstGeom>
        </p:spPr>
      </p:pic>
      <p:pic>
        <p:nvPicPr>
          <p:cNvPr id="82" name="object 82"/>
          <p:cNvPicPr/>
          <p:nvPr/>
        </p:nvPicPr>
        <p:blipFill>
          <a:blip r:embed="rId72" cstate="print"/>
          <a:stretch>
            <a:fillRect/>
          </a:stretch>
        </p:blipFill>
        <p:spPr>
          <a:xfrm>
            <a:off x="7011561" y="5803702"/>
            <a:ext cx="210966" cy="136464"/>
          </a:xfrm>
          <a:prstGeom prst="rect">
            <a:avLst/>
          </a:prstGeom>
        </p:spPr>
      </p:pic>
    </p:spTree>
    <p:extLst>
      <p:ext uri="{BB962C8B-B14F-4D97-AF65-F5344CB8AC3E}">
        <p14:creationId xmlns:p14="http://schemas.microsoft.com/office/powerpoint/2010/main" val="877610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77419" y="624618"/>
            <a:ext cx="53859" cy="107443"/>
          </a:xfrm>
          <a:prstGeom prst="rect">
            <a:avLst/>
          </a:prstGeom>
        </p:spPr>
      </p:pic>
      <p:sp>
        <p:nvSpPr>
          <p:cNvPr id="3" name="object 3"/>
          <p:cNvSpPr/>
          <p:nvPr/>
        </p:nvSpPr>
        <p:spPr>
          <a:xfrm>
            <a:off x="4572151" y="674346"/>
            <a:ext cx="30136" cy="18326"/>
          </a:xfrm>
          <a:custGeom>
            <a:avLst/>
            <a:gdLst/>
            <a:ahLst/>
            <a:cxnLst/>
            <a:rect l="l" t="t" r="r" b="b"/>
            <a:pathLst>
              <a:path w="46990" h="28575">
                <a:moveTo>
                  <a:pt x="10328" y="0"/>
                </a:moveTo>
                <a:lnTo>
                  <a:pt x="5353" y="0"/>
                </a:lnTo>
                <a:lnTo>
                  <a:pt x="4589" y="165"/>
                </a:lnTo>
                <a:lnTo>
                  <a:pt x="919" y="3139"/>
                </a:lnTo>
                <a:lnTo>
                  <a:pt x="0" y="5406"/>
                </a:lnTo>
                <a:lnTo>
                  <a:pt x="115" y="8572"/>
                </a:lnTo>
                <a:lnTo>
                  <a:pt x="266" y="9203"/>
                </a:lnTo>
                <a:lnTo>
                  <a:pt x="349" y="9403"/>
                </a:lnTo>
                <a:lnTo>
                  <a:pt x="728" y="11115"/>
                </a:lnTo>
                <a:lnTo>
                  <a:pt x="8738" y="19949"/>
                </a:lnTo>
                <a:lnTo>
                  <a:pt x="18982" y="28464"/>
                </a:lnTo>
                <a:lnTo>
                  <a:pt x="23522" y="28046"/>
                </a:lnTo>
                <a:lnTo>
                  <a:pt x="28606" y="21930"/>
                </a:lnTo>
                <a:lnTo>
                  <a:pt x="28445" y="20189"/>
                </a:lnTo>
                <a:lnTo>
                  <a:pt x="28351" y="19164"/>
                </a:lnTo>
                <a:lnTo>
                  <a:pt x="28318" y="18808"/>
                </a:lnTo>
                <a:lnTo>
                  <a:pt x="15458" y="15667"/>
                </a:lnTo>
                <a:lnTo>
                  <a:pt x="10581" y="14620"/>
                </a:lnTo>
                <a:lnTo>
                  <a:pt x="9800" y="14476"/>
                </a:lnTo>
                <a:lnTo>
                  <a:pt x="13617" y="11384"/>
                </a:lnTo>
                <a:lnTo>
                  <a:pt x="13774" y="11115"/>
                </a:lnTo>
                <a:lnTo>
                  <a:pt x="14377" y="9627"/>
                </a:lnTo>
                <a:lnTo>
                  <a:pt x="14278" y="5765"/>
                </a:lnTo>
                <a:lnTo>
                  <a:pt x="35671" y="5765"/>
                </a:lnTo>
                <a:lnTo>
                  <a:pt x="18207" y="1516"/>
                </a:lnTo>
                <a:lnTo>
                  <a:pt x="13216" y="458"/>
                </a:lnTo>
                <a:lnTo>
                  <a:pt x="11614" y="165"/>
                </a:lnTo>
                <a:lnTo>
                  <a:pt x="10328" y="0"/>
                </a:lnTo>
                <a:close/>
              </a:path>
              <a:path w="46990" h="28575">
                <a:moveTo>
                  <a:pt x="35671" y="5765"/>
                </a:moveTo>
                <a:lnTo>
                  <a:pt x="14278" y="5765"/>
                </a:lnTo>
                <a:lnTo>
                  <a:pt x="14291" y="5993"/>
                </a:lnTo>
                <a:lnTo>
                  <a:pt x="17145" y="8219"/>
                </a:lnTo>
                <a:lnTo>
                  <a:pt x="28187" y="17391"/>
                </a:lnTo>
                <a:lnTo>
                  <a:pt x="28243" y="18000"/>
                </a:lnTo>
                <a:lnTo>
                  <a:pt x="28318" y="18808"/>
                </a:lnTo>
                <a:lnTo>
                  <a:pt x="34041" y="20189"/>
                </a:lnTo>
                <a:lnTo>
                  <a:pt x="40919" y="21648"/>
                </a:lnTo>
                <a:lnTo>
                  <a:pt x="44742" y="19164"/>
                </a:lnTo>
                <a:lnTo>
                  <a:pt x="46391" y="11384"/>
                </a:lnTo>
                <a:lnTo>
                  <a:pt x="43907" y="7561"/>
                </a:lnTo>
                <a:lnTo>
                  <a:pt x="37237" y="6146"/>
                </a:lnTo>
                <a:lnTo>
                  <a:pt x="35671" y="5765"/>
                </a:lnTo>
                <a:close/>
              </a:path>
              <a:path w="46990" h="28575">
                <a:moveTo>
                  <a:pt x="14291" y="5993"/>
                </a:moveTo>
                <a:lnTo>
                  <a:pt x="14377" y="9627"/>
                </a:lnTo>
                <a:lnTo>
                  <a:pt x="13774" y="11115"/>
                </a:lnTo>
                <a:lnTo>
                  <a:pt x="13617" y="11384"/>
                </a:lnTo>
                <a:lnTo>
                  <a:pt x="9800" y="14476"/>
                </a:lnTo>
                <a:lnTo>
                  <a:pt x="10581" y="14620"/>
                </a:lnTo>
                <a:lnTo>
                  <a:pt x="15458" y="15667"/>
                </a:lnTo>
                <a:lnTo>
                  <a:pt x="28318" y="18808"/>
                </a:lnTo>
                <a:lnTo>
                  <a:pt x="28243" y="18000"/>
                </a:lnTo>
                <a:lnTo>
                  <a:pt x="28187" y="17391"/>
                </a:lnTo>
                <a:lnTo>
                  <a:pt x="17145" y="8219"/>
                </a:lnTo>
                <a:lnTo>
                  <a:pt x="14488" y="6146"/>
                </a:lnTo>
                <a:lnTo>
                  <a:pt x="14339" y="5993"/>
                </a:lnTo>
                <a:close/>
              </a:path>
            </a:pathLst>
          </a:custGeom>
          <a:solidFill>
            <a:srgbClr val="000000"/>
          </a:solidFill>
        </p:spPr>
        <p:txBody>
          <a:bodyPr wrap="square" lIns="0" tIns="0" rIns="0" bIns="0" rtlCol="0"/>
          <a:lstStyle/>
          <a:p>
            <a:endParaRPr sz="898"/>
          </a:p>
        </p:txBody>
      </p:sp>
      <p:pic>
        <p:nvPicPr>
          <p:cNvPr id="4" name="object 4"/>
          <p:cNvPicPr/>
          <p:nvPr/>
        </p:nvPicPr>
        <p:blipFill>
          <a:blip r:embed="rId3" cstate="print"/>
          <a:stretch>
            <a:fillRect/>
          </a:stretch>
        </p:blipFill>
        <p:spPr>
          <a:xfrm>
            <a:off x="4635085" y="622113"/>
            <a:ext cx="65798" cy="99665"/>
          </a:xfrm>
          <a:prstGeom prst="rect">
            <a:avLst/>
          </a:prstGeom>
        </p:spPr>
      </p:pic>
      <p:pic>
        <p:nvPicPr>
          <p:cNvPr id="5" name="object 5"/>
          <p:cNvPicPr/>
          <p:nvPr/>
        </p:nvPicPr>
        <p:blipFill>
          <a:blip r:embed="rId4" cstate="print"/>
          <a:stretch>
            <a:fillRect/>
          </a:stretch>
        </p:blipFill>
        <p:spPr>
          <a:xfrm>
            <a:off x="5042727" y="611994"/>
            <a:ext cx="176054" cy="127089"/>
          </a:xfrm>
          <a:prstGeom prst="rect">
            <a:avLst/>
          </a:prstGeom>
        </p:spPr>
      </p:pic>
      <p:pic>
        <p:nvPicPr>
          <p:cNvPr id="6" name="object 6"/>
          <p:cNvPicPr/>
          <p:nvPr/>
        </p:nvPicPr>
        <p:blipFill>
          <a:blip r:embed="rId5" cstate="print"/>
          <a:stretch>
            <a:fillRect/>
          </a:stretch>
        </p:blipFill>
        <p:spPr>
          <a:xfrm>
            <a:off x="5035673" y="957896"/>
            <a:ext cx="191025" cy="122252"/>
          </a:xfrm>
          <a:prstGeom prst="rect">
            <a:avLst/>
          </a:prstGeom>
        </p:spPr>
      </p:pic>
      <p:pic>
        <p:nvPicPr>
          <p:cNvPr id="7" name="object 7"/>
          <p:cNvPicPr/>
          <p:nvPr/>
        </p:nvPicPr>
        <p:blipFill>
          <a:blip r:embed="rId6" cstate="print"/>
          <a:stretch>
            <a:fillRect/>
          </a:stretch>
        </p:blipFill>
        <p:spPr>
          <a:xfrm>
            <a:off x="4496980" y="975768"/>
            <a:ext cx="196901" cy="123943"/>
          </a:xfrm>
          <a:prstGeom prst="rect">
            <a:avLst/>
          </a:prstGeom>
        </p:spPr>
      </p:pic>
      <p:sp>
        <p:nvSpPr>
          <p:cNvPr id="8" name="object 8"/>
          <p:cNvSpPr/>
          <p:nvPr/>
        </p:nvSpPr>
        <p:spPr>
          <a:xfrm>
            <a:off x="4228987" y="559115"/>
            <a:ext cx="160862" cy="568514"/>
          </a:xfrm>
          <a:custGeom>
            <a:avLst/>
            <a:gdLst/>
            <a:ahLst/>
            <a:cxnLst/>
            <a:rect l="l" t="t" r="r" b="b"/>
            <a:pathLst>
              <a:path w="250825" h="886460">
                <a:moveTo>
                  <a:pt x="5114" y="871219"/>
                </a:moveTo>
                <a:lnTo>
                  <a:pt x="3223" y="871219"/>
                </a:lnTo>
                <a:lnTo>
                  <a:pt x="0" y="875029"/>
                </a:lnTo>
                <a:lnTo>
                  <a:pt x="54" y="882713"/>
                </a:lnTo>
                <a:lnTo>
                  <a:pt x="3223" y="886459"/>
                </a:lnTo>
                <a:lnTo>
                  <a:pt x="4571" y="886459"/>
                </a:lnTo>
                <a:lnTo>
                  <a:pt x="3203" y="885189"/>
                </a:lnTo>
                <a:lnTo>
                  <a:pt x="2519" y="883919"/>
                </a:lnTo>
                <a:lnTo>
                  <a:pt x="1463" y="883919"/>
                </a:lnTo>
                <a:lnTo>
                  <a:pt x="242" y="877569"/>
                </a:lnTo>
                <a:lnTo>
                  <a:pt x="3067" y="872489"/>
                </a:lnTo>
                <a:lnTo>
                  <a:pt x="4008" y="872489"/>
                </a:lnTo>
                <a:lnTo>
                  <a:pt x="5114" y="871219"/>
                </a:lnTo>
                <a:close/>
              </a:path>
              <a:path w="250825" h="886460">
                <a:moveTo>
                  <a:pt x="11014" y="872489"/>
                </a:moveTo>
                <a:lnTo>
                  <a:pt x="3067" y="872489"/>
                </a:lnTo>
                <a:lnTo>
                  <a:pt x="242" y="877569"/>
                </a:lnTo>
                <a:lnTo>
                  <a:pt x="1463" y="883919"/>
                </a:lnTo>
                <a:lnTo>
                  <a:pt x="2519" y="883919"/>
                </a:lnTo>
                <a:lnTo>
                  <a:pt x="3203" y="885189"/>
                </a:lnTo>
                <a:lnTo>
                  <a:pt x="4571" y="886459"/>
                </a:lnTo>
                <a:lnTo>
                  <a:pt x="8865" y="886459"/>
                </a:lnTo>
                <a:lnTo>
                  <a:pt x="10454" y="885189"/>
                </a:lnTo>
                <a:lnTo>
                  <a:pt x="11342" y="885189"/>
                </a:lnTo>
                <a:lnTo>
                  <a:pt x="14158" y="881379"/>
                </a:lnTo>
                <a:lnTo>
                  <a:pt x="12957" y="873759"/>
                </a:lnTo>
                <a:lnTo>
                  <a:pt x="11581" y="873759"/>
                </a:lnTo>
                <a:lnTo>
                  <a:pt x="11014" y="872489"/>
                </a:lnTo>
                <a:close/>
              </a:path>
              <a:path w="250825" h="886460">
                <a:moveTo>
                  <a:pt x="11342" y="885189"/>
                </a:moveTo>
                <a:lnTo>
                  <a:pt x="10454" y="885189"/>
                </a:lnTo>
                <a:lnTo>
                  <a:pt x="8865" y="886459"/>
                </a:lnTo>
                <a:lnTo>
                  <a:pt x="8560" y="886459"/>
                </a:lnTo>
                <a:lnTo>
                  <a:pt x="11342" y="885189"/>
                </a:lnTo>
                <a:close/>
              </a:path>
              <a:path w="250825" h="886460">
                <a:moveTo>
                  <a:pt x="11176" y="871219"/>
                </a:moveTo>
                <a:lnTo>
                  <a:pt x="8012" y="871219"/>
                </a:lnTo>
                <a:lnTo>
                  <a:pt x="8642" y="872489"/>
                </a:lnTo>
                <a:lnTo>
                  <a:pt x="11014" y="872489"/>
                </a:lnTo>
                <a:lnTo>
                  <a:pt x="11581" y="873759"/>
                </a:lnTo>
                <a:lnTo>
                  <a:pt x="12957" y="873759"/>
                </a:lnTo>
                <a:lnTo>
                  <a:pt x="14158" y="881379"/>
                </a:lnTo>
                <a:lnTo>
                  <a:pt x="11342" y="885189"/>
                </a:lnTo>
                <a:lnTo>
                  <a:pt x="8560" y="886459"/>
                </a:lnTo>
                <a:lnTo>
                  <a:pt x="11176" y="886459"/>
                </a:lnTo>
                <a:lnTo>
                  <a:pt x="14346" y="882713"/>
                </a:lnTo>
                <a:lnTo>
                  <a:pt x="14400" y="875029"/>
                </a:lnTo>
                <a:lnTo>
                  <a:pt x="11176" y="871219"/>
                </a:lnTo>
                <a:close/>
              </a:path>
              <a:path w="250825" h="886460">
                <a:moveTo>
                  <a:pt x="144010" y="843279"/>
                </a:moveTo>
                <a:lnTo>
                  <a:pt x="130826" y="843279"/>
                </a:lnTo>
                <a:lnTo>
                  <a:pt x="129217" y="844550"/>
                </a:lnTo>
                <a:lnTo>
                  <a:pt x="127264" y="844550"/>
                </a:lnTo>
                <a:lnTo>
                  <a:pt x="121696" y="847089"/>
                </a:lnTo>
                <a:lnTo>
                  <a:pt x="122097" y="847089"/>
                </a:lnTo>
                <a:lnTo>
                  <a:pt x="114295" y="850900"/>
                </a:lnTo>
                <a:lnTo>
                  <a:pt x="111969" y="850900"/>
                </a:lnTo>
                <a:lnTo>
                  <a:pt x="110375" y="852169"/>
                </a:lnTo>
                <a:lnTo>
                  <a:pt x="108764" y="852169"/>
                </a:lnTo>
                <a:lnTo>
                  <a:pt x="101958" y="854709"/>
                </a:lnTo>
                <a:lnTo>
                  <a:pt x="93445" y="857250"/>
                </a:lnTo>
                <a:lnTo>
                  <a:pt x="80516" y="862329"/>
                </a:lnTo>
                <a:lnTo>
                  <a:pt x="72080" y="864869"/>
                </a:lnTo>
                <a:lnTo>
                  <a:pt x="68416" y="866139"/>
                </a:lnTo>
                <a:lnTo>
                  <a:pt x="63426" y="867409"/>
                </a:lnTo>
                <a:lnTo>
                  <a:pt x="53662" y="868679"/>
                </a:lnTo>
                <a:lnTo>
                  <a:pt x="50874" y="869950"/>
                </a:lnTo>
                <a:lnTo>
                  <a:pt x="44356" y="872489"/>
                </a:lnTo>
                <a:lnTo>
                  <a:pt x="21862" y="872489"/>
                </a:lnTo>
                <a:lnTo>
                  <a:pt x="19720" y="876300"/>
                </a:lnTo>
                <a:lnTo>
                  <a:pt x="17694" y="878839"/>
                </a:lnTo>
                <a:lnTo>
                  <a:pt x="13374" y="883919"/>
                </a:lnTo>
                <a:lnTo>
                  <a:pt x="12531" y="885189"/>
                </a:lnTo>
                <a:lnTo>
                  <a:pt x="12251" y="885189"/>
                </a:lnTo>
                <a:lnTo>
                  <a:pt x="11176" y="886459"/>
                </a:lnTo>
                <a:lnTo>
                  <a:pt x="47758" y="886459"/>
                </a:lnTo>
                <a:lnTo>
                  <a:pt x="51215" y="885189"/>
                </a:lnTo>
                <a:lnTo>
                  <a:pt x="12531" y="885189"/>
                </a:lnTo>
                <a:lnTo>
                  <a:pt x="13374" y="883919"/>
                </a:lnTo>
                <a:lnTo>
                  <a:pt x="56997" y="883919"/>
                </a:lnTo>
                <a:lnTo>
                  <a:pt x="65308" y="881379"/>
                </a:lnTo>
                <a:lnTo>
                  <a:pt x="66894" y="881379"/>
                </a:lnTo>
                <a:lnTo>
                  <a:pt x="72293" y="880109"/>
                </a:lnTo>
                <a:lnTo>
                  <a:pt x="76135" y="878839"/>
                </a:lnTo>
                <a:lnTo>
                  <a:pt x="83056" y="876300"/>
                </a:lnTo>
                <a:lnTo>
                  <a:pt x="92539" y="873759"/>
                </a:lnTo>
                <a:lnTo>
                  <a:pt x="98095" y="871219"/>
                </a:lnTo>
                <a:lnTo>
                  <a:pt x="113615" y="866139"/>
                </a:lnTo>
                <a:lnTo>
                  <a:pt x="115395" y="864869"/>
                </a:lnTo>
                <a:lnTo>
                  <a:pt x="118953" y="863600"/>
                </a:lnTo>
                <a:lnTo>
                  <a:pt x="120949" y="863600"/>
                </a:lnTo>
                <a:lnTo>
                  <a:pt x="127631" y="859789"/>
                </a:lnTo>
                <a:lnTo>
                  <a:pt x="133394" y="857250"/>
                </a:lnTo>
                <a:lnTo>
                  <a:pt x="134297" y="857250"/>
                </a:lnTo>
                <a:lnTo>
                  <a:pt x="137295" y="855979"/>
                </a:lnTo>
                <a:lnTo>
                  <a:pt x="139056" y="855979"/>
                </a:lnTo>
                <a:lnTo>
                  <a:pt x="143098" y="850900"/>
                </a:lnTo>
                <a:lnTo>
                  <a:pt x="143540" y="848359"/>
                </a:lnTo>
                <a:lnTo>
                  <a:pt x="143893" y="844550"/>
                </a:lnTo>
                <a:lnTo>
                  <a:pt x="144010" y="843279"/>
                </a:lnTo>
                <a:close/>
              </a:path>
              <a:path w="250825" h="886460">
                <a:moveTo>
                  <a:pt x="22576" y="871219"/>
                </a:moveTo>
                <a:lnTo>
                  <a:pt x="11176" y="871219"/>
                </a:lnTo>
                <a:lnTo>
                  <a:pt x="14400" y="875029"/>
                </a:lnTo>
                <a:lnTo>
                  <a:pt x="14400" y="882713"/>
                </a:lnTo>
                <a:lnTo>
                  <a:pt x="17694" y="878839"/>
                </a:lnTo>
                <a:lnTo>
                  <a:pt x="19720" y="876300"/>
                </a:lnTo>
                <a:lnTo>
                  <a:pt x="22576" y="871219"/>
                </a:lnTo>
                <a:close/>
              </a:path>
              <a:path w="250825" h="886460">
                <a:moveTo>
                  <a:pt x="218587" y="1269"/>
                </a:moveTo>
                <a:lnTo>
                  <a:pt x="167147" y="1269"/>
                </a:lnTo>
                <a:lnTo>
                  <a:pt x="165661" y="2539"/>
                </a:lnTo>
                <a:lnTo>
                  <a:pt x="160942" y="5079"/>
                </a:lnTo>
                <a:lnTo>
                  <a:pt x="157532" y="6350"/>
                </a:lnTo>
                <a:lnTo>
                  <a:pt x="154998" y="7619"/>
                </a:lnTo>
                <a:lnTo>
                  <a:pt x="148960" y="10159"/>
                </a:lnTo>
                <a:lnTo>
                  <a:pt x="147163" y="11429"/>
                </a:lnTo>
                <a:lnTo>
                  <a:pt x="141966" y="15239"/>
                </a:lnTo>
                <a:lnTo>
                  <a:pt x="139133" y="17779"/>
                </a:lnTo>
                <a:lnTo>
                  <a:pt x="135651" y="22859"/>
                </a:lnTo>
                <a:lnTo>
                  <a:pt x="134734" y="24129"/>
                </a:lnTo>
                <a:lnTo>
                  <a:pt x="131805" y="30479"/>
                </a:lnTo>
                <a:lnTo>
                  <a:pt x="129486" y="34289"/>
                </a:lnTo>
                <a:lnTo>
                  <a:pt x="128575" y="36829"/>
                </a:lnTo>
                <a:lnTo>
                  <a:pt x="126738" y="40639"/>
                </a:lnTo>
                <a:lnTo>
                  <a:pt x="124122" y="52069"/>
                </a:lnTo>
                <a:lnTo>
                  <a:pt x="122323" y="59689"/>
                </a:lnTo>
                <a:lnTo>
                  <a:pt x="119631" y="81279"/>
                </a:lnTo>
                <a:lnTo>
                  <a:pt x="115481" y="119379"/>
                </a:lnTo>
                <a:lnTo>
                  <a:pt x="115015" y="124459"/>
                </a:lnTo>
                <a:lnTo>
                  <a:pt x="114270" y="133350"/>
                </a:lnTo>
                <a:lnTo>
                  <a:pt x="113116" y="151129"/>
                </a:lnTo>
                <a:lnTo>
                  <a:pt x="111840" y="166369"/>
                </a:lnTo>
                <a:lnTo>
                  <a:pt x="110162" y="182879"/>
                </a:lnTo>
                <a:lnTo>
                  <a:pt x="108373" y="199389"/>
                </a:lnTo>
                <a:lnTo>
                  <a:pt x="107755" y="204469"/>
                </a:lnTo>
                <a:lnTo>
                  <a:pt x="106402" y="220979"/>
                </a:lnTo>
                <a:lnTo>
                  <a:pt x="105478" y="231139"/>
                </a:lnTo>
                <a:lnTo>
                  <a:pt x="102956" y="257809"/>
                </a:lnTo>
                <a:lnTo>
                  <a:pt x="101801" y="269239"/>
                </a:lnTo>
                <a:lnTo>
                  <a:pt x="100946" y="280669"/>
                </a:lnTo>
                <a:lnTo>
                  <a:pt x="100617" y="285750"/>
                </a:lnTo>
                <a:lnTo>
                  <a:pt x="98622" y="320039"/>
                </a:lnTo>
                <a:lnTo>
                  <a:pt x="97644" y="337819"/>
                </a:lnTo>
                <a:lnTo>
                  <a:pt x="97099" y="350519"/>
                </a:lnTo>
                <a:lnTo>
                  <a:pt x="97022" y="351789"/>
                </a:lnTo>
                <a:lnTo>
                  <a:pt x="96932" y="354329"/>
                </a:lnTo>
                <a:lnTo>
                  <a:pt x="96809" y="356869"/>
                </a:lnTo>
                <a:lnTo>
                  <a:pt x="96691" y="359409"/>
                </a:lnTo>
                <a:lnTo>
                  <a:pt x="96135" y="368300"/>
                </a:lnTo>
                <a:lnTo>
                  <a:pt x="95707" y="375919"/>
                </a:lnTo>
                <a:lnTo>
                  <a:pt x="95278" y="382269"/>
                </a:lnTo>
                <a:lnTo>
                  <a:pt x="94554" y="391159"/>
                </a:lnTo>
                <a:lnTo>
                  <a:pt x="92864" y="408939"/>
                </a:lnTo>
                <a:lnTo>
                  <a:pt x="91883" y="420369"/>
                </a:lnTo>
                <a:lnTo>
                  <a:pt x="91626" y="424179"/>
                </a:lnTo>
                <a:lnTo>
                  <a:pt x="90362" y="434339"/>
                </a:lnTo>
                <a:lnTo>
                  <a:pt x="89205" y="441959"/>
                </a:lnTo>
                <a:lnTo>
                  <a:pt x="87063" y="454659"/>
                </a:lnTo>
                <a:lnTo>
                  <a:pt x="85806" y="462279"/>
                </a:lnTo>
                <a:lnTo>
                  <a:pt x="80358" y="490219"/>
                </a:lnTo>
                <a:lnTo>
                  <a:pt x="79346" y="496569"/>
                </a:lnTo>
                <a:lnTo>
                  <a:pt x="78451" y="500379"/>
                </a:lnTo>
                <a:lnTo>
                  <a:pt x="76121" y="510539"/>
                </a:lnTo>
                <a:lnTo>
                  <a:pt x="75112" y="515619"/>
                </a:lnTo>
                <a:lnTo>
                  <a:pt x="72640" y="525779"/>
                </a:lnTo>
                <a:lnTo>
                  <a:pt x="63124" y="563879"/>
                </a:lnTo>
                <a:lnTo>
                  <a:pt x="56038" y="588009"/>
                </a:lnTo>
                <a:lnTo>
                  <a:pt x="47481" y="618489"/>
                </a:lnTo>
                <a:lnTo>
                  <a:pt x="43825" y="631189"/>
                </a:lnTo>
                <a:lnTo>
                  <a:pt x="42968" y="635000"/>
                </a:lnTo>
                <a:lnTo>
                  <a:pt x="40367" y="645159"/>
                </a:lnTo>
                <a:lnTo>
                  <a:pt x="38778" y="652779"/>
                </a:lnTo>
                <a:lnTo>
                  <a:pt x="37254" y="661669"/>
                </a:lnTo>
                <a:lnTo>
                  <a:pt x="36303" y="666750"/>
                </a:lnTo>
                <a:lnTo>
                  <a:pt x="35367" y="673100"/>
                </a:lnTo>
                <a:lnTo>
                  <a:pt x="34325" y="680719"/>
                </a:lnTo>
                <a:lnTo>
                  <a:pt x="32481" y="694689"/>
                </a:lnTo>
                <a:lnTo>
                  <a:pt x="30392" y="712469"/>
                </a:lnTo>
                <a:lnTo>
                  <a:pt x="29737" y="717550"/>
                </a:lnTo>
                <a:lnTo>
                  <a:pt x="27468" y="734059"/>
                </a:lnTo>
                <a:lnTo>
                  <a:pt x="26317" y="744219"/>
                </a:lnTo>
                <a:lnTo>
                  <a:pt x="24247" y="765809"/>
                </a:lnTo>
                <a:lnTo>
                  <a:pt x="23878" y="768350"/>
                </a:lnTo>
                <a:lnTo>
                  <a:pt x="23657" y="769619"/>
                </a:lnTo>
                <a:lnTo>
                  <a:pt x="22460" y="775969"/>
                </a:lnTo>
                <a:lnTo>
                  <a:pt x="21598" y="782319"/>
                </a:lnTo>
                <a:lnTo>
                  <a:pt x="21283" y="783589"/>
                </a:lnTo>
                <a:lnTo>
                  <a:pt x="20719" y="791209"/>
                </a:lnTo>
                <a:lnTo>
                  <a:pt x="20542" y="795019"/>
                </a:lnTo>
                <a:lnTo>
                  <a:pt x="20420" y="807719"/>
                </a:lnTo>
                <a:lnTo>
                  <a:pt x="20300" y="812800"/>
                </a:lnTo>
                <a:lnTo>
                  <a:pt x="14045" y="853439"/>
                </a:lnTo>
                <a:lnTo>
                  <a:pt x="10398" y="862329"/>
                </a:lnTo>
                <a:lnTo>
                  <a:pt x="9535" y="864869"/>
                </a:lnTo>
                <a:lnTo>
                  <a:pt x="7682" y="868679"/>
                </a:lnTo>
                <a:lnTo>
                  <a:pt x="6219" y="869950"/>
                </a:lnTo>
                <a:lnTo>
                  <a:pt x="4008" y="872489"/>
                </a:lnTo>
                <a:lnTo>
                  <a:pt x="5099" y="872489"/>
                </a:lnTo>
                <a:lnTo>
                  <a:pt x="6521" y="871219"/>
                </a:lnTo>
                <a:lnTo>
                  <a:pt x="22576" y="871219"/>
                </a:lnTo>
                <a:lnTo>
                  <a:pt x="33332" y="828039"/>
                </a:lnTo>
                <a:lnTo>
                  <a:pt x="33740" y="825500"/>
                </a:lnTo>
                <a:lnTo>
                  <a:pt x="34455" y="817879"/>
                </a:lnTo>
                <a:lnTo>
                  <a:pt x="34687" y="812800"/>
                </a:lnTo>
                <a:lnTo>
                  <a:pt x="34794" y="802639"/>
                </a:lnTo>
                <a:lnTo>
                  <a:pt x="34816" y="801369"/>
                </a:lnTo>
                <a:lnTo>
                  <a:pt x="38323" y="769619"/>
                </a:lnTo>
                <a:lnTo>
                  <a:pt x="38437" y="768350"/>
                </a:lnTo>
                <a:lnTo>
                  <a:pt x="38782" y="765809"/>
                </a:lnTo>
                <a:lnTo>
                  <a:pt x="40649" y="745489"/>
                </a:lnTo>
                <a:lnTo>
                  <a:pt x="41022" y="742950"/>
                </a:lnTo>
                <a:lnTo>
                  <a:pt x="41752" y="735329"/>
                </a:lnTo>
                <a:lnTo>
                  <a:pt x="44012" y="720089"/>
                </a:lnTo>
                <a:lnTo>
                  <a:pt x="44687" y="715009"/>
                </a:lnTo>
                <a:lnTo>
                  <a:pt x="46771" y="695959"/>
                </a:lnTo>
                <a:lnTo>
                  <a:pt x="48580" y="683259"/>
                </a:lnTo>
                <a:lnTo>
                  <a:pt x="49602" y="675639"/>
                </a:lnTo>
                <a:lnTo>
                  <a:pt x="50514" y="669289"/>
                </a:lnTo>
                <a:lnTo>
                  <a:pt x="51435" y="664209"/>
                </a:lnTo>
                <a:lnTo>
                  <a:pt x="52909" y="655319"/>
                </a:lnTo>
                <a:lnTo>
                  <a:pt x="56914" y="638809"/>
                </a:lnTo>
                <a:lnTo>
                  <a:pt x="57725" y="635000"/>
                </a:lnTo>
                <a:lnTo>
                  <a:pt x="59221" y="629919"/>
                </a:lnTo>
                <a:lnTo>
                  <a:pt x="61915" y="621029"/>
                </a:lnTo>
                <a:lnTo>
                  <a:pt x="64897" y="609600"/>
                </a:lnTo>
                <a:lnTo>
                  <a:pt x="70482" y="590550"/>
                </a:lnTo>
                <a:lnTo>
                  <a:pt x="74245" y="577850"/>
                </a:lnTo>
                <a:lnTo>
                  <a:pt x="75329" y="574039"/>
                </a:lnTo>
                <a:lnTo>
                  <a:pt x="77533" y="565150"/>
                </a:lnTo>
                <a:lnTo>
                  <a:pt x="79371" y="558800"/>
                </a:lnTo>
                <a:lnTo>
                  <a:pt x="83889" y="539750"/>
                </a:lnTo>
                <a:lnTo>
                  <a:pt x="86534" y="529589"/>
                </a:lnTo>
                <a:lnTo>
                  <a:pt x="89124" y="518159"/>
                </a:lnTo>
                <a:lnTo>
                  <a:pt x="90156" y="514350"/>
                </a:lnTo>
                <a:lnTo>
                  <a:pt x="92551" y="502919"/>
                </a:lnTo>
                <a:lnTo>
                  <a:pt x="93463" y="499109"/>
                </a:lnTo>
                <a:lnTo>
                  <a:pt x="101567" y="455929"/>
                </a:lnTo>
                <a:lnTo>
                  <a:pt x="106222" y="421639"/>
                </a:lnTo>
                <a:lnTo>
                  <a:pt x="107209" y="410209"/>
                </a:lnTo>
                <a:lnTo>
                  <a:pt x="110508" y="369569"/>
                </a:lnTo>
                <a:lnTo>
                  <a:pt x="112093" y="337819"/>
                </a:lnTo>
                <a:lnTo>
                  <a:pt x="113000" y="320039"/>
                </a:lnTo>
                <a:lnTo>
                  <a:pt x="114986" y="287019"/>
                </a:lnTo>
                <a:lnTo>
                  <a:pt x="115311" y="281939"/>
                </a:lnTo>
                <a:lnTo>
                  <a:pt x="116146" y="270509"/>
                </a:lnTo>
                <a:lnTo>
                  <a:pt x="118813" y="243839"/>
                </a:lnTo>
                <a:lnTo>
                  <a:pt x="120890" y="220979"/>
                </a:lnTo>
                <a:lnTo>
                  <a:pt x="122508" y="201929"/>
                </a:lnTo>
                <a:lnTo>
                  <a:pt x="124482" y="184150"/>
                </a:lnTo>
                <a:lnTo>
                  <a:pt x="126180" y="167639"/>
                </a:lnTo>
                <a:lnTo>
                  <a:pt x="127479" y="152400"/>
                </a:lnTo>
                <a:lnTo>
                  <a:pt x="128630" y="134619"/>
                </a:lnTo>
                <a:lnTo>
                  <a:pt x="129352" y="125729"/>
                </a:lnTo>
                <a:lnTo>
                  <a:pt x="129811" y="120650"/>
                </a:lnTo>
                <a:lnTo>
                  <a:pt x="132283" y="97789"/>
                </a:lnTo>
                <a:lnTo>
                  <a:pt x="133971" y="82550"/>
                </a:lnTo>
                <a:lnTo>
                  <a:pt x="134787" y="72389"/>
                </a:lnTo>
                <a:lnTo>
                  <a:pt x="134906" y="71119"/>
                </a:lnTo>
                <a:lnTo>
                  <a:pt x="135025" y="69850"/>
                </a:lnTo>
                <a:lnTo>
                  <a:pt x="135874" y="64769"/>
                </a:lnTo>
                <a:lnTo>
                  <a:pt x="136381" y="62229"/>
                </a:lnTo>
                <a:lnTo>
                  <a:pt x="138686" y="53339"/>
                </a:lnTo>
                <a:lnTo>
                  <a:pt x="140056" y="46989"/>
                </a:lnTo>
                <a:lnTo>
                  <a:pt x="140529" y="45719"/>
                </a:lnTo>
                <a:lnTo>
                  <a:pt x="141768" y="41909"/>
                </a:lnTo>
                <a:lnTo>
                  <a:pt x="142440" y="40639"/>
                </a:lnTo>
                <a:lnTo>
                  <a:pt x="145288" y="35559"/>
                </a:lnTo>
                <a:lnTo>
                  <a:pt x="147187" y="31750"/>
                </a:lnTo>
                <a:lnTo>
                  <a:pt x="147755" y="30479"/>
                </a:lnTo>
                <a:lnTo>
                  <a:pt x="149761" y="27939"/>
                </a:lnTo>
                <a:lnTo>
                  <a:pt x="151770" y="26669"/>
                </a:lnTo>
                <a:lnTo>
                  <a:pt x="155281" y="22859"/>
                </a:lnTo>
                <a:lnTo>
                  <a:pt x="156546" y="22859"/>
                </a:lnTo>
                <a:lnTo>
                  <a:pt x="161403" y="20319"/>
                </a:lnTo>
                <a:lnTo>
                  <a:pt x="163535" y="19050"/>
                </a:lnTo>
                <a:lnTo>
                  <a:pt x="171015" y="15239"/>
                </a:lnTo>
                <a:lnTo>
                  <a:pt x="174450" y="15239"/>
                </a:lnTo>
                <a:lnTo>
                  <a:pt x="176230" y="13969"/>
                </a:lnTo>
                <a:lnTo>
                  <a:pt x="240022" y="13969"/>
                </a:lnTo>
                <a:lnTo>
                  <a:pt x="237103" y="11429"/>
                </a:lnTo>
                <a:lnTo>
                  <a:pt x="234225" y="8889"/>
                </a:lnTo>
                <a:lnTo>
                  <a:pt x="227621" y="5079"/>
                </a:lnTo>
                <a:lnTo>
                  <a:pt x="224460" y="3809"/>
                </a:lnTo>
                <a:lnTo>
                  <a:pt x="218587" y="1269"/>
                </a:lnTo>
                <a:close/>
              </a:path>
              <a:path w="250825" h="886460">
                <a:moveTo>
                  <a:pt x="6521" y="871219"/>
                </a:moveTo>
                <a:lnTo>
                  <a:pt x="5099" y="872489"/>
                </a:lnTo>
                <a:lnTo>
                  <a:pt x="5873" y="872489"/>
                </a:lnTo>
                <a:lnTo>
                  <a:pt x="7040" y="871530"/>
                </a:lnTo>
                <a:lnTo>
                  <a:pt x="6521" y="871219"/>
                </a:lnTo>
                <a:close/>
              </a:path>
              <a:path w="250825" h="886460">
                <a:moveTo>
                  <a:pt x="7040" y="871530"/>
                </a:moveTo>
                <a:lnTo>
                  <a:pt x="5873" y="872489"/>
                </a:lnTo>
                <a:lnTo>
                  <a:pt x="8642" y="872489"/>
                </a:lnTo>
                <a:lnTo>
                  <a:pt x="7040" y="871530"/>
                </a:lnTo>
                <a:close/>
              </a:path>
              <a:path w="250825" h="886460">
                <a:moveTo>
                  <a:pt x="8012" y="871219"/>
                </a:moveTo>
                <a:lnTo>
                  <a:pt x="7417" y="871219"/>
                </a:lnTo>
                <a:lnTo>
                  <a:pt x="7040" y="871530"/>
                </a:lnTo>
                <a:lnTo>
                  <a:pt x="8642" y="872489"/>
                </a:lnTo>
                <a:lnTo>
                  <a:pt x="8012" y="871219"/>
                </a:lnTo>
                <a:close/>
              </a:path>
              <a:path w="250825" h="886460">
                <a:moveTo>
                  <a:pt x="7417" y="871219"/>
                </a:moveTo>
                <a:lnTo>
                  <a:pt x="6521" y="871219"/>
                </a:lnTo>
                <a:lnTo>
                  <a:pt x="7040" y="871530"/>
                </a:lnTo>
                <a:lnTo>
                  <a:pt x="7417" y="871219"/>
                </a:lnTo>
                <a:close/>
              </a:path>
              <a:path w="250825" h="886460">
                <a:moveTo>
                  <a:pt x="135362" y="824229"/>
                </a:moveTo>
                <a:lnTo>
                  <a:pt x="131623" y="826769"/>
                </a:lnTo>
                <a:lnTo>
                  <a:pt x="130604" y="833119"/>
                </a:lnTo>
                <a:lnTo>
                  <a:pt x="130427" y="834389"/>
                </a:lnTo>
                <a:lnTo>
                  <a:pt x="129616" y="842009"/>
                </a:lnTo>
                <a:lnTo>
                  <a:pt x="129170" y="844550"/>
                </a:lnTo>
                <a:lnTo>
                  <a:pt x="129894" y="843279"/>
                </a:lnTo>
                <a:lnTo>
                  <a:pt x="144010" y="843279"/>
                </a:lnTo>
                <a:lnTo>
                  <a:pt x="144716" y="835659"/>
                </a:lnTo>
                <a:lnTo>
                  <a:pt x="144870" y="834389"/>
                </a:lnTo>
                <a:lnTo>
                  <a:pt x="145800" y="829309"/>
                </a:lnTo>
                <a:lnTo>
                  <a:pt x="143192" y="825500"/>
                </a:lnTo>
                <a:lnTo>
                  <a:pt x="135362" y="824229"/>
                </a:lnTo>
                <a:close/>
              </a:path>
              <a:path w="250825" h="886460">
                <a:moveTo>
                  <a:pt x="240022" y="13969"/>
                </a:moveTo>
                <a:lnTo>
                  <a:pt x="208205" y="13969"/>
                </a:lnTo>
                <a:lnTo>
                  <a:pt x="212953" y="15239"/>
                </a:lnTo>
                <a:lnTo>
                  <a:pt x="214785" y="15239"/>
                </a:lnTo>
                <a:lnTo>
                  <a:pt x="218624" y="16509"/>
                </a:lnTo>
                <a:lnTo>
                  <a:pt x="221011" y="17779"/>
                </a:lnTo>
                <a:lnTo>
                  <a:pt x="226223" y="21589"/>
                </a:lnTo>
                <a:lnTo>
                  <a:pt x="228454" y="22859"/>
                </a:lnTo>
                <a:lnTo>
                  <a:pt x="231650" y="25400"/>
                </a:lnTo>
                <a:lnTo>
                  <a:pt x="232603" y="26669"/>
                </a:lnTo>
                <a:lnTo>
                  <a:pt x="236587" y="30479"/>
                </a:lnTo>
                <a:lnTo>
                  <a:pt x="240134" y="34289"/>
                </a:lnTo>
                <a:lnTo>
                  <a:pt x="244693" y="34289"/>
                </a:lnTo>
                <a:lnTo>
                  <a:pt x="250316" y="27939"/>
                </a:lnTo>
                <a:lnTo>
                  <a:pt x="250316" y="24129"/>
                </a:lnTo>
                <a:lnTo>
                  <a:pt x="247504" y="21589"/>
                </a:lnTo>
                <a:lnTo>
                  <a:pt x="246393" y="20319"/>
                </a:lnTo>
                <a:lnTo>
                  <a:pt x="242683" y="16509"/>
                </a:lnTo>
                <a:lnTo>
                  <a:pt x="241482" y="15239"/>
                </a:lnTo>
                <a:lnTo>
                  <a:pt x="240022" y="13969"/>
                </a:lnTo>
                <a:close/>
              </a:path>
              <a:path w="250825" h="886460">
                <a:moveTo>
                  <a:pt x="209679" y="0"/>
                </a:moveTo>
                <a:lnTo>
                  <a:pt x="174322" y="0"/>
                </a:lnTo>
                <a:lnTo>
                  <a:pt x="170868" y="1269"/>
                </a:lnTo>
                <a:lnTo>
                  <a:pt x="215941" y="1269"/>
                </a:lnTo>
                <a:lnTo>
                  <a:pt x="209679" y="0"/>
                </a:lnTo>
                <a:close/>
              </a:path>
            </a:pathLst>
          </a:custGeom>
          <a:solidFill>
            <a:srgbClr val="000000"/>
          </a:solidFill>
        </p:spPr>
        <p:txBody>
          <a:bodyPr wrap="square" lIns="0" tIns="0" rIns="0" bIns="0" rtlCol="0"/>
          <a:lstStyle/>
          <a:p>
            <a:endParaRPr sz="898"/>
          </a:p>
        </p:txBody>
      </p:sp>
      <p:sp>
        <p:nvSpPr>
          <p:cNvPr id="9" name="object 9"/>
          <p:cNvSpPr/>
          <p:nvPr/>
        </p:nvSpPr>
        <p:spPr>
          <a:xfrm>
            <a:off x="5244193" y="549588"/>
            <a:ext cx="169414" cy="636931"/>
          </a:xfrm>
          <a:custGeom>
            <a:avLst/>
            <a:gdLst/>
            <a:ahLst/>
            <a:cxnLst/>
            <a:rect l="l" t="t" r="r" b="b"/>
            <a:pathLst>
              <a:path w="264160" h="993139">
                <a:moveTo>
                  <a:pt x="153116" y="977530"/>
                </a:moveTo>
                <a:lnTo>
                  <a:pt x="153048" y="983123"/>
                </a:lnTo>
                <a:lnTo>
                  <a:pt x="152932" y="986790"/>
                </a:lnTo>
                <a:lnTo>
                  <a:pt x="153624" y="989330"/>
                </a:lnTo>
                <a:lnTo>
                  <a:pt x="158381" y="993140"/>
                </a:lnTo>
                <a:lnTo>
                  <a:pt x="165381" y="993140"/>
                </a:lnTo>
                <a:lnTo>
                  <a:pt x="171361" y="988060"/>
                </a:lnTo>
                <a:lnTo>
                  <a:pt x="171688" y="985520"/>
                </a:lnTo>
                <a:lnTo>
                  <a:pt x="167374" y="985520"/>
                </a:lnTo>
                <a:lnTo>
                  <a:pt x="167348" y="983123"/>
                </a:lnTo>
                <a:lnTo>
                  <a:pt x="157113" y="983123"/>
                </a:lnTo>
                <a:lnTo>
                  <a:pt x="157118" y="981710"/>
                </a:lnTo>
                <a:lnTo>
                  <a:pt x="156928" y="980440"/>
                </a:lnTo>
                <a:lnTo>
                  <a:pt x="156677" y="980440"/>
                </a:lnTo>
                <a:lnTo>
                  <a:pt x="153653" y="977900"/>
                </a:lnTo>
                <a:lnTo>
                  <a:pt x="153116" y="977530"/>
                </a:lnTo>
                <a:close/>
              </a:path>
              <a:path w="264160" h="993139">
                <a:moveTo>
                  <a:pt x="167920" y="970890"/>
                </a:moveTo>
                <a:lnTo>
                  <a:pt x="167874" y="971550"/>
                </a:lnTo>
                <a:lnTo>
                  <a:pt x="167758" y="972820"/>
                </a:lnTo>
                <a:lnTo>
                  <a:pt x="167600" y="974090"/>
                </a:lnTo>
                <a:lnTo>
                  <a:pt x="167482" y="976630"/>
                </a:lnTo>
                <a:lnTo>
                  <a:pt x="167374" y="985520"/>
                </a:lnTo>
                <a:lnTo>
                  <a:pt x="171688" y="985520"/>
                </a:lnTo>
                <a:lnTo>
                  <a:pt x="170351" y="975360"/>
                </a:lnTo>
                <a:lnTo>
                  <a:pt x="169684" y="972820"/>
                </a:lnTo>
                <a:lnTo>
                  <a:pt x="167920" y="970890"/>
                </a:lnTo>
                <a:close/>
              </a:path>
              <a:path w="264160" h="993139">
                <a:moveTo>
                  <a:pt x="163122" y="977900"/>
                </a:moveTo>
                <a:lnTo>
                  <a:pt x="161024" y="977900"/>
                </a:lnTo>
                <a:lnTo>
                  <a:pt x="158420" y="980440"/>
                </a:lnTo>
                <a:lnTo>
                  <a:pt x="157073" y="981710"/>
                </a:lnTo>
                <a:lnTo>
                  <a:pt x="157118" y="983123"/>
                </a:lnTo>
                <a:lnTo>
                  <a:pt x="167403" y="983123"/>
                </a:lnTo>
                <a:lnTo>
                  <a:pt x="166705" y="981710"/>
                </a:lnTo>
                <a:lnTo>
                  <a:pt x="163122" y="977900"/>
                </a:lnTo>
                <a:close/>
              </a:path>
              <a:path w="264160" h="993139">
                <a:moveTo>
                  <a:pt x="167467" y="977900"/>
                </a:moveTo>
                <a:lnTo>
                  <a:pt x="163122" y="977900"/>
                </a:lnTo>
                <a:lnTo>
                  <a:pt x="166705" y="981710"/>
                </a:lnTo>
                <a:lnTo>
                  <a:pt x="167403" y="983123"/>
                </a:lnTo>
                <a:lnTo>
                  <a:pt x="167467" y="977900"/>
                </a:lnTo>
                <a:close/>
              </a:path>
              <a:path w="264160" h="993139">
                <a:moveTo>
                  <a:pt x="154005" y="961887"/>
                </a:moveTo>
                <a:lnTo>
                  <a:pt x="153969" y="962660"/>
                </a:lnTo>
                <a:lnTo>
                  <a:pt x="153852" y="965200"/>
                </a:lnTo>
                <a:lnTo>
                  <a:pt x="153779" y="966470"/>
                </a:lnTo>
                <a:lnTo>
                  <a:pt x="153706" y="967740"/>
                </a:lnTo>
                <a:lnTo>
                  <a:pt x="153633" y="969010"/>
                </a:lnTo>
                <a:lnTo>
                  <a:pt x="153521" y="970280"/>
                </a:lnTo>
                <a:lnTo>
                  <a:pt x="153245" y="972820"/>
                </a:lnTo>
                <a:lnTo>
                  <a:pt x="153154" y="974090"/>
                </a:lnTo>
                <a:lnTo>
                  <a:pt x="153116" y="977530"/>
                </a:lnTo>
                <a:lnTo>
                  <a:pt x="153653" y="977900"/>
                </a:lnTo>
                <a:lnTo>
                  <a:pt x="156677" y="980440"/>
                </a:lnTo>
                <a:lnTo>
                  <a:pt x="156928" y="980440"/>
                </a:lnTo>
                <a:lnTo>
                  <a:pt x="157073" y="981710"/>
                </a:lnTo>
                <a:lnTo>
                  <a:pt x="158420" y="980440"/>
                </a:lnTo>
                <a:lnTo>
                  <a:pt x="161024" y="977900"/>
                </a:lnTo>
                <a:lnTo>
                  <a:pt x="167467" y="977900"/>
                </a:lnTo>
                <a:lnTo>
                  <a:pt x="167541" y="975360"/>
                </a:lnTo>
                <a:lnTo>
                  <a:pt x="167600" y="974090"/>
                </a:lnTo>
                <a:lnTo>
                  <a:pt x="167758" y="972820"/>
                </a:lnTo>
                <a:lnTo>
                  <a:pt x="167874" y="971550"/>
                </a:lnTo>
                <a:lnTo>
                  <a:pt x="167920" y="970890"/>
                </a:lnTo>
                <a:lnTo>
                  <a:pt x="166202" y="969010"/>
                </a:lnTo>
                <a:lnTo>
                  <a:pt x="156672" y="962660"/>
                </a:lnTo>
                <a:lnTo>
                  <a:pt x="155544" y="962660"/>
                </a:lnTo>
                <a:lnTo>
                  <a:pt x="154005" y="961887"/>
                </a:lnTo>
                <a:close/>
              </a:path>
              <a:path w="264160" h="993139">
                <a:moveTo>
                  <a:pt x="139740" y="956310"/>
                </a:moveTo>
                <a:lnTo>
                  <a:pt x="43007" y="956310"/>
                </a:lnTo>
                <a:lnTo>
                  <a:pt x="46321" y="957580"/>
                </a:lnTo>
                <a:lnTo>
                  <a:pt x="62448" y="957580"/>
                </a:lnTo>
                <a:lnTo>
                  <a:pt x="69738" y="958850"/>
                </a:lnTo>
                <a:lnTo>
                  <a:pt x="88635" y="961390"/>
                </a:lnTo>
                <a:lnTo>
                  <a:pt x="96333" y="961390"/>
                </a:lnTo>
                <a:lnTo>
                  <a:pt x="107096" y="963930"/>
                </a:lnTo>
                <a:lnTo>
                  <a:pt x="110450" y="963930"/>
                </a:lnTo>
                <a:lnTo>
                  <a:pt x="115797" y="965200"/>
                </a:lnTo>
                <a:lnTo>
                  <a:pt x="117820" y="965200"/>
                </a:lnTo>
                <a:lnTo>
                  <a:pt x="125670" y="967740"/>
                </a:lnTo>
                <a:lnTo>
                  <a:pt x="134186" y="970280"/>
                </a:lnTo>
                <a:lnTo>
                  <a:pt x="135689" y="970280"/>
                </a:lnTo>
                <a:lnTo>
                  <a:pt x="139997" y="971550"/>
                </a:lnTo>
                <a:lnTo>
                  <a:pt x="142612" y="972820"/>
                </a:lnTo>
                <a:lnTo>
                  <a:pt x="147976" y="975360"/>
                </a:lnTo>
                <a:lnTo>
                  <a:pt x="149959" y="975360"/>
                </a:lnTo>
                <a:lnTo>
                  <a:pt x="153116" y="977530"/>
                </a:lnTo>
                <a:lnTo>
                  <a:pt x="153154" y="974090"/>
                </a:lnTo>
                <a:lnTo>
                  <a:pt x="153245" y="972820"/>
                </a:lnTo>
                <a:lnTo>
                  <a:pt x="153383" y="971550"/>
                </a:lnTo>
                <a:lnTo>
                  <a:pt x="153455" y="970890"/>
                </a:lnTo>
                <a:lnTo>
                  <a:pt x="153521" y="970280"/>
                </a:lnTo>
                <a:lnTo>
                  <a:pt x="153633" y="969010"/>
                </a:lnTo>
                <a:lnTo>
                  <a:pt x="153706" y="967740"/>
                </a:lnTo>
                <a:lnTo>
                  <a:pt x="153779" y="966470"/>
                </a:lnTo>
                <a:lnTo>
                  <a:pt x="153852" y="965200"/>
                </a:lnTo>
                <a:lnTo>
                  <a:pt x="153969" y="962660"/>
                </a:lnTo>
                <a:lnTo>
                  <a:pt x="154005" y="961887"/>
                </a:lnTo>
                <a:lnTo>
                  <a:pt x="153014" y="961390"/>
                </a:lnTo>
                <a:lnTo>
                  <a:pt x="147610" y="958850"/>
                </a:lnTo>
                <a:lnTo>
                  <a:pt x="144644" y="958850"/>
                </a:lnTo>
                <a:lnTo>
                  <a:pt x="139740" y="956310"/>
                </a:lnTo>
                <a:close/>
              </a:path>
              <a:path w="264160" h="993139">
                <a:moveTo>
                  <a:pt x="227994" y="11430"/>
                </a:moveTo>
                <a:lnTo>
                  <a:pt x="146161" y="11430"/>
                </a:lnTo>
                <a:lnTo>
                  <a:pt x="146540" y="13970"/>
                </a:lnTo>
                <a:lnTo>
                  <a:pt x="147105" y="15240"/>
                </a:lnTo>
                <a:lnTo>
                  <a:pt x="195710" y="15240"/>
                </a:lnTo>
                <a:lnTo>
                  <a:pt x="199143" y="16510"/>
                </a:lnTo>
                <a:lnTo>
                  <a:pt x="205653" y="17780"/>
                </a:lnTo>
                <a:lnTo>
                  <a:pt x="208476" y="19050"/>
                </a:lnTo>
                <a:lnTo>
                  <a:pt x="215004" y="21590"/>
                </a:lnTo>
                <a:lnTo>
                  <a:pt x="217900" y="22860"/>
                </a:lnTo>
                <a:lnTo>
                  <a:pt x="225013" y="26670"/>
                </a:lnTo>
                <a:lnTo>
                  <a:pt x="231386" y="30480"/>
                </a:lnTo>
                <a:lnTo>
                  <a:pt x="233583" y="33020"/>
                </a:lnTo>
                <a:lnTo>
                  <a:pt x="238530" y="38100"/>
                </a:lnTo>
                <a:lnTo>
                  <a:pt x="248940" y="107950"/>
                </a:lnTo>
                <a:lnTo>
                  <a:pt x="248578" y="113030"/>
                </a:lnTo>
                <a:lnTo>
                  <a:pt x="240877" y="154940"/>
                </a:lnTo>
                <a:lnTo>
                  <a:pt x="240290" y="157480"/>
                </a:lnTo>
                <a:lnTo>
                  <a:pt x="239040" y="163830"/>
                </a:lnTo>
                <a:lnTo>
                  <a:pt x="234661" y="184150"/>
                </a:lnTo>
                <a:lnTo>
                  <a:pt x="232830" y="191770"/>
                </a:lnTo>
                <a:lnTo>
                  <a:pt x="232001" y="195580"/>
                </a:lnTo>
                <a:lnTo>
                  <a:pt x="228318" y="208280"/>
                </a:lnTo>
                <a:lnTo>
                  <a:pt x="226406" y="215900"/>
                </a:lnTo>
                <a:lnTo>
                  <a:pt x="223795" y="226060"/>
                </a:lnTo>
                <a:lnTo>
                  <a:pt x="222251" y="233680"/>
                </a:lnTo>
                <a:lnTo>
                  <a:pt x="215600" y="261620"/>
                </a:lnTo>
                <a:lnTo>
                  <a:pt x="214260" y="269240"/>
                </a:lnTo>
                <a:lnTo>
                  <a:pt x="207439" y="312420"/>
                </a:lnTo>
                <a:lnTo>
                  <a:pt x="206498" y="320040"/>
                </a:lnTo>
                <a:lnTo>
                  <a:pt x="203113" y="358140"/>
                </a:lnTo>
                <a:lnTo>
                  <a:pt x="201742" y="455930"/>
                </a:lnTo>
                <a:lnTo>
                  <a:pt x="201435" y="466090"/>
                </a:lnTo>
                <a:lnTo>
                  <a:pt x="201211" y="469900"/>
                </a:lnTo>
                <a:lnTo>
                  <a:pt x="200017" y="487680"/>
                </a:lnTo>
                <a:lnTo>
                  <a:pt x="198869" y="505460"/>
                </a:lnTo>
                <a:lnTo>
                  <a:pt x="197163" y="529590"/>
                </a:lnTo>
                <a:lnTo>
                  <a:pt x="195367" y="552450"/>
                </a:lnTo>
                <a:lnTo>
                  <a:pt x="194752" y="563880"/>
                </a:lnTo>
                <a:lnTo>
                  <a:pt x="193356" y="605790"/>
                </a:lnTo>
                <a:lnTo>
                  <a:pt x="193238" y="610870"/>
                </a:lnTo>
                <a:lnTo>
                  <a:pt x="193128" y="614680"/>
                </a:lnTo>
                <a:lnTo>
                  <a:pt x="191152" y="656590"/>
                </a:lnTo>
                <a:lnTo>
                  <a:pt x="190636" y="664210"/>
                </a:lnTo>
                <a:lnTo>
                  <a:pt x="190550" y="665480"/>
                </a:lnTo>
                <a:lnTo>
                  <a:pt x="189870" y="678180"/>
                </a:lnTo>
                <a:lnTo>
                  <a:pt x="189382" y="685800"/>
                </a:lnTo>
                <a:lnTo>
                  <a:pt x="187841" y="703580"/>
                </a:lnTo>
                <a:lnTo>
                  <a:pt x="187046" y="711200"/>
                </a:lnTo>
                <a:lnTo>
                  <a:pt x="186074" y="721360"/>
                </a:lnTo>
                <a:lnTo>
                  <a:pt x="185332" y="727710"/>
                </a:lnTo>
                <a:lnTo>
                  <a:pt x="184511" y="735330"/>
                </a:lnTo>
                <a:lnTo>
                  <a:pt x="183581" y="742950"/>
                </a:lnTo>
                <a:lnTo>
                  <a:pt x="180534" y="767080"/>
                </a:lnTo>
                <a:lnTo>
                  <a:pt x="179828" y="773430"/>
                </a:lnTo>
                <a:lnTo>
                  <a:pt x="177745" y="787400"/>
                </a:lnTo>
                <a:lnTo>
                  <a:pt x="176592" y="793750"/>
                </a:lnTo>
                <a:lnTo>
                  <a:pt x="174734" y="802640"/>
                </a:lnTo>
                <a:lnTo>
                  <a:pt x="174141" y="805180"/>
                </a:lnTo>
                <a:lnTo>
                  <a:pt x="171620" y="816610"/>
                </a:lnTo>
                <a:lnTo>
                  <a:pt x="168441" y="830580"/>
                </a:lnTo>
                <a:lnTo>
                  <a:pt x="167662" y="834390"/>
                </a:lnTo>
                <a:lnTo>
                  <a:pt x="165981" y="843280"/>
                </a:lnTo>
                <a:lnTo>
                  <a:pt x="165187" y="848360"/>
                </a:lnTo>
                <a:lnTo>
                  <a:pt x="160708" y="876300"/>
                </a:lnTo>
                <a:lnTo>
                  <a:pt x="156121" y="914400"/>
                </a:lnTo>
                <a:lnTo>
                  <a:pt x="155467" y="927100"/>
                </a:lnTo>
                <a:lnTo>
                  <a:pt x="155344" y="929640"/>
                </a:lnTo>
                <a:lnTo>
                  <a:pt x="155230" y="932180"/>
                </a:lnTo>
                <a:lnTo>
                  <a:pt x="155125" y="934720"/>
                </a:lnTo>
                <a:lnTo>
                  <a:pt x="155019" y="937260"/>
                </a:lnTo>
                <a:lnTo>
                  <a:pt x="154914" y="939800"/>
                </a:lnTo>
                <a:lnTo>
                  <a:pt x="154817" y="942340"/>
                </a:lnTo>
                <a:lnTo>
                  <a:pt x="154768" y="943610"/>
                </a:lnTo>
                <a:lnTo>
                  <a:pt x="154670" y="946150"/>
                </a:lnTo>
                <a:lnTo>
                  <a:pt x="154573" y="948690"/>
                </a:lnTo>
                <a:lnTo>
                  <a:pt x="154476" y="951230"/>
                </a:lnTo>
                <a:lnTo>
                  <a:pt x="154378" y="953770"/>
                </a:lnTo>
                <a:lnTo>
                  <a:pt x="154261" y="956310"/>
                </a:lnTo>
                <a:lnTo>
                  <a:pt x="154144" y="958850"/>
                </a:lnTo>
                <a:lnTo>
                  <a:pt x="154028" y="961390"/>
                </a:lnTo>
                <a:lnTo>
                  <a:pt x="154005" y="961887"/>
                </a:lnTo>
                <a:lnTo>
                  <a:pt x="155544" y="962660"/>
                </a:lnTo>
                <a:lnTo>
                  <a:pt x="156672" y="962660"/>
                </a:lnTo>
                <a:lnTo>
                  <a:pt x="166202" y="969010"/>
                </a:lnTo>
                <a:lnTo>
                  <a:pt x="167920" y="970890"/>
                </a:lnTo>
                <a:lnTo>
                  <a:pt x="167963" y="970280"/>
                </a:lnTo>
                <a:lnTo>
                  <a:pt x="168051" y="969010"/>
                </a:lnTo>
                <a:lnTo>
                  <a:pt x="168139" y="967740"/>
                </a:lnTo>
                <a:lnTo>
                  <a:pt x="168228" y="966470"/>
                </a:lnTo>
                <a:lnTo>
                  <a:pt x="168347" y="963930"/>
                </a:lnTo>
                <a:lnTo>
                  <a:pt x="168467" y="961390"/>
                </a:lnTo>
                <a:lnTo>
                  <a:pt x="168587" y="958850"/>
                </a:lnTo>
                <a:lnTo>
                  <a:pt x="168686" y="957580"/>
                </a:lnTo>
                <a:lnTo>
                  <a:pt x="168732" y="956310"/>
                </a:lnTo>
                <a:lnTo>
                  <a:pt x="168824" y="953770"/>
                </a:lnTo>
                <a:lnTo>
                  <a:pt x="168915" y="951230"/>
                </a:lnTo>
                <a:lnTo>
                  <a:pt x="169007" y="948690"/>
                </a:lnTo>
                <a:lnTo>
                  <a:pt x="169099" y="946150"/>
                </a:lnTo>
                <a:lnTo>
                  <a:pt x="169190" y="943610"/>
                </a:lnTo>
                <a:lnTo>
                  <a:pt x="169236" y="942340"/>
                </a:lnTo>
                <a:lnTo>
                  <a:pt x="169328" y="939800"/>
                </a:lnTo>
                <a:lnTo>
                  <a:pt x="169420" y="937260"/>
                </a:lnTo>
                <a:lnTo>
                  <a:pt x="169511" y="934720"/>
                </a:lnTo>
                <a:lnTo>
                  <a:pt x="169612" y="932180"/>
                </a:lnTo>
                <a:lnTo>
                  <a:pt x="170394" y="916940"/>
                </a:lnTo>
                <a:lnTo>
                  <a:pt x="170489" y="915670"/>
                </a:lnTo>
                <a:lnTo>
                  <a:pt x="170583" y="914400"/>
                </a:lnTo>
                <a:lnTo>
                  <a:pt x="171385" y="905510"/>
                </a:lnTo>
                <a:lnTo>
                  <a:pt x="171959" y="900430"/>
                </a:lnTo>
                <a:lnTo>
                  <a:pt x="174959" y="878840"/>
                </a:lnTo>
                <a:lnTo>
                  <a:pt x="176154" y="869950"/>
                </a:lnTo>
                <a:lnTo>
                  <a:pt x="179384" y="850900"/>
                </a:lnTo>
                <a:lnTo>
                  <a:pt x="180158" y="845820"/>
                </a:lnTo>
                <a:lnTo>
                  <a:pt x="181770" y="836930"/>
                </a:lnTo>
                <a:lnTo>
                  <a:pt x="182524" y="834390"/>
                </a:lnTo>
                <a:lnTo>
                  <a:pt x="186048" y="817880"/>
                </a:lnTo>
                <a:lnTo>
                  <a:pt x="188819" y="806450"/>
                </a:lnTo>
                <a:lnTo>
                  <a:pt x="198816" y="736600"/>
                </a:lnTo>
                <a:lnTo>
                  <a:pt x="199644" y="728980"/>
                </a:lnTo>
                <a:lnTo>
                  <a:pt x="200393" y="722630"/>
                </a:lnTo>
                <a:lnTo>
                  <a:pt x="201375" y="712470"/>
                </a:lnTo>
                <a:lnTo>
                  <a:pt x="202178" y="704850"/>
                </a:lnTo>
                <a:lnTo>
                  <a:pt x="202844" y="697230"/>
                </a:lnTo>
                <a:lnTo>
                  <a:pt x="203584" y="688340"/>
                </a:lnTo>
                <a:lnTo>
                  <a:pt x="204139" y="680720"/>
                </a:lnTo>
                <a:lnTo>
                  <a:pt x="205009" y="665480"/>
                </a:lnTo>
                <a:lnTo>
                  <a:pt x="205514" y="657860"/>
                </a:lnTo>
                <a:lnTo>
                  <a:pt x="206789" y="640080"/>
                </a:lnTo>
                <a:lnTo>
                  <a:pt x="207157" y="632460"/>
                </a:lnTo>
                <a:lnTo>
                  <a:pt x="207257" y="628650"/>
                </a:lnTo>
                <a:lnTo>
                  <a:pt x="207991" y="595630"/>
                </a:lnTo>
                <a:lnTo>
                  <a:pt x="208639" y="576580"/>
                </a:lnTo>
                <a:lnTo>
                  <a:pt x="209134" y="563880"/>
                </a:lnTo>
                <a:lnTo>
                  <a:pt x="209736" y="553720"/>
                </a:lnTo>
                <a:lnTo>
                  <a:pt x="211523" y="529590"/>
                </a:lnTo>
                <a:lnTo>
                  <a:pt x="213236" y="505460"/>
                </a:lnTo>
                <a:lnTo>
                  <a:pt x="214706" y="483870"/>
                </a:lnTo>
                <a:lnTo>
                  <a:pt x="215591" y="471170"/>
                </a:lnTo>
                <a:lnTo>
                  <a:pt x="215821" y="467360"/>
                </a:lnTo>
                <a:lnTo>
                  <a:pt x="216142" y="455930"/>
                </a:lnTo>
                <a:lnTo>
                  <a:pt x="216220" y="394970"/>
                </a:lnTo>
                <a:lnTo>
                  <a:pt x="216381" y="388620"/>
                </a:lnTo>
                <a:lnTo>
                  <a:pt x="218414" y="345440"/>
                </a:lnTo>
                <a:lnTo>
                  <a:pt x="219913" y="330200"/>
                </a:lnTo>
                <a:lnTo>
                  <a:pt x="220806" y="321310"/>
                </a:lnTo>
                <a:lnTo>
                  <a:pt x="227169" y="278130"/>
                </a:lnTo>
                <a:lnTo>
                  <a:pt x="235662" y="240030"/>
                </a:lnTo>
                <a:lnTo>
                  <a:pt x="236266" y="237490"/>
                </a:lnTo>
                <a:lnTo>
                  <a:pt x="239754" y="220980"/>
                </a:lnTo>
                <a:lnTo>
                  <a:pt x="240397" y="218440"/>
                </a:lnTo>
                <a:lnTo>
                  <a:pt x="241595" y="214630"/>
                </a:lnTo>
                <a:lnTo>
                  <a:pt x="242204" y="212090"/>
                </a:lnTo>
                <a:lnTo>
                  <a:pt x="245889" y="199390"/>
                </a:lnTo>
                <a:lnTo>
                  <a:pt x="246762" y="195580"/>
                </a:lnTo>
                <a:lnTo>
                  <a:pt x="248711" y="187960"/>
                </a:lnTo>
                <a:lnTo>
                  <a:pt x="249557" y="184150"/>
                </a:lnTo>
                <a:lnTo>
                  <a:pt x="252581" y="168910"/>
                </a:lnTo>
                <a:lnTo>
                  <a:pt x="253122" y="166370"/>
                </a:lnTo>
                <a:lnTo>
                  <a:pt x="258484" y="143510"/>
                </a:lnTo>
                <a:lnTo>
                  <a:pt x="259457" y="139700"/>
                </a:lnTo>
                <a:lnTo>
                  <a:pt x="261381" y="128270"/>
                </a:lnTo>
                <a:lnTo>
                  <a:pt x="262251" y="120650"/>
                </a:lnTo>
                <a:lnTo>
                  <a:pt x="262926" y="114300"/>
                </a:lnTo>
                <a:lnTo>
                  <a:pt x="263406" y="107950"/>
                </a:lnTo>
                <a:lnTo>
                  <a:pt x="263490" y="105410"/>
                </a:lnTo>
                <a:lnTo>
                  <a:pt x="263592" y="102870"/>
                </a:lnTo>
                <a:lnTo>
                  <a:pt x="263669" y="95250"/>
                </a:lnTo>
                <a:lnTo>
                  <a:pt x="263517" y="87630"/>
                </a:lnTo>
                <a:lnTo>
                  <a:pt x="263398" y="81280"/>
                </a:lnTo>
                <a:lnTo>
                  <a:pt x="258671" y="43180"/>
                </a:lnTo>
                <a:lnTo>
                  <a:pt x="249693" y="29210"/>
                </a:lnTo>
                <a:lnTo>
                  <a:pt x="243536" y="21590"/>
                </a:lnTo>
                <a:lnTo>
                  <a:pt x="240668" y="19050"/>
                </a:lnTo>
                <a:lnTo>
                  <a:pt x="234729" y="15240"/>
                </a:lnTo>
                <a:lnTo>
                  <a:pt x="232134" y="13970"/>
                </a:lnTo>
                <a:lnTo>
                  <a:pt x="227994" y="11430"/>
                </a:lnTo>
                <a:close/>
              </a:path>
              <a:path w="264160" h="993139">
                <a:moveTo>
                  <a:pt x="7376" y="927100"/>
                </a:moveTo>
                <a:lnTo>
                  <a:pt x="3683" y="929640"/>
                </a:lnTo>
                <a:lnTo>
                  <a:pt x="2879" y="934720"/>
                </a:lnTo>
                <a:lnTo>
                  <a:pt x="2620" y="935990"/>
                </a:lnTo>
                <a:lnTo>
                  <a:pt x="909" y="943610"/>
                </a:lnTo>
                <a:lnTo>
                  <a:pt x="0" y="948690"/>
                </a:lnTo>
                <a:lnTo>
                  <a:pt x="22" y="951230"/>
                </a:lnTo>
                <a:lnTo>
                  <a:pt x="4011" y="956310"/>
                </a:lnTo>
                <a:lnTo>
                  <a:pt x="138059" y="956310"/>
                </a:lnTo>
                <a:lnTo>
                  <a:pt x="129045" y="953770"/>
                </a:lnTo>
                <a:lnTo>
                  <a:pt x="130304" y="953770"/>
                </a:lnTo>
                <a:lnTo>
                  <a:pt x="121593" y="951230"/>
                </a:lnTo>
                <a:lnTo>
                  <a:pt x="119305" y="951230"/>
                </a:lnTo>
                <a:lnTo>
                  <a:pt x="113099" y="949960"/>
                </a:lnTo>
                <a:lnTo>
                  <a:pt x="109453" y="948690"/>
                </a:lnTo>
                <a:lnTo>
                  <a:pt x="98134" y="947420"/>
                </a:lnTo>
                <a:lnTo>
                  <a:pt x="14874" y="947420"/>
                </a:lnTo>
                <a:lnTo>
                  <a:pt x="14519" y="946150"/>
                </a:lnTo>
                <a:lnTo>
                  <a:pt x="11054" y="942340"/>
                </a:lnTo>
                <a:lnTo>
                  <a:pt x="15877" y="942340"/>
                </a:lnTo>
                <a:lnTo>
                  <a:pt x="17016" y="937260"/>
                </a:lnTo>
                <a:lnTo>
                  <a:pt x="17900" y="932180"/>
                </a:lnTo>
                <a:lnTo>
                  <a:pt x="15228" y="928370"/>
                </a:lnTo>
                <a:lnTo>
                  <a:pt x="7376" y="927100"/>
                </a:lnTo>
                <a:close/>
              </a:path>
              <a:path w="264160" h="993139">
                <a:moveTo>
                  <a:pt x="15877" y="942340"/>
                </a:moveTo>
                <a:lnTo>
                  <a:pt x="11054" y="942340"/>
                </a:lnTo>
                <a:lnTo>
                  <a:pt x="14519" y="946150"/>
                </a:lnTo>
                <a:lnTo>
                  <a:pt x="14874" y="947420"/>
                </a:lnTo>
                <a:lnTo>
                  <a:pt x="15048" y="946150"/>
                </a:lnTo>
                <a:lnTo>
                  <a:pt x="15307" y="944880"/>
                </a:lnTo>
                <a:lnTo>
                  <a:pt x="15877" y="942340"/>
                </a:lnTo>
                <a:close/>
              </a:path>
              <a:path w="264160" h="993139">
                <a:moveTo>
                  <a:pt x="47058" y="942340"/>
                </a:moveTo>
                <a:lnTo>
                  <a:pt x="15877" y="942340"/>
                </a:lnTo>
                <a:lnTo>
                  <a:pt x="15307" y="944880"/>
                </a:lnTo>
                <a:lnTo>
                  <a:pt x="15048" y="946150"/>
                </a:lnTo>
                <a:lnTo>
                  <a:pt x="14874" y="947420"/>
                </a:lnTo>
                <a:lnTo>
                  <a:pt x="98134" y="947420"/>
                </a:lnTo>
                <a:lnTo>
                  <a:pt x="74006" y="944880"/>
                </a:lnTo>
                <a:lnTo>
                  <a:pt x="71177" y="944880"/>
                </a:lnTo>
                <a:lnTo>
                  <a:pt x="63630" y="943610"/>
                </a:lnTo>
                <a:lnTo>
                  <a:pt x="58634" y="943610"/>
                </a:lnTo>
                <a:lnTo>
                  <a:pt x="47058" y="942340"/>
                </a:lnTo>
                <a:close/>
              </a:path>
              <a:path w="264160" h="993139">
                <a:moveTo>
                  <a:pt x="192618" y="0"/>
                </a:moveTo>
                <a:lnTo>
                  <a:pt x="137886" y="0"/>
                </a:lnTo>
                <a:lnTo>
                  <a:pt x="131521" y="6350"/>
                </a:lnTo>
                <a:lnTo>
                  <a:pt x="131451" y="7620"/>
                </a:lnTo>
                <a:lnTo>
                  <a:pt x="131382" y="8890"/>
                </a:lnTo>
                <a:lnTo>
                  <a:pt x="132593" y="17780"/>
                </a:lnTo>
                <a:lnTo>
                  <a:pt x="134094" y="21590"/>
                </a:lnTo>
                <a:lnTo>
                  <a:pt x="138324" y="29210"/>
                </a:lnTo>
                <a:lnTo>
                  <a:pt x="139508" y="30480"/>
                </a:lnTo>
                <a:lnTo>
                  <a:pt x="144057" y="36830"/>
                </a:lnTo>
                <a:lnTo>
                  <a:pt x="146881" y="41910"/>
                </a:lnTo>
                <a:lnTo>
                  <a:pt x="151352" y="43180"/>
                </a:lnTo>
                <a:lnTo>
                  <a:pt x="157968" y="38100"/>
                </a:lnTo>
                <a:lnTo>
                  <a:pt x="158863" y="34290"/>
                </a:lnTo>
                <a:lnTo>
                  <a:pt x="155929" y="29210"/>
                </a:lnTo>
                <a:lnTo>
                  <a:pt x="151610" y="22860"/>
                </a:lnTo>
                <a:lnTo>
                  <a:pt x="150638" y="21590"/>
                </a:lnTo>
                <a:lnTo>
                  <a:pt x="147670" y="16510"/>
                </a:lnTo>
                <a:lnTo>
                  <a:pt x="147105" y="15240"/>
                </a:lnTo>
                <a:lnTo>
                  <a:pt x="143964" y="15240"/>
                </a:lnTo>
                <a:lnTo>
                  <a:pt x="145776" y="12700"/>
                </a:lnTo>
                <a:lnTo>
                  <a:pt x="146161" y="11430"/>
                </a:lnTo>
                <a:lnTo>
                  <a:pt x="227994" y="11430"/>
                </a:lnTo>
                <a:lnTo>
                  <a:pt x="223854" y="8890"/>
                </a:lnTo>
                <a:lnTo>
                  <a:pt x="220525" y="7620"/>
                </a:lnTo>
                <a:lnTo>
                  <a:pt x="213156" y="5080"/>
                </a:lnTo>
                <a:lnTo>
                  <a:pt x="209891" y="3810"/>
                </a:lnTo>
                <a:lnTo>
                  <a:pt x="202361" y="2540"/>
                </a:lnTo>
                <a:lnTo>
                  <a:pt x="198371" y="1270"/>
                </a:lnTo>
                <a:lnTo>
                  <a:pt x="192618" y="0"/>
                </a:lnTo>
                <a:close/>
              </a:path>
              <a:path w="264160" h="993139">
                <a:moveTo>
                  <a:pt x="146161" y="11430"/>
                </a:moveTo>
                <a:lnTo>
                  <a:pt x="145776" y="12700"/>
                </a:lnTo>
                <a:lnTo>
                  <a:pt x="143964" y="15240"/>
                </a:lnTo>
                <a:lnTo>
                  <a:pt x="147105" y="15240"/>
                </a:lnTo>
                <a:lnTo>
                  <a:pt x="146540" y="13970"/>
                </a:lnTo>
                <a:lnTo>
                  <a:pt x="146161" y="11430"/>
                </a:lnTo>
                <a:close/>
              </a:path>
            </a:pathLst>
          </a:custGeom>
          <a:solidFill>
            <a:srgbClr val="000000"/>
          </a:solidFill>
        </p:spPr>
        <p:txBody>
          <a:bodyPr wrap="square" lIns="0" tIns="0" rIns="0" bIns="0" rtlCol="0"/>
          <a:lstStyle/>
          <a:p>
            <a:endParaRPr sz="898"/>
          </a:p>
        </p:txBody>
      </p:sp>
      <p:pic>
        <p:nvPicPr>
          <p:cNvPr id="10" name="object 10"/>
          <p:cNvPicPr/>
          <p:nvPr/>
        </p:nvPicPr>
        <p:blipFill>
          <a:blip r:embed="rId7" cstate="print"/>
          <a:stretch>
            <a:fillRect/>
          </a:stretch>
        </p:blipFill>
        <p:spPr>
          <a:xfrm>
            <a:off x="4326488" y="1468809"/>
            <a:ext cx="353719" cy="184804"/>
          </a:xfrm>
          <a:prstGeom prst="rect">
            <a:avLst/>
          </a:prstGeom>
        </p:spPr>
      </p:pic>
      <p:pic>
        <p:nvPicPr>
          <p:cNvPr id="11" name="object 11"/>
          <p:cNvPicPr/>
          <p:nvPr/>
        </p:nvPicPr>
        <p:blipFill>
          <a:blip r:embed="rId8" cstate="print"/>
          <a:stretch>
            <a:fillRect/>
          </a:stretch>
        </p:blipFill>
        <p:spPr>
          <a:xfrm>
            <a:off x="4842508" y="1503525"/>
            <a:ext cx="432179" cy="176064"/>
          </a:xfrm>
          <a:prstGeom prst="rect">
            <a:avLst/>
          </a:prstGeom>
        </p:spPr>
      </p:pic>
      <p:pic>
        <p:nvPicPr>
          <p:cNvPr id="12" name="object 12"/>
          <p:cNvPicPr/>
          <p:nvPr/>
        </p:nvPicPr>
        <p:blipFill>
          <a:blip r:embed="rId9" cstate="print"/>
          <a:stretch>
            <a:fillRect/>
          </a:stretch>
        </p:blipFill>
        <p:spPr>
          <a:xfrm>
            <a:off x="5385640" y="1480727"/>
            <a:ext cx="470176" cy="142341"/>
          </a:xfrm>
          <a:prstGeom prst="rect">
            <a:avLst/>
          </a:prstGeom>
        </p:spPr>
      </p:pic>
      <p:pic>
        <p:nvPicPr>
          <p:cNvPr id="13" name="object 13"/>
          <p:cNvPicPr/>
          <p:nvPr/>
        </p:nvPicPr>
        <p:blipFill>
          <a:blip r:embed="rId10" cstate="print"/>
          <a:stretch>
            <a:fillRect/>
          </a:stretch>
        </p:blipFill>
        <p:spPr>
          <a:xfrm>
            <a:off x="4413721" y="1824943"/>
            <a:ext cx="172602" cy="172368"/>
          </a:xfrm>
          <a:prstGeom prst="rect">
            <a:avLst/>
          </a:prstGeom>
        </p:spPr>
      </p:pic>
      <p:pic>
        <p:nvPicPr>
          <p:cNvPr id="14" name="object 14"/>
          <p:cNvPicPr/>
          <p:nvPr/>
        </p:nvPicPr>
        <p:blipFill>
          <a:blip r:embed="rId11" cstate="print"/>
          <a:stretch>
            <a:fillRect/>
          </a:stretch>
        </p:blipFill>
        <p:spPr>
          <a:xfrm>
            <a:off x="4627916" y="1830288"/>
            <a:ext cx="368220" cy="159284"/>
          </a:xfrm>
          <a:prstGeom prst="rect">
            <a:avLst/>
          </a:prstGeom>
        </p:spPr>
      </p:pic>
      <p:pic>
        <p:nvPicPr>
          <p:cNvPr id="15" name="object 15"/>
          <p:cNvPicPr/>
          <p:nvPr/>
        </p:nvPicPr>
        <p:blipFill>
          <a:blip r:embed="rId12" cstate="print"/>
          <a:stretch>
            <a:fillRect/>
          </a:stretch>
        </p:blipFill>
        <p:spPr>
          <a:xfrm>
            <a:off x="5060907" y="1879667"/>
            <a:ext cx="138028" cy="51311"/>
          </a:xfrm>
          <a:prstGeom prst="rect">
            <a:avLst/>
          </a:prstGeom>
        </p:spPr>
      </p:pic>
      <p:pic>
        <p:nvPicPr>
          <p:cNvPr id="16" name="object 16"/>
          <p:cNvPicPr/>
          <p:nvPr/>
        </p:nvPicPr>
        <p:blipFill>
          <a:blip r:embed="rId13" cstate="print"/>
          <a:stretch>
            <a:fillRect/>
          </a:stretch>
        </p:blipFill>
        <p:spPr>
          <a:xfrm>
            <a:off x="5265880" y="1866180"/>
            <a:ext cx="79097" cy="62305"/>
          </a:xfrm>
          <a:prstGeom prst="rect">
            <a:avLst/>
          </a:prstGeom>
        </p:spPr>
      </p:pic>
      <p:pic>
        <p:nvPicPr>
          <p:cNvPr id="17" name="object 17"/>
          <p:cNvPicPr/>
          <p:nvPr/>
        </p:nvPicPr>
        <p:blipFill>
          <a:blip r:embed="rId14" cstate="print"/>
          <a:stretch>
            <a:fillRect/>
          </a:stretch>
        </p:blipFill>
        <p:spPr>
          <a:xfrm>
            <a:off x="4404234" y="2178643"/>
            <a:ext cx="59607" cy="118139"/>
          </a:xfrm>
          <a:prstGeom prst="rect">
            <a:avLst/>
          </a:prstGeom>
        </p:spPr>
      </p:pic>
      <p:sp>
        <p:nvSpPr>
          <p:cNvPr id="18" name="object 18"/>
          <p:cNvSpPr/>
          <p:nvPr/>
        </p:nvSpPr>
        <p:spPr>
          <a:xfrm>
            <a:off x="4513031" y="2229621"/>
            <a:ext cx="21991" cy="35023"/>
          </a:xfrm>
          <a:custGeom>
            <a:avLst/>
            <a:gdLst/>
            <a:ahLst/>
            <a:cxnLst/>
            <a:rect l="l" t="t" r="r" b="b"/>
            <a:pathLst>
              <a:path w="34290" h="54610">
                <a:moveTo>
                  <a:pt x="6752" y="22825"/>
                </a:moveTo>
                <a:lnTo>
                  <a:pt x="6849" y="23844"/>
                </a:lnTo>
                <a:lnTo>
                  <a:pt x="7049" y="26485"/>
                </a:lnTo>
                <a:lnTo>
                  <a:pt x="7110" y="51318"/>
                </a:lnTo>
                <a:lnTo>
                  <a:pt x="10333" y="54541"/>
                </a:lnTo>
                <a:lnTo>
                  <a:pt x="18286" y="54541"/>
                </a:lnTo>
                <a:lnTo>
                  <a:pt x="21511" y="51318"/>
                </a:lnTo>
                <a:lnTo>
                  <a:pt x="21500" y="36643"/>
                </a:lnTo>
                <a:lnTo>
                  <a:pt x="19083" y="34145"/>
                </a:lnTo>
                <a:lnTo>
                  <a:pt x="17627" y="32777"/>
                </a:lnTo>
                <a:lnTo>
                  <a:pt x="6752" y="22825"/>
                </a:lnTo>
                <a:close/>
              </a:path>
              <a:path w="34290" h="54610">
                <a:moveTo>
                  <a:pt x="20066" y="15489"/>
                </a:moveTo>
                <a:lnTo>
                  <a:pt x="20422" y="16649"/>
                </a:lnTo>
                <a:lnTo>
                  <a:pt x="20533" y="17012"/>
                </a:lnTo>
                <a:lnTo>
                  <a:pt x="21079" y="21037"/>
                </a:lnTo>
                <a:lnTo>
                  <a:pt x="21490" y="26485"/>
                </a:lnTo>
                <a:lnTo>
                  <a:pt x="21500" y="36643"/>
                </a:lnTo>
                <a:lnTo>
                  <a:pt x="23394" y="38600"/>
                </a:lnTo>
                <a:lnTo>
                  <a:pt x="27880" y="38600"/>
                </a:lnTo>
                <a:lnTo>
                  <a:pt x="33595" y="33070"/>
                </a:lnTo>
                <a:lnTo>
                  <a:pt x="33670" y="28512"/>
                </a:lnTo>
                <a:lnTo>
                  <a:pt x="29152" y="23844"/>
                </a:lnTo>
                <a:lnTo>
                  <a:pt x="27579" y="22363"/>
                </a:lnTo>
                <a:lnTo>
                  <a:pt x="20066" y="15489"/>
                </a:lnTo>
                <a:close/>
              </a:path>
              <a:path w="34290" h="54610">
                <a:moveTo>
                  <a:pt x="3841" y="13198"/>
                </a:moveTo>
                <a:lnTo>
                  <a:pt x="4777" y="15157"/>
                </a:lnTo>
                <a:lnTo>
                  <a:pt x="5361" y="16649"/>
                </a:lnTo>
                <a:lnTo>
                  <a:pt x="6356" y="19898"/>
                </a:lnTo>
                <a:lnTo>
                  <a:pt x="6510" y="21037"/>
                </a:lnTo>
                <a:lnTo>
                  <a:pt x="6629" y="21917"/>
                </a:lnTo>
                <a:lnTo>
                  <a:pt x="6752" y="22825"/>
                </a:lnTo>
                <a:lnTo>
                  <a:pt x="17627" y="32777"/>
                </a:lnTo>
                <a:lnTo>
                  <a:pt x="19083" y="34145"/>
                </a:lnTo>
                <a:lnTo>
                  <a:pt x="21500" y="36643"/>
                </a:lnTo>
                <a:lnTo>
                  <a:pt x="21490" y="26485"/>
                </a:lnTo>
                <a:lnTo>
                  <a:pt x="21291" y="23844"/>
                </a:lnTo>
                <a:lnTo>
                  <a:pt x="21179" y="22363"/>
                </a:lnTo>
                <a:lnTo>
                  <a:pt x="21079" y="21037"/>
                </a:lnTo>
                <a:lnTo>
                  <a:pt x="20533" y="17012"/>
                </a:lnTo>
                <a:lnTo>
                  <a:pt x="20066" y="15489"/>
                </a:lnTo>
                <a:lnTo>
                  <a:pt x="7467" y="15489"/>
                </a:lnTo>
                <a:lnTo>
                  <a:pt x="3841" y="13198"/>
                </a:lnTo>
                <a:close/>
              </a:path>
              <a:path w="34290" h="54610">
                <a:moveTo>
                  <a:pt x="9911" y="0"/>
                </a:moveTo>
                <a:lnTo>
                  <a:pt x="5999" y="0"/>
                </a:lnTo>
                <a:lnTo>
                  <a:pt x="278" y="5722"/>
                </a:lnTo>
                <a:lnTo>
                  <a:pt x="137" y="8557"/>
                </a:lnTo>
                <a:lnTo>
                  <a:pt x="67" y="9959"/>
                </a:lnTo>
                <a:lnTo>
                  <a:pt x="0" y="11311"/>
                </a:lnTo>
                <a:lnTo>
                  <a:pt x="3234" y="19307"/>
                </a:lnTo>
                <a:lnTo>
                  <a:pt x="5760" y="21917"/>
                </a:lnTo>
                <a:lnTo>
                  <a:pt x="6752" y="22825"/>
                </a:lnTo>
                <a:lnTo>
                  <a:pt x="6356" y="19898"/>
                </a:lnTo>
                <a:lnTo>
                  <a:pt x="5473" y="17012"/>
                </a:lnTo>
                <a:lnTo>
                  <a:pt x="5361" y="16649"/>
                </a:lnTo>
                <a:lnTo>
                  <a:pt x="4777" y="15157"/>
                </a:lnTo>
                <a:lnTo>
                  <a:pt x="4026" y="13586"/>
                </a:lnTo>
                <a:lnTo>
                  <a:pt x="3525" y="12609"/>
                </a:lnTo>
                <a:lnTo>
                  <a:pt x="13755" y="12609"/>
                </a:lnTo>
                <a:lnTo>
                  <a:pt x="14467" y="11897"/>
                </a:lnTo>
                <a:lnTo>
                  <a:pt x="14719" y="11311"/>
                </a:lnTo>
                <a:lnTo>
                  <a:pt x="14803" y="11118"/>
                </a:lnTo>
                <a:lnTo>
                  <a:pt x="14870" y="10863"/>
                </a:lnTo>
                <a:lnTo>
                  <a:pt x="14986" y="9959"/>
                </a:lnTo>
                <a:lnTo>
                  <a:pt x="18372" y="9959"/>
                </a:lnTo>
                <a:lnTo>
                  <a:pt x="17942" y="8557"/>
                </a:lnTo>
                <a:lnTo>
                  <a:pt x="15632" y="3614"/>
                </a:lnTo>
                <a:lnTo>
                  <a:pt x="9911" y="0"/>
                </a:lnTo>
                <a:close/>
              </a:path>
              <a:path w="34290" h="54610">
                <a:moveTo>
                  <a:pt x="13755" y="12609"/>
                </a:moveTo>
                <a:lnTo>
                  <a:pt x="3525" y="12609"/>
                </a:lnTo>
                <a:lnTo>
                  <a:pt x="3764" y="13006"/>
                </a:lnTo>
                <a:lnTo>
                  <a:pt x="3841" y="13198"/>
                </a:lnTo>
                <a:lnTo>
                  <a:pt x="7467" y="15489"/>
                </a:lnTo>
                <a:lnTo>
                  <a:pt x="10876" y="15489"/>
                </a:lnTo>
                <a:lnTo>
                  <a:pt x="13755" y="12609"/>
                </a:lnTo>
                <a:close/>
              </a:path>
              <a:path w="34290" h="54610">
                <a:moveTo>
                  <a:pt x="15060" y="10143"/>
                </a:moveTo>
                <a:lnTo>
                  <a:pt x="14870" y="10863"/>
                </a:lnTo>
                <a:lnTo>
                  <a:pt x="14803" y="11118"/>
                </a:lnTo>
                <a:lnTo>
                  <a:pt x="14467" y="11897"/>
                </a:lnTo>
                <a:lnTo>
                  <a:pt x="10876" y="15489"/>
                </a:lnTo>
                <a:lnTo>
                  <a:pt x="20066" y="15489"/>
                </a:lnTo>
                <a:lnTo>
                  <a:pt x="17987" y="13586"/>
                </a:lnTo>
                <a:lnTo>
                  <a:pt x="15353" y="10863"/>
                </a:lnTo>
                <a:lnTo>
                  <a:pt x="15060" y="10143"/>
                </a:lnTo>
                <a:close/>
              </a:path>
              <a:path w="34290" h="54610">
                <a:moveTo>
                  <a:pt x="18372" y="9959"/>
                </a:moveTo>
                <a:lnTo>
                  <a:pt x="14986" y="9959"/>
                </a:lnTo>
                <a:lnTo>
                  <a:pt x="15353" y="10863"/>
                </a:lnTo>
                <a:lnTo>
                  <a:pt x="17987" y="13586"/>
                </a:lnTo>
                <a:lnTo>
                  <a:pt x="20066" y="15489"/>
                </a:lnTo>
                <a:lnTo>
                  <a:pt x="18428" y="10143"/>
                </a:lnTo>
                <a:lnTo>
                  <a:pt x="18372" y="9959"/>
                </a:lnTo>
                <a:close/>
              </a:path>
            </a:pathLst>
          </a:custGeom>
          <a:solidFill>
            <a:srgbClr val="000000"/>
          </a:solidFill>
        </p:spPr>
        <p:txBody>
          <a:bodyPr wrap="square" lIns="0" tIns="0" rIns="0" bIns="0" rtlCol="0"/>
          <a:lstStyle/>
          <a:p>
            <a:endParaRPr sz="898"/>
          </a:p>
        </p:txBody>
      </p:sp>
      <p:pic>
        <p:nvPicPr>
          <p:cNvPr id="19" name="object 19"/>
          <p:cNvPicPr/>
          <p:nvPr/>
        </p:nvPicPr>
        <p:blipFill>
          <a:blip r:embed="rId15" cstate="print"/>
          <a:stretch>
            <a:fillRect/>
          </a:stretch>
        </p:blipFill>
        <p:spPr>
          <a:xfrm>
            <a:off x="4564664" y="2178442"/>
            <a:ext cx="74145" cy="106813"/>
          </a:xfrm>
          <a:prstGeom prst="rect">
            <a:avLst/>
          </a:prstGeom>
        </p:spPr>
      </p:pic>
      <p:pic>
        <p:nvPicPr>
          <p:cNvPr id="20" name="object 20"/>
          <p:cNvPicPr/>
          <p:nvPr/>
        </p:nvPicPr>
        <p:blipFill>
          <a:blip r:embed="rId16" cstate="print"/>
          <a:stretch>
            <a:fillRect/>
          </a:stretch>
        </p:blipFill>
        <p:spPr>
          <a:xfrm>
            <a:off x="4507836" y="2521243"/>
            <a:ext cx="117535" cy="126283"/>
          </a:xfrm>
          <a:prstGeom prst="rect">
            <a:avLst/>
          </a:prstGeom>
        </p:spPr>
      </p:pic>
      <p:pic>
        <p:nvPicPr>
          <p:cNvPr id="21" name="object 21"/>
          <p:cNvPicPr/>
          <p:nvPr/>
        </p:nvPicPr>
        <p:blipFill>
          <a:blip r:embed="rId17" cstate="print"/>
          <a:stretch>
            <a:fillRect/>
          </a:stretch>
        </p:blipFill>
        <p:spPr>
          <a:xfrm>
            <a:off x="4953208" y="2182670"/>
            <a:ext cx="102991" cy="119539"/>
          </a:xfrm>
          <a:prstGeom prst="rect">
            <a:avLst/>
          </a:prstGeom>
        </p:spPr>
      </p:pic>
      <p:pic>
        <p:nvPicPr>
          <p:cNvPr id="22" name="object 22"/>
          <p:cNvPicPr/>
          <p:nvPr/>
        </p:nvPicPr>
        <p:blipFill>
          <a:blip r:embed="rId18" cstate="print"/>
          <a:stretch>
            <a:fillRect/>
          </a:stretch>
        </p:blipFill>
        <p:spPr>
          <a:xfrm>
            <a:off x="5098418" y="2178585"/>
            <a:ext cx="54403" cy="138323"/>
          </a:xfrm>
          <a:prstGeom prst="rect">
            <a:avLst/>
          </a:prstGeom>
        </p:spPr>
      </p:pic>
      <p:pic>
        <p:nvPicPr>
          <p:cNvPr id="23" name="object 23"/>
          <p:cNvPicPr/>
          <p:nvPr/>
        </p:nvPicPr>
        <p:blipFill>
          <a:blip r:embed="rId19" cstate="print"/>
          <a:stretch>
            <a:fillRect/>
          </a:stretch>
        </p:blipFill>
        <p:spPr>
          <a:xfrm>
            <a:off x="4962217" y="2529063"/>
            <a:ext cx="202088" cy="121261"/>
          </a:xfrm>
          <a:prstGeom prst="rect">
            <a:avLst/>
          </a:prstGeom>
        </p:spPr>
      </p:pic>
      <p:grpSp>
        <p:nvGrpSpPr>
          <p:cNvPr id="24" name="object 24"/>
          <p:cNvGrpSpPr/>
          <p:nvPr/>
        </p:nvGrpSpPr>
        <p:grpSpPr>
          <a:xfrm>
            <a:off x="4272479" y="2131025"/>
            <a:ext cx="181631" cy="561590"/>
            <a:chOff x="934908" y="3322820"/>
            <a:chExt cx="283210" cy="875665"/>
          </a:xfrm>
        </p:grpSpPr>
        <p:pic>
          <p:nvPicPr>
            <p:cNvPr id="25" name="object 25"/>
            <p:cNvPicPr/>
            <p:nvPr/>
          </p:nvPicPr>
          <p:blipFill>
            <a:blip r:embed="rId20" cstate="print"/>
            <a:stretch>
              <a:fillRect/>
            </a:stretch>
          </p:blipFill>
          <p:spPr>
            <a:xfrm>
              <a:off x="1126012" y="3952045"/>
              <a:ext cx="91514" cy="193790"/>
            </a:xfrm>
            <a:prstGeom prst="rect">
              <a:avLst/>
            </a:prstGeom>
          </p:spPr>
        </p:pic>
        <p:sp>
          <p:nvSpPr>
            <p:cNvPr id="26" name="object 26"/>
            <p:cNvSpPr/>
            <p:nvPr/>
          </p:nvSpPr>
          <p:spPr>
            <a:xfrm>
              <a:off x="934908" y="3322820"/>
              <a:ext cx="152400" cy="875665"/>
            </a:xfrm>
            <a:custGeom>
              <a:avLst/>
              <a:gdLst/>
              <a:ahLst/>
              <a:cxnLst/>
              <a:rect l="l" t="t" r="r" b="b"/>
              <a:pathLst>
                <a:path w="152400" h="875664">
                  <a:moveTo>
                    <a:pt x="115820" y="0"/>
                  </a:moveTo>
                  <a:lnTo>
                    <a:pt x="108808" y="0"/>
                  </a:lnTo>
                  <a:lnTo>
                    <a:pt x="100281" y="1460"/>
                  </a:lnTo>
                  <a:lnTo>
                    <a:pt x="96947" y="2620"/>
                  </a:lnTo>
                  <a:lnTo>
                    <a:pt x="90885" y="6178"/>
                  </a:lnTo>
                  <a:lnTo>
                    <a:pt x="88855" y="7956"/>
                  </a:lnTo>
                  <a:lnTo>
                    <a:pt x="82438" y="14302"/>
                  </a:lnTo>
                  <a:lnTo>
                    <a:pt x="78546" y="18067"/>
                  </a:lnTo>
                  <a:lnTo>
                    <a:pt x="55110" y="56654"/>
                  </a:lnTo>
                  <a:lnTo>
                    <a:pt x="45395" y="95126"/>
                  </a:lnTo>
                  <a:lnTo>
                    <a:pt x="43269" y="226463"/>
                  </a:lnTo>
                  <a:lnTo>
                    <a:pt x="43418" y="232293"/>
                  </a:lnTo>
                  <a:lnTo>
                    <a:pt x="43639" y="239435"/>
                  </a:lnTo>
                  <a:lnTo>
                    <a:pt x="44645" y="268422"/>
                  </a:lnTo>
                  <a:lnTo>
                    <a:pt x="45585" y="293810"/>
                  </a:lnTo>
                  <a:lnTo>
                    <a:pt x="46462" y="319615"/>
                  </a:lnTo>
                  <a:lnTo>
                    <a:pt x="47295" y="469030"/>
                  </a:lnTo>
                  <a:lnTo>
                    <a:pt x="47058" y="474699"/>
                  </a:lnTo>
                  <a:lnTo>
                    <a:pt x="42865" y="515510"/>
                  </a:lnTo>
                  <a:lnTo>
                    <a:pt x="42442" y="518817"/>
                  </a:lnTo>
                  <a:lnTo>
                    <a:pt x="39284" y="558272"/>
                  </a:lnTo>
                  <a:lnTo>
                    <a:pt x="38583" y="579254"/>
                  </a:lnTo>
                  <a:lnTo>
                    <a:pt x="38466" y="582416"/>
                  </a:lnTo>
                  <a:lnTo>
                    <a:pt x="38175" y="588694"/>
                  </a:lnTo>
                  <a:lnTo>
                    <a:pt x="36773" y="613166"/>
                  </a:lnTo>
                  <a:lnTo>
                    <a:pt x="36458" y="621370"/>
                  </a:lnTo>
                  <a:lnTo>
                    <a:pt x="36347" y="629726"/>
                  </a:lnTo>
                  <a:lnTo>
                    <a:pt x="36276" y="636177"/>
                  </a:lnTo>
                  <a:lnTo>
                    <a:pt x="36182" y="639555"/>
                  </a:lnTo>
                  <a:lnTo>
                    <a:pt x="35797" y="646341"/>
                  </a:lnTo>
                  <a:lnTo>
                    <a:pt x="35519" y="649432"/>
                  </a:lnTo>
                  <a:lnTo>
                    <a:pt x="34334" y="661108"/>
                  </a:lnTo>
                  <a:lnTo>
                    <a:pt x="32190" y="684132"/>
                  </a:lnTo>
                  <a:lnTo>
                    <a:pt x="30281" y="711405"/>
                  </a:lnTo>
                  <a:lnTo>
                    <a:pt x="30164" y="718530"/>
                  </a:lnTo>
                  <a:lnTo>
                    <a:pt x="26713" y="758257"/>
                  </a:lnTo>
                  <a:lnTo>
                    <a:pt x="20559" y="796700"/>
                  </a:lnTo>
                  <a:lnTo>
                    <a:pt x="11167" y="827213"/>
                  </a:lnTo>
                  <a:lnTo>
                    <a:pt x="8121" y="835656"/>
                  </a:lnTo>
                  <a:lnTo>
                    <a:pt x="6582" y="839731"/>
                  </a:lnTo>
                  <a:lnTo>
                    <a:pt x="4866" y="843995"/>
                  </a:lnTo>
                  <a:lnTo>
                    <a:pt x="4413" y="845191"/>
                  </a:lnTo>
                  <a:lnTo>
                    <a:pt x="0" y="867021"/>
                  </a:lnTo>
                  <a:lnTo>
                    <a:pt x="691" y="869392"/>
                  </a:lnTo>
                  <a:lnTo>
                    <a:pt x="6503" y="875205"/>
                  </a:lnTo>
                  <a:lnTo>
                    <a:pt x="10579" y="874983"/>
                  </a:lnTo>
                  <a:lnTo>
                    <a:pt x="19885" y="872857"/>
                  </a:lnTo>
                  <a:lnTo>
                    <a:pt x="21952" y="872016"/>
                  </a:lnTo>
                  <a:lnTo>
                    <a:pt x="25150" y="870384"/>
                  </a:lnTo>
                  <a:lnTo>
                    <a:pt x="30342" y="867502"/>
                  </a:lnTo>
                  <a:lnTo>
                    <a:pt x="35260" y="864947"/>
                  </a:lnTo>
                  <a:lnTo>
                    <a:pt x="36805" y="864078"/>
                  </a:lnTo>
                  <a:lnTo>
                    <a:pt x="14341" y="864078"/>
                  </a:lnTo>
                  <a:lnTo>
                    <a:pt x="14326" y="863361"/>
                  </a:lnTo>
                  <a:lnTo>
                    <a:pt x="14064" y="862464"/>
                  </a:lnTo>
                  <a:lnTo>
                    <a:pt x="13528" y="861843"/>
                  </a:lnTo>
                  <a:lnTo>
                    <a:pt x="11644" y="859878"/>
                  </a:lnTo>
                  <a:lnTo>
                    <a:pt x="13157" y="859623"/>
                  </a:lnTo>
                  <a:lnTo>
                    <a:pt x="15032" y="859194"/>
                  </a:lnTo>
                  <a:lnTo>
                    <a:pt x="15159" y="858695"/>
                  </a:lnTo>
                  <a:lnTo>
                    <a:pt x="15253" y="858325"/>
                  </a:lnTo>
                  <a:lnTo>
                    <a:pt x="15331" y="858022"/>
                  </a:lnTo>
                  <a:lnTo>
                    <a:pt x="15434" y="857648"/>
                  </a:lnTo>
                  <a:lnTo>
                    <a:pt x="16531" y="854255"/>
                  </a:lnTo>
                  <a:lnTo>
                    <a:pt x="17955" y="850098"/>
                  </a:lnTo>
                  <a:lnTo>
                    <a:pt x="20260" y="844293"/>
                  </a:lnTo>
                  <a:lnTo>
                    <a:pt x="21634" y="840632"/>
                  </a:lnTo>
                  <a:lnTo>
                    <a:pt x="34626" y="799802"/>
                  </a:lnTo>
                  <a:lnTo>
                    <a:pt x="41011" y="759984"/>
                  </a:lnTo>
                  <a:lnTo>
                    <a:pt x="44557" y="719044"/>
                  </a:lnTo>
                  <a:lnTo>
                    <a:pt x="44683" y="711405"/>
                  </a:lnTo>
                  <a:lnTo>
                    <a:pt x="44804" y="704277"/>
                  </a:lnTo>
                  <a:lnTo>
                    <a:pt x="45140" y="698875"/>
                  </a:lnTo>
                  <a:lnTo>
                    <a:pt x="45381" y="696235"/>
                  </a:lnTo>
                  <a:lnTo>
                    <a:pt x="46518" y="685568"/>
                  </a:lnTo>
                  <a:lnTo>
                    <a:pt x="48805" y="661108"/>
                  </a:lnTo>
                  <a:lnTo>
                    <a:pt x="50749" y="629726"/>
                  </a:lnTo>
                  <a:lnTo>
                    <a:pt x="50868" y="621370"/>
                  </a:lnTo>
                  <a:lnTo>
                    <a:pt x="51157" y="613853"/>
                  </a:lnTo>
                  <a:lnTo>
                    <a:pt x="52557" y="589427"/>
                  </a:lnTo>
                  <a:lnTo>
                    <a:pt x="52854" y="583002"/>
                  </a:lnTo>
                  <a:lnTo>
                    <a:pt x="55024" y="538882"/>
                  </a:lnTo>
                  <a:lnTo>
                    <a:pt x="59142" y="502792"/>
                  </a:lnTo>
                  <a:lnTo>
                    <a:pt x="59541" y="499663"/>
                  </a:lnTo>
                  <a:lnTo>
                    <a:pt x="61707" y="469030"/>
                  </a:lnTo>
                  <a:lnTo>
                    <a:pt x="61621" y="356138"/>
                  </a:lnTo>
                  <a:lnTo>
                    <a:pt x="59689" y="285207"/>
                  </a:lnTo>
                  <a:lnTo>
                    <a:pt x="58879" y="263630"/>
                  </a:lnTo>
                  <a:lnTo>
                    <a:pt x="58061" y="239879"/>
                  </a:lnTo>
                  <a:lnTo>
                    <a:pt x="57834" y="232669"/>
                  </a:lnTo>
                  <a:lnTo>
                    <a:pt x="57760" y="117080"/>
                  </a:lnTo>
                  <a:lnTo>
                    <a:pt x="58668" y="104767"/>
                  </a:lnTo>
                  <a:lnTo>
                    <a:pt x="66606" y="66908"/>
                  </a:lnTo>
                  <a:lnTo>
                    <a:pt x="87210" y="29862"/>
                  </a:lnTo>
                  <a:lnTo>
                    <a:pt x="94397" y="22755"/>
                  </a:lnTo>
                  <a:lnTo>
                    <a:pt x="98154" y="19016"/>
                  </a:lnTo>
                  <a:lnTo>
                    <a:pt x="99566" y="17779"/>
                  </a:lnTo>
                  <a:lnTo>
                    <a:pt x="102596" y="16001"/>
                  </a:lnTo>
                  <a:lnTo>
                    <a:pt x="104358" y="15372"/>
                  </a:lnTo>
                  <a:lnTo>
                    <a:pt x="109620" y="14470"/>
                  </a:lnTo>
                  <a:lnTo>
                    <a:pt x="138580" y="14470"/>
                  </a:lnTo>
                  <a:lnTo>
                    <a:pt x="136915" y="12437"/>
                  </a:lnTo>
                  <a:lnTo>
                    <a:pt x="122846" y="1273"/>
                  </a:lnTo>
                  <a:lnTo>
                    <a:pt x="115820" y="0"/>
                  </a:lnTo>
                  <a:close/>
                </a:path>
                <a:path w="152400" h="875664">
                  <a:moveTo>
                    <a:pt x="77818" y="815427"/>
                  </a:moveTo>
                  <a:lnTo>
                    <a:pt x="71954" y="820102"/>
                  </a:lnTo>
                  <a:lnTo>
                    <a:pt x="53537" y="835149"/>
                  </a:lnTo>
                  <a:lnTo>
                    <a:pt x="49206" y="838602"/>
                  </a:lnTo>
                  <a:lnTo>
                    <a:pt x="44189" y="842114"/>
                  </a:lnTo>
                  <a:lnTo>
                    <a:pt x="43544" y="842500"/>
                  </a:lnTo>
                  <a:lnTo>
                    <a:pt x="39655" y="844706"/>
                  </a:lnTo>
                  <a:lnTo>
                    <a:pt x="38849" y="845191"/>
                  </a:lnTo>
                  <a:lnTo>
                    <a:pt x="36719" y="846603"/>
                  </a:lnTo>
                  <a:lnTo>
                    <a:pt x="31366" y="850516"/>
                  </a:lnTo>
                  <a:lnTo>
                    <a:pt x="29723" y="851536"/>
                  </a:lnTo>
                  <a:lnTo>
                    <a:pt x="26560" y="853266"/>
                  </a:lnTo>
                  <a:lnTo>
                    <a:pt x="23532" y="854815"/>
                  </a:lnTo>
                  <a:lnTo>
                    <a:pt x="18427" y="857648"/>
                  </a:lnTo>
                  <a:lnTo>
                    <a:pt x="16375" y="858695"/>
                  </a:lnTo>
                  <a:lnTo>
                    <a:pt x="15043" y="859194"/>
                  </a:lnTo>
                  <a:lnTo>
                    <a:pt x="14390" y="863361"/>
                  </a:lnTo>
                  <a:lnTo>
                    <a:pt x="14341" y="864078"/>
                  </a:lnTo>
                  <a:lnTo>
                    <a:pt x="36805" y="864078"/>
                  </a:lnTo>
                  <a:lnTo>
                    <a:pt x="39421" y="862464"/>
                  </a:lnTo>
                  <a:lnTo>
                    <a:pt x="40293" y="861843"/>
                  </a:lnTo>
                  <a:lnTo>
                    <a:pt x="45082" y="858325"/>
                  </a:lnTo>
                  <a:lnTo>
                    <a:pt x="46467" y="857416"/>
                  </a:lnTo>
                  <a:lnTo>
                    <a:pt x="47813" y="856630"/>
                  </a:lnTo>
                  <a:lnTo>
                    <a:pt x="51021" y="854815"/>
                  </a:lnTo>
                  <a:lnTo>
                    <a:pt x="51953" y="854255"/>
                  </a:lnTo>
                  <a:lnTo>
                    <a:pt x="57894" y="850098"/>
                  </a:lnTo>
                  <a:lnTo>
                    <a:pt x="62279" y="846603"/>
                  </a:lnTo>
                  <a:lnTo>
                    <a:pt x="80994" y="831312"/>
                  </a:lnTo>
                  <a:lnTo>
                    <a:pt x="86795" y="826687"/>
                  </a:lnTo>
                  <a:lnTo>
                    <a:pt x="87291" y="822289"/>
                  </a:lnTo>
                  <a:lnTo>
                    <a:pt x="87306" y="822157"/>
                  </a:lnTo>
                  <a:lnTo>
                    <a:pt x="82348" y="815938"/>
                  </a:lnTo>
                  <a:lnTo>
                    <a:pt x="77818" y="815427"/>
                  </a:lnTo>
                  <a:close/>
                </a:path>
                <a:path w="152400" h="875664">
                  <a:moveTo>
                    <a:pt x="15043" y="859194"/>
                  </a:moveTo>
                  <a:lnTo>
                    <a:pt x="13157" y="859623"/>
                  </a:lnTo>
                  <a:lnTo>
                    <a:pt x="11644" y="859878"/>
                  </a:lnTo>
                  <a:lnTo>
                    <a:pt x="13528" y="861843"/>
                  </a:lnTo>
                  <a:lnTo>
                    <a:pt x="14064" y="862464"/>
                  </a:lnTo>
                  <a:lnTo>
                    <a:pt x="14326" y="863361"/>
                  </a:lnTo>
                  <a:lnTo>
                    <a:pt x="14534" y="862464"/>
                  </a:lnTo>
                  <a:lnTo>
                    <a:pt x="14942" y="859878"/>
                  </a:lnTo>
                  <a:lnTo>
                    <a:pt x="15043" y="859194"/>
                  </a:lnTo>
                  <a:close/>
                </a:path>
                <a:path w="152400" h="875664">
                  <a:moveTo>
                    <a:pt x="138580" y="14470"/>
                  </a:moveTo>
                  <a:lnTo>
                    <a:pt x="114911" y="14470"/>
                  </a:lnTo>
                  <a:lnTo>
                    <a:pt x="118529" y="15125"/>
                  </a:lnTo>
                  <a:lnTo>
                    <a:pt x="119119" y="15372"/>
                  </a:lnTo>
                  <a:lnTo>
                    <a:pt x="131556" y="29236"/>
                  </a:lnTo>
                  <a:lnTo>
                    <a:pt x="133457" y="31700"/>
                  </a:lnTo>
                  <a:lnTo>
                    <a:pt x="138476" y="37703"/>
                  </a:lnTo>
                  <a:lnTo>
                    <a:pt x="141007" y="40769"/>
                  </a:lnTo>
                  <a:lnTo>
                    <a:pt x="145545" y="41203"/>
                  </a:lnTo>
                  <a:lnTo>
                    <a:pt x="151679" y="36140"/>
                  </a:lnTo>
                  <a:lnTo>
                    <a:pt x="152103" y="31700"/>
                  </a:lnTo>
                  <a:lnTo>
                    <a:pt x="150676" y="29862"/>
                  </a:lnTo>
                  <a:lnTo>
                    <a:pt x="144749" y="22755"/>
                  </a:lnTo>
                  <a:lnTo>
                    <a:pt x="143130" y="20667"/>
                  </a:lnTo>
                  <a:lnTo>
                    <a:pt x="140326" y="16701"/>
                  </a:lnTo>
                  <a:lnTo>
                    <a:pt x="139616" y="15736"/>
                  </a:lnTo>
                  <a:lnTo>
                    <a:pt x="138580" y="14470"/>
                  </a:lnTo>
                  <a:close/>
                </a:path>
              </a:pathLst>
            </a:custGeom>
            <a:solidFill>
              <a:srgbClr val="000000"/>
            </a:solidFill>
          </p:spPr>
          <p:txBody>
            <a:bodyPr wrap="square" lIns="0" tIns="0" rIns="0" bIns="0" rtlCol="0"/>
            <a:lstStyle/>
            <a:p>
              <a:endParaRPr sz="898"/>
            </a:p>
          </p:txBody>
        </p:sp>
      </p:grpSp>
      <p:sp>
        <p:nvSpPr>
          <p:cNvPr id="27" name="object 27"/>
          <p:cNvSpPr/>
          <p:nvPr/>
        </p:nvSpPr>
        <p:spPr>
          <a:xfrm>
            <a:off x="5228332" y="2179468"/>
            <a:ext cx="129911" cy="500096"/>
          </a:xfrm>
          <a:custGeom>
            <a:avLst/>
            <a:gdLst/>
            <a:ahLst/>
            <a:cxnLst/>
            <a:rect l="l" t="t" r="r" b="b"/>
            <a:pathLst>
              <a:path w="202564" h="779779">
                <a:moveTo>
                  <a:pt x="117779" y="774766"/>
                </a:moveTo>
                <a:lnTo>
                  <a:pt x="103974" y="774766"/>
                </a:lnTo>
                <a:lnTo>
                  <a:pt x="104352" y="775970"/>
                </a:lnTo>
                <a:lnTo>
                  <a:pt x="77750" y="775970"/>
                </a:lnTo>
                <a:lnTo>
                  <a:pt x="83618" y="778509"/>
                </a:lnTo>
                <a:lnTo>
                  <a:pt x="85105" y="778509"/>
                </a:lnTo>
                <a:lnTo>
                  <a:pt x="91155" y="779779"/>
                </a:lnTo>
                <a:lnTo>
                  <a:pt x="114646" y="779779"/>
                </a:lnTo>
                <a:lnTo>
                  <a:pt x="117779" y="774766"/>
                </a:lnTo>
                <a:close/>
              </a:path>
              <a:path w="202564" h="779779">
                <a:moveTo>
                  <a:pt x="92694" y="764539"/>
                </a:moveTo>
                <a:lnTo>
                  <a:pt x="24773" y="764539"/>
                </a:lnTo>
                <a:lnTo>
                  <a:pt x="29762" y="765809"/>
                </a:lnTo>
                <a:lnTo>
                  <a:pt x="32423" y="767079"/>
                </a:lnTo>
                <a:lnTo>
                  <a:pt x="41266" y="768350"/>
                </a:lnTo>
                <a:lnTo>
                  <a:pt x="53769" y="772159"/>
                </a:lnTo>
                <a:lnTo>
                  <a:pt x="61390" y="773429"/>
                </a:lnTo>
                <a:lnTo>
                  <a:pt x="62995" y="773429"/>
                </a:lnTo>
                <a:lnTo>
                  <a:pt x="67388" y="774766"/>
                </a:lnTo>
                <a:lnTo>
                  <a:pt x="67538" y="774766"/>
                </a:lnTo>
                <a:lnTo>
                  <a:pt x="74216" y="775970"/>
                </a:lnTo>
                <a:lnTo>
                  <a:pt x="104352" y="775970"/>
                </a:lnTo>
                <a:lnTo>
                  <a:pt x="102798" y="773429"/>
                </a:lnTo>
                <a:lnTo>
                  <a:pt x="102130" y="772159"/>
                </a:lnTo>
                <a:lnTo>
                  <a:pt x="101205" y="768350"/>
                </a:lnTo>
                <a:lnTo>
                  <a:pt x="101259" y="765809"/>
                </a:lnTo>
                <a:lnTo>
                  <a:pt x="97050" y="765809"/>
                </a:lnTo>
                <a:lnTo>
                  <a:pt x="92694" y="764539"/>
                </a:lnTo>
                <a:close/>
              </a:path>
              <a:path w="202564" h="779779">
                <a:moveTo>
                  <a:pt x="115746" y="765809"/>
                </a:moveTo>
                <a:lnTo>
                  <a:pt x="106094" y="765809"/>
                </a:lnTo>
                <a:lnTo>
                  <a:pt x="103464" y="770889"/>
                </a:lnTo>
                <a:lnTo>
                  <a:pt x="103247" y="772159"/>
                </a:lnTo>
                <a:lnTo>
                  <a:pt x="103737" y="774766"/>
                </a:lnTo>
                <a:lnTo>
                  <a:pt x="103790" y="775052"/>
                </a:lnTo>
                <a:lnTo>
                  <a:pt x="104352" y="775970"/>
                </a:lnTo>
                <a:lnTo>
                  <a:pt x="104063" y="775052"/>
                </a:lnTo>
                <a:lnTo>
                  <a:pt x="103974" y="774766"/>
                </a:lnTo>
                <a:lnTo>
                  <a:pt x="117779" y="774766"/>
                </a:lnTo>
                <a:lnTo>
                  <a:pt x="118614" y="773429"/>
                </a:lnTo>
                <a:lnTo>
                  <a:pt x="118060" y="770889"/>
                </a:lnTo>
                <a:lnTo>
                  <a:pt x="116279" y="767079"/>
                </a:lnTo>
                <a:lnTo>
                  <a:pt x="115724" y="767079"/>
                </a:lnTo>
                <a:lnTo>
                  <a:pt x="115746" y="765809"/>
                </a:lnTo>
                <a:close/>
              </a:path>
              <a:path w="202564" h="779779">
                <a:moveTo>
                  <a:pt x="187376" y="15239"/>
                </a:moveTo>
                <a:lnTo>
                  <a:pt x="158506" y="15239"/>
                </a:lnTo>
                <a:lnTo>
                  <a:pt x="160539" y="16509"/>
                </a:lnTo>
                <a:lnTo>
                  <a:pt x="167538" y="19050"/>
                </a:lnTo>
                <a:lnTo>
                  <a:pt x="169703" y="19050"/>
                </a:lnTo>
                <a:lnTo>
                  <a:pt x="173959" y="21589"/>
                </a:lnTo>
                <a:lnTo>
                  <a:pt x="176070" y="24129"/>
                </a:lnTo>
                <a:lnTo>
                  <a:pt x="179280" y="27939"/>
                </a:lnTo>
                <a:lnTo>
                  <a:pt x="180681" y="30479"/>
                </a:lnTo>
                <a:lnTo>
                  <a:pt x="187803" y="69850"/>
                </a:lnTo>
                <a:lnTo>
                  <a:pt x="187877" y="77470"/>
                </a:lnTo>
                <a:lnTo>
                  <a:pt x="187944" y="83820"/>
                </a:lnTo>
                <a:lnTo>
                  <a:pt x="188104" y="95250"/>
                </a:lnTo>
                <a:lnTo>
                  <a:pt x="188117" y="100329"/>
                </a:lnTo>
                <a:lnTo>
                  <a:pt x="187647" y="116839"/>
                </a:lnTo>
                <a:lnTo>
                  <a:pt x="184328" y="146050"/>
                </a:lnTo>
                <a:lnTo>
                  <a:pt x="182820" y="153670"/>
                </a:lnTo>
                <a:lnTo>
                  <a:pt x="180413" y="162559"/>
                </a:lnTo>
                <a:lnTo>
                  <a:pt x="179381" y="167639"/>
                </a:lnTo>
                <a:lnTo>
                  <a:pt x="178250" y="171450"/>
                </a:lnTo>
                <a:lnTo>
                  <a:pt x="173417" y="186689"/>
                </a:lnTo>
                <a:lnTo>
                  <a:pt x="167708" y="207009"/>
                </a:lnTo>
                <a:lnTo>
                  <a:pt x="165663" y="214629"/>
                </a:lnTo>
                <a:lnTo>
                  <a:pt x="160282" y="234950"/>
                </a:lnTo>
                <a:lnTo>
                  <a:pt x="158865" y="240029"/>
                </a:lnTo>
                <a:lnTo>
                  <a:pt x="157546" y="246379"/>
                </a:lnTo>
                <a:lnTo>
                  <a:pt x="155631" y="254000"/>
                </a:lnTo>
                <a:lnTo>
                  <a:pt x="153897" y="262889"/>
                </a:lnTo>
                <a:lnTo>
                  <a:pt x="152325" y="270509"/>
                </a:lnTo>
                <a:lnTo>
                  <a:pt x="150897" y="276859"/>
                </a:lnTo>
                <a:lnTo>
                  <a:pt x="149862" y="283209"/>
                </a:lnTo>
                <a:lnTo>
                  <a:pt x="148864" y="289559"/>
                </a:lnTo>
                <a:lnTo>
                  <a:pt x="146817" y="303529"/>
                </a:lnTo>
                <a:lnTo>
                  <a:pt x="144807" y="317500"/>
                </a:lnTo>
                <a:lnTo>
                  <a:pt x="144226" y="322579"/>
                </a:lnTo>
                <a:lnTo>
                  <a:pt x="140592" y="350520"/>
                </a:lnTo>
                <a:lnTo>
                  <a:pt x="137057" y="378459"/>
                </a:lnTo>
                <a:lnTo>
                  <a:pt x="134974" y="397509"/>
                </a:lnTo>
                <a:lnTo>
                  <a:pt x="130923" y="427989"/>
                </a:lnTo>
                <a:lnTo>
                  <a:pt x="129136" y="443229"/>
                </a:lnTo>
                <a:lnTo>
                  <a:pt x="127611" y="454659"/>
                </a:lnTo>
                <a:lnTo>
                  <a:pt x="126590" y="461009"/>
                </a:lnTo>
                <a:lnTo>
                  <a:pt x="125531" y="468629"/>
                </a:lnTo>
                <a:lnTo>
                  <a:pt x="123845" y="480059"/>
                </a:lnTo>
                <a:lnTo>
                  <a:pt x="120843" y="497839"/>
                </a:lnTo>
                <a:lnTo>
                  <a:pt x="120248" y="500379"/>
                </a:lnTo>
                <a:lnTo>
                  <a:pt x="115959" y="532129"/>
                </a:lnTo>
                <a:lnTo>
                  <a:pt x="114076" y="543559"/>
                </a:lnTo>
                <a:lnTo>
                  <a:pt x="111518" y="560070"/>
                </a:lnTo>
                <a:lnTo>
                  <a:pt x="109815" y="571500"/>
                </a:lnTo>
                <a:lnTo>
                  <a:pt x="106972" y="593089"/>
                </a:lnTo>
                <a:lnTo>
                  <a:pt x="106375" y="596900"/>
                </a:lnTo>
                <a:lnTo>
                  <a:pt x="105177" y="621029"/>
                </a:lnTo>
                <a:lnTo>
                  <a:pt x="105070" y="624839"/>
                </a:lnTo>
                <a:lnTo>
                  <a:pt x="104954" y="628650"/>
                </a:lnTo>
                <a:lnTo>
                  <a:pt x="104837" y="632459"/>
                </a:lnTo>
                <a:lnTo>
                  <a:pt x="104711" y="636270"/>
                </a:lnTo>
                <a:lnTo>
                  <a:pt x="104622" y="640079"/>
                </a:lnTo>
                <a:lnTo>
                  <a:pt x="103643" y="701039"/>
                </a:lnTo>
                <a:lnTo>
                  <a:pt x="102549" y="732789"/>
                </a:lnTo>
                <a:lnTo>
                  <a:pt x="102423" y="735329"/>
                </a:lnTo>
                <a:lnTo>
                  <a:pt x="102297" y="737870"/>
                </a:lnTo>
                <a:lnTo>
                  <a:pt x="102172" y="740409"/>
                </a:lnTo>
                <a:lnTo>
                  <a:pt x="102109" y="741679"/>
                </a:lnTo>
                <a:lnTo>
                  <a:pt x="101994" y="744220"/>
                </a:lnTo>
                <a:lnTo>
                  <a:pt x="101810" y="746759"/>
                </a:lnTo>
                <a:lnTo>
                  <a:pt x="101717" y="748029"/>
                </a:lnTo>
                <a:lnTo>
                  <a:pt x="101625" y="749300"/>
                </a:lnTo>
                <a:lnTo>
                  <a:pt x="101580" y="754379"/>
                </a:lnTo>
                <a:lnTo>
                  <a:pt x="101457" y="762000"/>
                </a:lnTo>
                <a:lnTo>
                  <a:pt x="101391" y="763270"/>
                </a:lnTo>
                <a:lnTo>
                  <a:pt x="101325" y="764539"/>
                </a:lnTo>
                <a:lnTo>
                  <a:pt x="101205" y="768350"/>
                </a:lnTo>
                <a:lnTo>
                  <a:pt x="102130" y="772159"/>
                </a:lnTo>
                <a:lnTo>
                  <a:pt x="102798" y="773429"/>
                </a:lnTo>
                <a:lnTo>
                  <a:pt x="103616" y="774766"/>
                </a:lnTo>
                <a:lnTo>
                  <a:pt x="103485" y="773429"/>
                </a:lnTo>
                <a:lnTo>
                  <a:pt x="103247" y="772159"/>
                </a:lnTo>
                <a:lnTo>
                  <a:pt x="103464" y="770889"/>
                </a:lnTo>
                <a:lnTo>
                  <a:pt x="106094" y="765809"/>
                </a:lnTo>
                <a:lnTo>
                  <a:pt x="115746" y="765809"/>
                </a:lnTo>
                <a:lnTo>
                  <a:pt x="115873" y="754379"/>
                </a:lnTo>
                <a:lnTo>
                  <a:pt x="115946" y="751839"/>
                </a:lnTo>
                <a:lnTo>
                  <a:pt x="116008" y="750570"/>
                </a:lnTo>
                <a:lnTo>
                  <a:pt x="116094" y="749300"/>
                </a:lnTo>
                <a:lnTo>
                  <a:pt x="116180" y="748029"/>
                </a:lnTo>
                <a:lnTo>
                  <a:pt x="116267" y="746759"/>
                </a:lnTo>
                <a:lnTo>
                  <a:pt x="116367" y="744220"/>
                </a:lnTo>
                <a:lnTo>
                  <a:pt x="116757" y="737870"/>
                </a:lnTo>
                <a:lnTo>
                  <a:pt x="116878" y="735329"/>
                </a:lnTo>
                <a:lnTo>
                  <a:pt x="116998" y="732789"/>
                </a:lnTo>
                <a:lnTo>
                  <a:pt x="117322" y="723900"/>
                </a:lnTo>
                <a:lnTo>
                  <a:pt x="118343" y="690879"/>
                </a:lnTo>
                <a:lnTo>
                  <a:pt x="118436" y="687070"/>
                </a:lnTo>
                <a:lnTo>
                  <a:pt x="118537" y="684529"/>
                </a:lnTo>
                <a:lnTo>
                  <a:pt x="118623" y="680720"/>
                </a:lnTo>
                <a:lnTo>
                  <a:pt x="118728" y="676909"/>
                </a:lnTo>
                <a:lnTo>
                  <a:pt x="118841" y="668020"/>
                </a:lnTo>
                <a:lnTo>
                  <a:pt x="118921" y="646429"/>
                </a:lnTo>
                <a:lnTo>
                  <a:pt x="119019" y="640079"/>
                </a:lnTo>
                <a:lnTo>
                  <a:pt x="119138" y="636270"/>
                </a:lnTo>
                <a:lnTo>
                  <a:pt x="119231" y="632459"/>
                </a:lnTo>
                <a:lnTo>
                  <a:pt x="119346" y="628650"/>
                </a:lnTo>
                <a:lnTo>
                  <a:pt x="119457" y="624839"/>
                </a:lnTo>
                <a:lnTo>
                  <a:pt x="119580" y="621029"/>
                </a:lnTo>
                <a:lnTo>
                  <a:pt x="119654" y="617220"/>
                </a:lnTo>
                <a:lnTo>
                  <a:pt x="119777" y="610870"/>
                </a:lnTo>
                <a:lnTo>
                  <a:pt x="119881" y="608329"/>
                </a:lnTo>
                <a:lnTo>
                  <a:pt x="120581" y="599439"/>
                </a:lnTo>
                <a:lnTo>
                  <a:pt x="120681" y="598170"/>
                </a:lnTo>
                <a:lnTo>
                  <a:pt x="123229" y="580389"/>
                </a:lnTo>
                <a:lnTo>
                  <a:pt x="124068" y="574039"/>
                </a:lnTo>
                <a:lnTo>
                  <a:pt x="126128" y="560070"/>
                </a:lnTo>
                <a:lnTo>
                  <a:pt x="129461" y="538479"/>
                </a:lnTo>
                <a:lnTo>
                  <a:pt x="130219" y="533400"/>
                </a:lnTo>
                <a:lnTo>
                  <a:pt x="133300" y="510539"/>
                </a:lnTo>
                <a:lnTo>
                  <a:pt x="134468" y="502920"/>
                </a:lnTo>
                <a:lnTo>
                  <a:pt x="138060" y="481329"/>
                </a:lnTo>
                <a:lnTo>
                  <a:pt x="139773" y="471170"/>
                </a:lnTo>
                <a:lnTo>
                  <a:pt x="140842" y="463550"/>
                </a:lnTo>
                <a:lnTo>
                  <a:pt x="143421" y="444500"/>
                </a:lnTo>
                <a:lnTo>
                  <a:pt x="146509" y="420370"/>
                </a:lnTo>
                <a:lnTo>
                  <a:pt x="148410" y="406400"/>
                </a:lnTo>
                <a:lnTo>
                  <a:pt x="149275" y="398779"/>
                </a:lnTo>
                <a:lnTo>
                  <a:pt x="151337" y="381000"/>
                </a:lnTo>
                <a:lnTo>
                  <a:pt x="152316" y="372109"/>
                </a:lnTo>
                <a:lnTo>
                  <a:pt x="156432" y="340359"/>
                </a:lnTo>
                <a:lnTo>
                  <a:pt x="158502" y="323850"/>
                </a:lnTo>
                <a:lnTo>
                  <a:pt x="159076" y="320039"/>
                </a:lnTo>
                <a:lnTo>
                  <a:pt x="161367" y="303529"/>
                </a:lnTo>
                <a:lnTo>
                  <a:pt x="164062" y="285750"/>
                </a:lnTo>
                <a:lnTo>
                  <a:pt x="165064" y="280670"/>
                </a:lnTo>
                <a:lnTo>
                  <a:pt x="166456" y="273050"/>
                </a:lnTo>
                <a:lnTo>
                  <a:pt x="167992" y="265429"/>
                </a:lnTo>
                <a:lnTo>
                  <a:pt x="169690" y="257809"/>
                </a:lnTo>
                <a:lnTo>
                  <a:pt x="171566" y="248920"/>
                </a:lnTo>
                <a:lnTo>
                  <a:pt x="172849" y="243839"/>
                </a:lnTo>
                <a:lnTo>
                  <a:pt x="174233" y="238759"/>
                </a:lnTo>
                <a:lnTo>
                  <a:pt x="179558" y="218439"/>
                </a:lnTo>
                <a:lnTo>
                  <a:pt x="187238" y="190500"/>
                </a:lnTo>
                <a:lnTo>
                  <a:pt x="192097" y="175259"/>
                </a:lnTo>
                <a:lnTo>
                  <a:pt x="193281" y="170179"/>
                </a:lnTo>
                <a:lnTo>
                  <a:pt x="194746" y="165100"/>
                </a:lnTo>
                <a:lnTo>
                  <a:pt x="196876" y="156209"/>
                </a:lnTo>
                <a:lnTo>
                  <a:pt x="198461" y="149859"/>
                </a:lnTo>
                <a:lnTo>
                  <a:pt x="202519" y="100329"/>
                </a:lnTo>
                <a:lnTo>
                  <a:pt x="202506" y="95250"/>
                </a:lnTo>
                <a:lnTo>
                  <a:pt x="202352" y="83820"/>
                </a:lnTo>
                <a:lnTo>
                  <a:pt x="202276" y="77470"/>
                </a:lnTo>
                <a:lnTo>
                  <a:pt x="202200" y="69850"/>
                </a:lnTo>
                <a:lnTo>
                  <a:pt x="202100" y="66039"/>
                </a:lnTo>
                <a:lnTo>
                  <a:pt x="201282" y="55879"/>
                </a:lnTo>
                <a:lnTo>
                  <a:pt x="201180" y="54609"/>
                </a:lnTo>
                <a:lnTo>
                  <a:pt x="191272" y="19050"/>
                </a:lnTo>
                <a:lnTo>
                  <a:pt x="187376" y="15239"/>
                </a:lnTo>
                <a:close/>
              </a:path>
              <a:path w="202564" h="779779">
                <a:moveTo>
                  <a:pt x="81041" y="762000"/>
                </a:moveTo>
                <a:lnTo>
                  <a:pt x="16000" y="762000"/>
                </a:lnTo>
                <a:lnTo>
                  <a:pt x="22651" y="764539"/>
                </a:lnTo>
                <a:lnTo>
                  <a:pt x="87002" y="764539"/>
                </a:lnTo>
                <a:lnTo>
                  <a:pt x="82208" y="763270"/>
                </a:lnTo>
                <a:lnTo>
                  <a:pt x="81041" y="762000"/>
                </a:lnTo>
                <a:close/>
              </a:path>
              <a:path w="202564" h="779779">
                <a:moveTo>
                  <a:pt x="7980" y="735329"/>
                </a:moveTo>
                <a:lnTo>
                  <a:pt x="4141" y="737870"/>
                </a:lnTo>
                <a:lnTo>
                  <a:pt x="3227" y="741679"/>
                </a:lnTo>
                <a:lnTo>
                  <a:pt x="3063" y="742950"/>
                </a:lnTo>
                <a:lnTo>
                  <a:pt x="459" y="749300"/>
                </a:lnTo>
                <a:lnTo>
                  <a:pt x="0" y="751839"/>
                </a:lnTo>
                <a:lnTo>
                  <a:pt x="3661" y="758189"/>
                </a:lnTo>
                <a:lnTo>
                  <a:pt x="5834" y="759459"/>
                </a:lnTo>
                <a:lnTo>
                  <a:pt x="9982" y="760729"/>
                </a:lnTo>
                <a:lnTo>
                  <a:pt x="11137" y="760729"/>
                </a:lnTo>
                <a:lnTo>
                  <a:pt x="15302" y="762000"/>
                </a:lnTo>
                <a:lnTo>
                  <a:pt x="76481" y="762000"/>
                </a:lnTo>
                <a:lnTo>
                  <a:pt x="69598" y="760729"/>
                </a:lnTo>
                <a:lnTo>
                  <a:pt x="66106" y="759459"/>
                </a:lnTo>
                <a:lnTo>
                  <a:pt x="57108" y="758189"/>
                </a:lnTo>
                <a:lnTo>
                  <a:pt x="52768" y="756920"/>
                </a:lnTo>
                <a:lnTo>
                  <a:pt x="44474" y="754379"/>
                </a:lnTo>
                <a:lnTo>
                  <a:pt x="35905" y="753109"/>
                </a:lnTo>
                <a:lnTo>
                  <a:pt x="33385" y="751839"/>
                </a:lnTo>
                <a:lnTo>
                  <a:pt x="28837" y="750570"/>
                </a:lnTo>
                <a:lnTo>
                  <a:pt x="15420" y="750570"/>
                </a:lnTo>
                <a:lnTo>
                  <a:pt x="15438" y="749300"/>
                </a:lnTo>
                <a:lnTo>
                  <a:pt x="14067" y="746759"/>
                </a:lnTo>
                <a:lnTo>
                  <a:pt x="17077" y="746759"/>
                </a:lnTo>
                <a:lnTo>
                  <a:pt x="18207" y="740409"/>
                </a:lnTo>
                <a:lnTo>
                  <a:pt x="15749" y="736600"/>
                </a:lnTo>
                <a:lnTo>
                  <a:pt x="7980" y="735329"/>
                </a:lnTo>
                <a:close/>
              </a:path>
              <a:path w="202564" h="779779">
                <a:moveTo>
                  <a:pt x="14555" y="746759"/>
                </a:moveTo>
                <a:lnTo>
                  <a:pt x="14067" y="746759"/>
                </a:lnTo>
                <a:lnTo>
                  <a:pt x="15438" y="749300"/>
                </a:lnTo>
                <a:lnTo>
                  <a:pt x="15420" y="750570"/>
                </a:lnTo>
                <a:lnTo>
                  <a:pt x="16555" y="747381"/>
                </a:lnTo>
                <a:lnTo>
                  <a:pt x="14555" y="746759"/>
                </a:lnTo>
                <a:close/>
              </a:path>
              <a:path w="202564" h="779779">
                <a:moveTo>
                  <a:pt x="16555" y="747381"/>
                </a:moveTo>
                <a:lnTo>
                  <a:pt x="15420" y="750570"/>
                </a:lnTo>
                <a:lnTo>
                  <a:pt x="26879" y="750570"/>
                </a:lnTo>
                <a:lnTo>
                  <a:pt x="19674" y="748029"/>
                </a:lnTo>
                <a:lnTo>
                  <a:pt x="18644" y="748029"/>
                </a:lnTo>
                <a:lnTo>
                  <a:pt x="16555" y="747381"/>
                </a:lnTo>
                <a:close/>
              </a:path>
              <a:path w="202564" h="779779">
                <a:moveTo>
                  <a:pt x="16776" y="746759"/>
                </a:moveTo>
                <a:lnTo>
                  <a:pt x="14555" y="746759"/>
                </a:lnTo>
                <a:lnTo>
                  <a:pt x="16555" y="747381"/>
                </a:lnTo>
                <a:lnTo>
                  <a:pt x="16776" y="746759"/>
                </a:lnTo>
                <a:close/>
              </a:path>
              <a:path w="202564" h="779779">
                <a:moveTo>
                  <a:pt x="156241" y="0"/>
                </a:moveTo>
                <a:lnTo>
                  <a:pt x="131594" y="0"/>
                </a:lnTo>
                <a:lnTo>
                  <a:pt x="128582" y="1270"/>
                </a:lnTo>
                <a:lnTo>
                  <a:pt x="122317" y="1270"/>
                </a:lnTo>
                <a:lnTo>
                  <a:pt x="118423" y="2539"/>
                </a:lnTo>
                <a:lnTo>
                  <a:pt x="114880" y="2539"/>
                </a:lnTo>
                <a:lnTo>
                  <a:pt x="108422" y="5079"/>
                </a:lnTo>
                <a:lnTo>
                  <a:pt x="105291" y="6350"/>
                </a:lnTo>
                <a:lnTo>
                  <a:pt x="100617" y="11429"/>
                </a:lnTo>
                <a:lnTo>
                  <a:pt x="100107" y="12700"/>
                </a:lnTo>
                <a:lnTo>
                  <a:pt x="100043" y="13970"/>
                </a:lnTo>
                <a:lnTo>
                  <a:pt x="99979" y="15239"/>
                </a:lnTo>
                <a:lnTo>
                  <a:pt x="99915" y="16509"/>
                </a:lnTo>
                <a:lnTo>
                  <a:pt x="99792" y="43179"/>
                </a:lnTo>
                <a:lnTo>
                  <a:pt x="103016" y="45720"/>
                </a:lnTo>
                <a:lnTo>
                  <a:pt x="110970" y="45720"/>
                </a:lnTo>
                <a:lnTo>
                  <a:pt x="114193" y="43179"/>
                </a:lnTo>
                <a:lnTo>
                  <a:pt x="114293" y="19050"/>
                </a:lnTo>
                <a:lnTo>
                  <a:pt x="113129" y="19050"/>
                </a:lnTo>
                <a:lnTo>
                  <a:pt x="114160" y="17779"/>
                </a:lnTo>
                <a:lnTo>
                  <a:pt x="114306" y="16509"/>
                </a:lnTo>
                <a:lnTo>
                  <a:pt x="121587" y="16509"/>
                </a:lnTo>
                <a:lnTo>
                  <a:pt x="124927" y="15239"/>
                </a:lnTo>
                <a:lnTo>
                  <a:pt x="187376" y="15239"/>
                </a:lnTo>
                <a:lnTo>
                  <a:pt x="186077" y="13970"/>
                </a:lnTo>
                <a:lnTo>
                  <a:pt x="182871" y="10159"/>
                </a:lnTo>
                <a:lnTo>
                  <a:pt x="176344" y="6350"/>
                </a:lnTo>
                <a:lnTo>
                  <a:pt x="173389" y="5079"/>
                </a:lnTo>
                <a:lnTo>
                  <a:pt x="164572" y="2539"/>
                </a:lnTo>
                <a:lnTo>
                  <a:pt x="161704" y="1270"/>
                </a:lnTo>
                <a:lnTo>
                  <a:pt x="156241" y="0"/>
                </a:lnTo>
                <a:close/>
              </a:path>
              <a:path w="202564" h="779779">
                <a:moveTo>
                  <a:pt x="114306" y="16509"/>
                </a:moveTo>
                <a:lnTo>
                  <a:pt x="114160" y="17779"/>
                </a:lnTo>
                <a:lnTo>
                  <a:pt x="113129" y="19050"/>
                </a:lnTo>
                <a:lnTo>
                  <a:pt x="114297" y="18147"/>
                </a:lnTo>
                <a:lnTo>
                  <a:pt x="114306" y="16509"/>
                </a:lnTo>
                <a:close/>
              </a:path>
              <a:path w="202564" h="779779">
                <a:moveTo>
                  <a:pt x="114297" y="18147"/>
                </a:moveTo>
                <a:lnTo>
                  <a:pt x="113129" y="19050"/>
                </a:lnTo>
                <a:lnTo>
                  <a:pt x="114293" y="19050"/>
                </a:lnTo>
                <a:lnTo>
                  <a:pt x="114297" y="18147"/>
                </a:lnTo>
                <a:close/>
              </a:path>
              <a:path w="202564" h="779779">
                <a:moveTo>
                  <a:pt x="121587" y="16509"/>
                </a:moveTo>
                <a:lnTo>
                  <a:pt x="114306" y="16509"/>
                </a:lnTo>
                <a:lnTo>
                  <a:pt x="114297" y="18147"/>
                </a:lnTo>
                <a:lnTo>
                  <a:pt x="114773" y="17779"/>
                </a:lnTo>
                <a:lnTo>
                  <a:pt x="117998" y="17779"/>
                </a:lnTo>
                <a:lnTo>
                  <a:pt x="121587" y="16509"/>
                </a:lnTo>
                <a:close/>
              </a:path>
            </a:pathLst>
          </a:custGeom>
          <a:solidFill>
            <a:srgbClr val="000000"/>
          </a:solidFill>
        </p:spPr>
        <p:txBody>
          <a:bodyPr wrap="square" lIns="0" tIns="0" rIns="0" bIns="0" rtlCol="0"/>
          <a:lstStyle/>
          <a:p>
            <a:endParaRPr sz="898"/>
          </a:p>
        </p:txBody>
      </p:sp>
      <p:sp>
        <p:nvSpPr>
          <p:cNvPr id="28" name="object 28"/>
          <p:cNvSpPr/>
          <p:nvPr/>
        </p:nvSpPr>
        <p:spPr>
          <a:xfrm>
            <a:off x="5451935" y="2388878"/>
            <a:ext cx="87965" cy="20769"/>
          </a:xfrm>
          <a:custGeom>
            <a:avLst/>
            <a:gdLst/>
            <a:ahLst/>
            <a:cxnLst/>
            <a:rect l="l" t="t" r="r" b="b"/>
            <a:pathLst>
              <a:path w="137160" h="32385">
                <a:moveTo>
                  <a:pt x="136063" y="3597"/>
                </a:moveTo>
                <a:lnTo>
                  <a:pt x="76901" y="3597"/>
                </a:lnTo>
                <a:lnTo>
                  <a:pt x="73193" y="3873"/>
                </a:lnTo>
                <a:lnTo>
                  <a:pt x="71385" y="4067"/>
                </a:lnTo>
                <a:lnTo>
                  <a:pt x="65295" y="4813"/>
                </a:lnTo>
                <a:lnTo>
                  <a:pt x="56306" y="5740"/>
                </a:lnTo>
                <a:lnTo>
                  <a:pt x="53660" y="5986"/>
                </a:lnTo>
                <a:lnTo>
                  <a:pt x="57111" y="5986"/>
                </a:lnTo>
                <a:lnTo>
                  <a:pt x="28900" y="7254"/>
                </a:lnTo>
                <a:lnTo>
                  <a:pt x="26776" y="7254"/>
                </a:lnTo>
                <a:lnTo>
                  <a:pt x="15993" y="7793"/>
                </a:lnTo>
                <a:lnTo>
                  <a:pt x="16560" y="7793"/>
                </a:lnTo>
                <a:lnTo>
                  <a:pt x="14314" y="8047"/>
                </a:lnTo>
                <a:lnTo>
                  <a:pt x="9361" y="8472"/>
                </a:lnTo>
                <a:lnTo>
                  <a:pt x="9533" y="8472"/>
                </a:lnTo>
                <a:lnTo>
                  <a:pt x="5887" y="9076"/>
                </a:lnTo>
                <a:lnTo>
                  <a:pt x="4240" y="9632"/>
                </a:lnTo>
                <a:lnTo>
                  <a:pt x="0" y="14613"/>
                </a:lnTo>
                <a:lnTo>
                  <a:pt x="62" y="16640"/>
                </a:lnTo>
                <a:lnTo>
                  <a:pt x="185" y="18387"/>
                </a:lnTo>
                <a:lnTo>
                  <a:pt x="2150" y="21846"/>
                </a:lnTo>
                <a:lnTo>
                  <a:pt x="2210" y="22148"/>
                </a:lnTo>
                <a:lnTo>
                  <a:pt x="3368" y="23248"/>
                </a:lnTo>
                <a:lnTo>
                  <a:pt x="5035" y="24399"/>
                </a:lnTo>
                <a:lnTo>
                  <a:pt x="5596" y="24719"/>
                </a:lnTo>
                <a:lnTo>
                  <a:pt x="8397" y="26118"/>
                </a:lnTo>
                <a:lnTo>
                  <a:pt x="12683" y="29344"/>
                </a:lnTo>
                <a:lnTo>
                  <a:pt x="14376" y="30368"/>
                </a:lnTo>
                <a:lnTo>
                  <a:pt x="19270" y="31777"/>
                </a:lnTo>
                <a:lnTo>
                  <a:pt x="21052" y="31777"/>
                </a:lnTo>
                <a:lnTo>
                  <a:pt x="24857" y="31457"/>
                </a:lnTo>
                <a:lnTo>
                  <a:pt x="30958" y="31457"/>
                </a:lnTo>
                <a:lnTo>
                  <a:pt x="34320" y="28097"/>
                </a:lnTo>
                <a:lnTo>
                  <a:pt x="34320" y="22842"/>
                </a:lnTo>
                <a:lnTo>
                  <a:pt x="11906" y="22842"/>
                </a:lnTo>
                <a:lnTo>
                  <a:pt x="15431" y="18700"/>
                </a:lnTo>
                <a:lnTo>
                  <a:pt x="15346" y="15921"/>
                </a:lnTo>
                <a:lnTo>
                  <a:pt x="13695" y="13014"/>
                </a:lnTo>
                <a:lnTo>
                  <a:pt x="13171" y="12517"/>
                </a:lnTo>
                <a:lnTo>
                  <a:pt x="12632" y="12146"/>
                </a:lnTo>
                <a:lnTo>
                  <a:pt x="135481" y="12146"/>
                </a:lnTo>
                <a:lnTo>
                  <a:pt x="136536" y="10947"/>
                </a:lnTo>
                <a:lnTo>
                  <a:pt x="136416" y="9076"/>
                </a:lnTo>
                <a:lnTo>
                  <a:pt x="136298" y="7254"/>
                </a:lnTo>
                <a:lnTo>
                  <a:pt x="136201" y="5740"/>
                </a:lnTo>
                <a:lnTo>
                  <a:pt x="136081" y="3873"/>
                </a:lnTo>
                <a:lnTo>
                  <a:pt x="136063" y="3597"/>
                </a:lnTo>
                <a:close/>
              </a:path>
              <a:path w="137160" h="32385">
                <a:moveTo>
                  <a:pt x="12636" y="12146"/>
                </a:moveTo>
                <a:lnTo>
                  <a:pt x="11906" y="22842"/>
                </a:lnTo>
                <a:lnTo>
                  <a:pt x="10218" y="22842"/>
                </a:lnTo>
                <a:lnTo>
                  <a:pt x="18813" y="22148"/>
                </a:lnTo>
                <a:lnTo>
                  <a:pt x="17223" y="22148"/>
                </a:lnTo>
                <a:lnTo>
                  <a:pt x="23366" y="21846"/>
                </a:lnTo>
                <a:lnTo>
                  <a:pt x="34320" y="21846"/>
                </a:lnTo>
                <a:lnTo>
                  <a:pt x="34320" y="20144"/>
                </a:lnTo>
                <a:lnTo>
                  <a:pt x="31451" y="17275"/>
                </a:lnTo>
                <a:lnTo>
                  <a:pt x="20738" y="17275"/>
                </a:lnTo>
                <a:lnTo>
                  <a:pt x="20232" y="16969"/>
                </a:lnTo>
                <a:lnTo>
                  <a:pt x="19750" y="16640"/>
                </a:lnTo>
                <a:lnTo>
                  <a:pt x="16446" y="14196"/>
                </a:lnTo>
                <a:lnTo>
                  <a:pt x="15304" y="13497"/>
                </a:lnTo>
                <a:lnTo>
                  <a:pt x="12636" y="12146"/>
                </a:lnTo>
                <a:close/>
              </a:path>
              <a:path w="137160" h="32385">
                <a:moveTo>
                  <a:pt x="34320" y="21846"/>
                </a:moveTo>
                <a:lnTo>
                  <a:pt x="23366" y="21846"/>
                </a:lnTo>
                <a:lnTo>
                  <a:pt x="17223" y="22148"/>
                </a:lnTo>
                <a:lnTo>
                  <a:pt x="18813" y="22148"/>
                </a:lnTo>
                <a:lnTo>
                  <a:pt x="10218" y="22842"/>
                </a:lnTo>
                <a:lnTo>
                  <a:pt x="34320" y="22842"/>
                </a:lnTo>
                <a:lnTo>
                  <a:pt x="34320" y="21846"/>
                </a:lnTo>
                <a:close/>
              </a:path>
              <a:path w="137160" h="32385">
                <a:moveTo>
                  <a:pt x="95091" y="16969"/>
                </a:moveTo>
                <a:lnTo>
                  <a:pt x="31145" y="16969"/>
                </a:lnTo>
                <a:lnTo>
                  <a:pt x="34320" y="20144"/>
                </a:lnTo>
                <a:lnTo>
                  <a:pt x="34320" y="21846"/>
                </a:lnTo>
                <a:lnTo>
                  <a:pt x="24155" y="21846"/>
                </a:lnTo>
                <a:lnTo>
                  <a:pt x="59246" y="20337"/>
                </a:lnTo>
                <a:lnTo>
                  <a:pt x="54867" y="20337"/>
                </a:lnTo>
                <a:lnTo>
                  <a:pt x="65819" y="19251"/>
                </a:lnTo>
                <a:lnTo>
                  <a:pt x="72922" y="18387"/>
                </a:lnTo>
                <a:lnTo>
                  <a:pt x="74128" y="18257"/>
                </a:lnTo>
                <a:lnTo>
                  <a:pt x="68030" y="18257"/>
                </a:lnTo>
                <a:lnTo>
                  <a:pt x="95612" y="17465"/>
                </a:lnTo>
                <a:lnTo>
                  <a:pt x="90726" y="17465"/>
                </a:lnTo>
                <a:lnTo>
                  <a:pt x="95091" y="16969"/>
                </a:lnTo>
                <a:close/>
              </a:path>
              <a:path w="137160" h="32385">
                <a:moveTo>
                  <a:pt x="135481" y="12146"/>
                </a:moveTo>
                <a:lnTo>
                  <a:pt x="12636" y="12146"/>
                </a:lnTo>
                <a:lnTo>
                  <a:pt x="15304" y="13497"/>
                </a:lnTo>
                <a:lnTo>
                  <a:pt x="16446" y="14196"/>
                </a:lnTo>
                <a:lnTo>
                  <a:pt x="17046" y="14613"/>
                </a:lnTo>
                <a:lnTo>
                  <a:pt x="19750" y="16640"/>
                </a:lnTo>
                <a:lnTo>
                  <a:pt x="20232" y="16969"/>
                </a:lnTo>
                <a:lnTo>
                  <a:pt x="20738" y="17275"/>
                </a:lnTo>
                <a:lnTo>
                  <a:pt x="21661" y="17275"/>
                </a:lnTo>
                <a:lnTo>
                  <a:pt x="25300" y="16969"/>
                </a:lnTo>
                <a:lnTo>
                  <a:pt x="95091" y="16969"/>
                </a:lnTo>
                <a:lnTo>
                  <a:pt x="97990" y="16640"/>
                </a:lnTo>
                <a:lnTo>
                  <a:pt x="95934" y="16640"/>
                </a:lnTo>
                <a:lnTo>
                  <a:pt x="133525" y="14370"/>
                </a:lnTo>
                <a:lnTo>
                  <a:pt x="135481" y="12146"/>
                </a:lnTo>
                <a:close/>
              </a:path>
              <a:path w="137160" h="32385">
                <a:moveTo>
                  <a:pt x="31145" y="16969"/>
                </a:moveTo>
                <a:lnTo>
                  <a:pt x="25300" y="16969"/>
                </a:lnTo>
                <a:lnTo>
                  <a:pt x="21661" y="17275"/>
                </a:lnTo>
                <a:lnTo>
                  <a:pt x="31451" y="17275"/>
                </a:lnTo>
                <a:lnTo>
                  <a:pt x="31145" y="16969"/>
                </a:lnTo>
                <a:close/>
              </a:path>
              <a:path w="137160" h="32385">
                <a:moveTo>
                  <a:pt x="132601" y="0"/>
                </a:moveTo>
                <a:lnTo>
                  <a:pt x="110661" y="1409"/>
                </a:lnTo>
                <a:lnTo>
                  <a:pt x="110164" y="1409"/>
                </a:lnTo>
                <a:lnTo>
                  <a:pt x="96560" y="2185"/>
                </a:lnTo>
                <a:lnTo>
                  <a:pt x="97787" y="2185"/>
                </a:lnTo>
                <a:lnTo>
                  <a:pt x="85155" y="3597"/>
                </a:lnTo>
                <a:lnTo>
                  <a:pt x="136694" y="3597"/>
                </a:lnTo>
                <a:lnTo>
                  <a:pt x="132601" y="0"/>
                </a:lnTo>
                <a:close/>
              </a:path>
            </a:pathLst>
          </a:custGeom>
          <a:solidFill>
            <a:srgbClr val="000000"/>
          </a:solidFill>
        </p:spPr>
        <p:txBody>
          <a:bodyPr wrap="square" lIns="0" tIns="0" rIns="0" bIns="0" rtlCol="0"/>
          <a:lstStyle/>
          <a:p>
            <a:endParaRPr sz="898"/>
          </a:p>
        </p:txBody>
      </p:sp>
      <p:pic>
        <p:nvPicPr>
          <p:cNvPr id="29" name="object 29"/>
          <p:cNvPicPr/>
          <p:nvPr/>
        </p:nvPicPr>
        <p:blipFill>
          <a:blip r:embed="rId21" cstate="print"/>
          <a:stretch>
            <a:fillRect/>
          </a:stretch>
        </p:blipFill>
        <p:spPr>
          <a:xfrm>
            <a:off x="5637366" y="2316789"/>
            <a:ext cx="96999" cy="157906"/>
          </a:xfrm>
          <a:prstGeom prst="rect">
            <a:avLst/>
          </a:prstGeom>
        </p:spPr>
      </p:pic>
      <p:sp>
        <p:nvSpPr>
          <p:cNvPr id="30" name="object 30"/>
          <p:cNvSpPr/>
          <p:nvPr/>
        </p:nvSpPr>
        <p:spPr>
          <a:xfrm>
            <a:off x="5769766" y="2175739"/>
            <a:ext cx="125431" cy="465888"/>
          </a:xfrm>
          <a:custGeom>
            <a:avLst/>
            <a:gdLst/>
            <a:ahLst/>
            <a:cxnLst/>
            <a:rect l="l" t="t" r="r" b="b"/>
            <a:pathLst>
              <a:path w="195579" h="726439">
                <a:moveTo>
                  <a:pt x="137783" y="0"/>
                </a:moveTo>
                <a:lnTo>
                  <a:pt x="130238" y="0"/>
                </a:lnTo>
                <a:lnTo>
                  <a:pt x="124620" y="1270"/>
                </a:lnTo>
                <a:lnTo>
                  <a:pt x="121726" y="2540"/>
                </a:lnTo>
                <a:lnTo>
                  <a:pt x="114943" y="6350"/>
                </a:lnTo>
                <a:lnTo>
                  <a:pt x="111848" y="7620"/>
                </a:lnTo>
                <a:lnTo>
                  <a:pt x="105178" y="13970"/>
                </a:lnTo>
                <a:lnTo>
                  <a:pt x="102298" y="16510"/>
                </a:lnTo>
                <a:lnTo>
                  <a:pt x="97235" y="24130"/>
                </a:lnTo>
                <a:lnTo>
                  <a:pt x="84612" y="60960"/>
                </a:lnTo>
                <a:lnTo>
                  <a:pt x="78464" y="100330"/>
                </a:lnTo>
                <a:lnTo>
                  <a:pt x="75486" y="154940"/>
                </a:lnTo>
                <a:lnTo>
                  <a:pt x="74592" y="214630"/>
                </a:lnTo>
                <a:lnTo>
                  <a:pt x="74508" y="222250"/>
                </a:lnTo>
                <a:lnTo>
                  <a:pt x="74386" y="229870"/>
                </a:lnTo>
                <a:lnTo>
                  <a:pt x="73850" y="254000"/>
                </a:lnTo>
                <a:lnTo>
                  <a:pt x="72124" y="307340"/>
                </a:lnTo>
                <a:lnTo>
                  <a:pt x="71254" y="330200"/>
                </a:lnTo>
                <a:lnTo>
                  <a:pt x="70698" y="345440"/>
                </a:lnTo>
                <a:lnTo>
                  <a:pt x="67419" y="383540"/>
                </a:lnTo>
                <a:lnTo>
                  <a:pt x="66227" y="392430"/>
                </a:lnTo>
                <a:lnTo>
                  <a:pt x="65504" y="398780"/>
                </a:lnTo>
                <a:lnTo>
                  <a:pt x="61710" y="422910"/>
                </a:lnTo>
                <a:lnTo>
                  <a:pt x="57873" y="445770"/>
                </a:lnTo>
                <a:lnTo>
                  <a:pt x="56436" y="454660"/>
                </a:lnTo>
                <a:lnTo>
                  <a:pt x="55610" y="461010"/>
                </a:lnTo>
                <a:lnTo>
                  <a:pt x="51851" y="486410"/>
                </a:lnTo>
                <a:lnTo>
                  <a:pt x="49498" y="502920"/>
                </a:lnTo>
                <a:lnTo>
                  <a:pt x="45417" y="549910"/>
                </a:lnTo>
                <a:lnTo>
                  <a:pt x="44343" y="566420"/>
                </a:lnTo>
                <a:lnTo>
                  <a:pt x="42957" y="582930"/>
                </a:lnTo>
                <a:lnTo>
                  <a:pt x="42856" y="584200"/>
                </a:lnTo>
                <a:lnTo>
                  <a:pt x="41466" y="593090"/>
                </a:lnTo>
                <a:lnTo>
                  <a:pt x="40380" y="596900"/>
                </a:lnTo>
                <a:lnTo>
                  <a:pt x="38086" y="605790"/>
                </a:lnTo>
                <a:lnTo>
                  <a:pt x="37247" y="607060"/>
                </a:lnTo>
                <a:lnTo>
                  <a:pt x="34082" y="615950"/>
                </a:lnTo>
                <a:lnTo>
                  <a:pt x="29776" y="628650"/>
                </a:lnTo>
                <a:lnTo>
                  <a:pt x="27508" y="635000"/>
                </a:lnTo>
                <a:lnTo>
                  <a:pt x="23907" y="643890"/>
                </a:lnTo>
                <a:lnTo>
                  <a:pt x="23065" y="646430"/>
                </a:lnTo>
                <a:lnTo>
                  <a:pt x="21487" y="650240"/>
                </a:lnTo>
                <a:lnTo>
                  <a:pt x="20797" y="652780"/>
                </a:lnTo>
                <a:lnTo>
                  <a:pt x="17500" y="662940"/>
                </a:lnTo>
                <a:lnTo>
                  <a:pt x="16178" y="666750"/>
                </a:lnTo>
                <a:lnTo>
                  <a:pt x="13299" y="674370"/>
                </a:lnTo>
                <a:lnTo>
                  <a:pt x="9875" y="685800"/>
                </a:lnTo>
                <a:lnTo>
                  <a:pt x="9446" y="688340"/>
                </a:lnTo>
                <a:lnTo>
                  <a:pt x="8591" y="690880"/>
                </a:lnTo>
                <a:lnTo>
                  <a:pt x="5935" y="697230"/>
                </a:lnTo>
                <a:lnTo>
                  <a:pt x="4267" y="702310"/>
                </a:lnTo>
                <a:lnTo>
                  <a:pt x="3632" y="703580"/>
                </a:lnTo>
                <a:lnTo>
                  <a:pt x="1221" y="712470"/>
                </a:lnTo>
                <a:lnTo>
                  <a:pt x="500" y="715010"/>
                </a:lnTo>
                <a:lnTo>
                  <a:pt x="222" y="716280"/>
                </a:lnTo>
                <a:lnTo>
                  <a:pt x="58" y="717550"/>
                </a:lnTo>
                <a:lnTo>
                  <a:pt x="0" y="720090"/>
                </a:lnTo>
                <a:lnTo>
                  <a:pt x="842" y="722630"/>
                </a:lnTo>
                <a:lnTo>
                  <a:pt x="6215" y="726440"/>
                </a:lnTo>
                <a:lnTo>
                  <a:pt x="10758" y="726440"/>
                </a:lnTo>
                <a:lnTo>
                  <a:pt x="21673" y="723900"/>
                </a:lnTo>
                <a:lnTo>
                  <a:pt x="23557" y="723900"/>
                </a:lnTo>
                <a:lnTo>
                  <a:pt x="26869" y="722630"/>
                </a:lnTo>
                <a:lnTo>
                  <a:pt x="28166" y="721360"/>
                </a:lnTo>
                <a:lnTo>
                  <a:pt x="30764" y="720090"/>
                </a:lnTo>
                <a:lnTo>
                  <a:pt x="14305" y="720090"/>
                </a:lnTo>
                <a:lnTo>
                  <a:pt x="14427" y="718820"/>
                </a:lnTo>
                <a:lnTo>
                  <a:pt x="14474" y="716280"/>
                </a:lnTo>
                <a:lnTo>
                  <a:pt x="13719" y="715010"/>
                </a:lnTo>
                <a:lnTo>
                  <a:pt x="11084" y="712470"/>
                </a:lnTo>
                <a:lnTo>
                  <a:pt x="10125" y="711200"/>
                </a:lnTo>
                <a:lnTo>
                  <a:pt x="14773" y="711200"/>
                </a:lnTo>
                <a:lnTo>
                  <a:pt x="16843" y="710293"/>
                </a:lnTo>
                <a:lnTo>
                  <a:pt x="17338" y="708660"/>
                </a:lnTo>
                <a:lnTo>
                  <a:pt x="17912" y="706120"/>
                </a:lnTo>
                <a:lnTo>
                  <a:pt x="19434" y="702310"/>
                </a:lnTo>
                <a:lnTo>
                  <a:pt x="21661" y="695960"/>
                </a:lnTo>
                <a:lnTo>
                  <a:pt x="23194" y="692150"/>
                </a:lnTo>
                <a:lnTo>
                  <a:pt x="23674" y="690880"/>
                </a:lnTo>
                <a:lnTo>
                  <a:pt x="25609" y="683260"/>
                </a:lnTo>
                <a:lnTo>
                  <a:pt x="26588" y="680720"/>
                </a:lnTo>
                <a:lnTo>
                  <a:pt x="27613" y="676910"/>
                </a:lnTo>
                <a:lnTo>
                  <a:pt x="29804" y="671830"/>
                </a:lnTo>
                <a:lnTo>
                  <a:pt x="31195" y="666750"/>
                </a:lnTo>
                <a:lnTo>
                  <a:pt x="33686" y="659130"/>
                </a:lnTo>
                <a:lnTo>
                  <a:pt x="35109" y="655320"/>
                </a:lnTo>
                <a:lnTo>
                  <a:pt x="36568" y="650240"/>
                </a:lnTo>
                <a:lnTo>
                  <a:pt x="37367" y="648970"/>
                </a:lnTo>
                <a:lnTo>
                  <a:pt x="40963" y="640080"/>
                </a:lnTo>
                <a:lnTo>
                  <a:pt x="43306" y="633730"/>
                </a:lnTo>
                <a:lnTo>
                  <a:pt x="47929" y="619760"/>
                </a:lnTo>
                <a:lnTo>
                  <a:pt x="50874" y="612140"/>
                </a:lnTo>
                <a:lnTo>
                  <a:pt x="58172" y="574040"/>
                </a:lnTo>
                <a:lnTo>
                  <a:pt x="58704" y="567690"/>
                </a:lnTo>
                <a:lnTo>
                  <a:pt x="60100" y="546100"/>
                </a:lnTo>
                <a:lnTo>
                  <a:pt x="60745" y="537210"/>
                </a:lnTo>
                <a:lnTo>
                  <a:pt x="61408" y="527050"/>
                </a:lnTo>
                <a:lnTo>
                  <a:pt x="61687" y="523240"/>
                </a:lnTo>
                <a:lnTo>
                  <a:pt x="62183" y="518160"/>
                </a:lnTo>
                <a:lnTo>
                  <a:pt x="63770" y="504190"/>
                </a:lnTo>
                <a:lnTo>
                  <a:pt x="66428" y="486410"/>
                </a:lnTo>
                <a:lnTo>
                  <a:pt x="69857" y="462280"/>
                </a:lnTo>
                <a:lnTo>
                  <a:pt x="72083" y="448310"/>
                </a:lnTo>
                <a:lnTo>
                  <a:pt x="75479" y="427990"/>
                </a:lnTo>
                <a:lnTo>
                  <a:pt x="77882" y="412750"/>
                </a:lnTo>
                <a:lnTo>
                  <a:pt x="78954" y="406400"/>
                </a:lnTo>
                <a:lnTo>
                  <a:pt x="79772" y="400050"/>
                </a:lnTo>
                <a:lnTo>
                  <a:pt x="80514" y="394970"/>
                </a:lnTo>
                <a:lnTo>
                  <a:pt x="84748" y="353060"/>
                </a:lnTo>
                <a:lnTo>
                  <a:pt x="86274" y="313690"/>
                </a:lnTo>
                <a:lnTo>
                  <a:pt x="88244" y="254000"/>
                </a:lnTo>
                <a:lnTo>
                  <a:pt x="88902" y="187960"/>
                </a:lnTo>
                <a:lnTo>
                  <a:pt x="88991" y="182880"/>
                </a:lnTo>
                <a:lnTo>
                  <a:pt x="91013" y="129540"/>
                </a:lnTo>
                <a:lnTo>
                  <a:pt x="94126" y="88900"/>
                </a:lnTo>
                <a:lnTo>
                  <a:pt x="102081" y="50800"/>
                </a:lnTo>
                <a:lnTo>
                  <a:pt x="120482" y="20320"/>
                </a:lnTo>
                <a:lnTo>
                  <a:pt x="122683" y="17780"/>
                </a:lnTo>
                <a:lnTo>
                  <a:pt x="127290" y="15240"/>
                </a:lnTo>
                <a:lnTo>
                  <a:pt x="189517" y="15240"/>
                </a:lnTo>
                <a:lnTo>
                  <a:pt x="188789" y="13970"/>
                </a:lnTo>
                <a:lnTo>
                  <a:pt x="185924" y="10160"/>
                </a:lnTo>
                <a:lnTo>
                  <a:pt x="178057" y="5080"/>
                </a:lnTo>
                <a:lnTo>
                  <a:pt x="171904" y="2540"/>
                </a:lnTo>
                <a:lnTo>
                  <a:pt x="163913" y="1270"/>
                </a:lnTo>
                <a:lnTo>
                  <a:pt x="161936" y="1270"/>
                </a:lnTo>
                <a:lnTo>
                  <a:pt x="137783" y="0"/>
                </a:lnTo>
                <a:close/>
              </a:path>
              <a:path w="195579" h="726439">
                <a:moveTo>
                  <a:pt x="68816" y="675640"/>
                </a:moveTo>
                <a:lnTo>
                  <a:pt x="63432" y="680720"/>
                </a:lnTo>
                <a:lnTo>
                  <a:pt x="48388" y="693420"/>
                </a:lnTo>
                <a:lnTo>
                  <a:pt x="44804" y="697230"/>
                </a:lnTo>
                <a:lnTo>
                  <a:pt x="40340" y="699770"/>
                </a:lnTo>
                <a:lnTo>
                  <a:pt x="39438" y="699770"/>
                </a:lnTo>
                <a:lnTo>
                  <a:pt x="35411" y="702310"/>
                </a:lnTo>
                <a:lnTo>
                  <a:pt x="29551" y="704850"/>
                </a:lnTo>
                <a:lnTo>
                  <a:pt x="28741" y="706120"/>
                </a:lnTo>
                <a:lnTo>
                  <a:pt x="25474" y="707145"/>
                </a:lnTo>
                <a:lnTo>
                  <a:pt x="22705" y="708660"/>
                </a:lnTo>
                <a:lnTo>
                  <a:pt x="21597" y="708660"/>
                </a:lnTo>
                <a:lnTo>
                  <a:pt x="19014" y="709930"/>
                </a:lnTo>
                <a:lnTo>
                  <a:pt x="17673" y="709930"/>
                </a:lnTo>
                <a:lnTo>
                  <a:pt x="16843" y="710293"/>
                </a:lnTo>
                <a:lnTo>
                  <a:pt x="15416" y="715010"/>
                </a:lnTo>
                <a:lnTo>
                  <a:pt x="14616" y="717550"/>
                </a:lnTo>
                <a:lnTo>
                  <a:pt x="14523" y="718820"/>
                </a:lnTo>
                <a:lnTo>
                  <a:pt x="14346" y="719850"/>
                </a:lnTo>
                <a:lnTo>
                  <a:pt x="14305" y="720090"/>
                </a:lnTo>
                <a:lnTo>
                  <a:pt x="30421" y="720090"/>
                </a:lnTo>
                <a:lnTo>
                  <a:pt x="34838" y="718820"/>
                </a:lnTo>
                <a:lnTo>
                  <a:pt x="35890" y="717550"/>
                </a:lnTo>
                <a:lnTo>
                  <a:pt x="41790" y="715010"/>
                </a:lnTo>
                <a:lnTo>
                  <a:pt x="46117" y="712470"/>
                </a:lnTo>
                <a:lnTo>
                  <a:pt x="47583" y="712470"/>
                </a:lnTo>
                <a:lnTo>
                  <a:pt x="53550" y="708660"/>
                </a:lnTo>
                <a:lnTo>
                  <a:pt x="57247" y="704850"/>
                </a:lnTo>
                <a:lnTo>
                  <a:pt x="72760" y="692150"/>
                </a:lnTo>
                <a:lnTo>
                  <a:pt x="78036" y="687070"/>
                </a:lnTo>
                <a:lnTo>
                  <a:pt x="78449" y="683260"/>
                </a:lnTo>
                <a:lnTo>
                  <a:pt x="73356" y="676910"/>
                </a:lnTo>
                <a:lnTo>
                  <a:pt x="68816" y="675640"/>
                </a:lnTo>
                <a:close/>
              </a:path>
              <a:path w="195579" h="726439">
                <a:moveTo>
                  <a:pt x="31254" y="719850"/>
                </a:moveTo>
                <a:lnTo>
                  <a:pt x="30421" y="720090"/>
                </a:lnTo>
                <a:lnTo>
                  <a:pt x="30764" y="720090"/>
                </a:lnTo>
                <a:lnTo>
                  <a:pt x="31254" y="719850"/>
                </a:lnTo>
                <a:close/>
              </a:path>
              <a:path w="195579" h="726439">
                <a:moveTo>
                  <a:pt x="16843" y="710293"/>
                </a:moveTo>
                <a:lnTo>
                  <a:pt x="14773" y="711200"/>
                </a:lnTo>
                <a:lnTo>
                  <a:pt x="10125" y="711200"/>
                </a:lnTo>
                <a:lnTo>
                  <a:pt x="11084" y="712470"/>
                </a:lnTo>
                <a:lnTo>
                  <a:pt x="13719" y="715010"/>
                </a:lnTo>
                <a:lnTo>
                  <a:pt x="14474" y="716280"/>
                </a:lnTo>
                <a:lnTo>
                  <a:pt x="14427" y="718820"/>
                </a:lnTo>
                <a:lnTo>
                  <a:pt x="14616" y="717550"/>
                </a:lnTo>
                <a:lnTo>
                  <a:pt x="15416" y="715010"/>
                </a:lnTo>
                <a:lnTo>
                  <a:pt x="16843" y="710293"/>
                </a:lnTo>
                <a:close/>
              </a:path>
              <a:path w="195579" h="726439">
                <a:moveTo>
                  <a:pt x="189517" y="15240"/>
                </a:moveTo>
                <a:lnTo>
                  <a:pt x="161814" y="15240"/>
                </a:lnTo>
                <a:lnTo>
                  <a:pt x="167021" y="16510"/>
                </a:lnTo>
                <a:lnTo>
                  <a:pt x="171610" y="17780"/>
                </a:lnTo>
                <a:lnTo>
                  <a:pt x="179905" y="34290"/>
                </a:lnTo>
                <a:lnTo>
                  <a:pt x="180094" y="34290"/>
                </a:lnTo>
                <a:lnTo>
                  <a:pt x="181262" y="40640"/>
                </a:lnTo>
                <a:lnTo>
                  <a:pt x="185094" y="43180"/>
                </a:lnTo>
                <a:lnTo>
                  <a:pt x="192867" y="40640"/>
                </a:lnTo>
                <a:lnTo>
                  <a:pt x="195337" y="36830"/>
                </a:lnTo>
                <a:lnTo>
                  <a:pt x="194496" y="33020"/>
                </a:lnTo>
                <a:lnTo>
                  <a:pt x="194268" y="31750"/>
                </a:lnTo>
                <a:lnTo>
                  <a:pt x="192962" y="22860"/>
                </a:lnTo>
                <a:lnTo>
                  <a:pt x="192427" y="20320"/>
                </a:lnTo>
                <a:lnTo>
                  <a:pt x="189517" y="15240"/>
                </a:lnTo>
                <a:close/>
              </a:path>
            </a:pathLst>
          </a:custGeom>
          <a:solidFill>
            <a:srgbClr val="000000"/>
          </a:solidFill>
        </p:spPr>
        <p:txBody>
          <a:bodyPr wrap="square" lIns="0" tIns="0" rIns="0" bIns="0" rtlCol="0"/>
          <a:lstStyle/>
          <a:p>
            <a:endParaRPr sz="898"/>
          </a:p>
        </p:txBody>
      </p:sp>
      <p:sp>
        <p:nvSpPr>
          <p:cNvPr id="31" name="object 31"/>
          <p:cNvSpPr/>
          <p:nvPr/>
        </p:nvSpPr>
        <p:spPr>
          <a:xfrm>
            <a:off x="6001840" y="2182226"/>
            <a:ext cx="19548" cy="128689"/>
          </a:xfrm>
          <a:custGeom>
            <a:avLst/>
            <a:gdLst/>
            <a:ahLst/>
            <a:cxnLst/>
            <a:rect l="l" t="t" r="r" b="b"/>
            <a:pathLst>
              <a:path w="30479" h="200660">
                <a:moveTo>
                  <a:pt x="3808" y="185553"/>
                </a:moveTo>
                <a:lnTo>
                  <a:pt x="3422" y="185553"/>
                </a:lnTo>
                <a:lnTo>
                  <a:pt x="1236" y="187672"/>
                </a:lnTo>
                <a:lnTo>
                  <a:pt x="98" y="188880"/>
                </a:lnTo>
                <a:lnTo>
                  <a:pt x="163" y="193947"/>
                </a:lnTo>
                <a:lnTo>
                  <a:pt x="664" y="196225"/>
                </a:lnTo>
                <a:lnTo>
                  <a:pt x="716" y="196461"/>
                </a:lnTo>
                <a:lnTo>
                  <a:pt x="1884" y="198415"/>
                </a:lnTo>
                <a:lnTo>
                  <a:pt x="2159" y="198690"/>
                </a:lnTo>
                <a:lnTo>
                  <a:pt x="7677" y="200360"/>
                </a:lnTo>
                <a:lnTo>
                  <a:pt x="9338" y="199953"/>
                </a:lnTo>
                <a:lnTo>
                  <a:pt x="9556" y="199953"/>
                </a:lnTo>
                <a:lnTo>
                  <a:pt x="14598" y="195505"/>
                </a:lnTo>
                <a:lnTo>
                  <a:pt x="14598" y="191725"/>
                </a:lnTo>
                <a:lnTo>
                  <a:pt x="14348" y="191725"/>
                </a:lnTo>
                <a:lnTo>
                  <a:pt x="14235" y="190888"/>
                </a:lnTo>
                <a:lnTo>
                  <a:pt x="13827" y="189029"/>
                </a:lnTo>
                <a:lnTo>
                  <a:pt x="13794" y="188880"/>
                </a:lnTo>
                <a:lnTo>
                  <a:pt x="13112" y="187672"/>
                </a:lnTo>
                <a:lnTo>
                  <a:pt x="2509" y="187672"/>
                </a:lnTo>
                <a:lnTo>
                  <a:pt x="2954" y="187012"/>
                </a:lnTo>
                <a:lnTo>
                  <a:pt x="3808" y="185553"/>
                </a:lnTo>
                <a:close/>
              </a:path>
              <a:path w="30479" h="200660">
                <a:moveTo>
                  <a:pt x="2159" y="198690"/>
                </a:moveTo>
                <a:lnTo>
                  <a:pt x="3422" y="199953"/>
                </a:lnTo>
                <a:lnTo>
                  <a:pt x="6334" y="199953"/>
                </a:lnTo>
                <a:lnTo>
                  <a:pt x="2159" y="198690"/>
                </a:lnTo>
                <a:close/>
              </a:path>
              <a:path w="30479" h="200660">
                <a:moveTo>
                  <a:pt x="14598" y="195505"/>
                </a:moveTo>
                <a:lnTo>
                  <a:pt x="9556" y="199953"/>
                </a:lnTo>
                <a:lnTo>
                  <a:pt x="11375" y="199953"/>
                </a:lnTo>
                <a:lnTo>
                  <a:pt x="14505" y="196823"/>
                </a:lnTo>
                <a:lnTo>
                  <a:pt x="14598" y="195505"/>
                </a:lnTo>
                <a:close/>
              </a:path>
              <a:path w="30479" h="200660">
                <a:moveTo>
                  <a:pt x="163" y="193947"/>
                </a:moveTo>
                <a:lnTo>
                  <a:pt x="172" y="194650"/>
                </a:lnTo>
                <a:lnTo>
                  <a:pt x="292" y="196823"/>
                </a:lnTo>
                <a:lnTo>
                  <a:pt x="1884" y="198415"/>
                </a:lnTo>
                <a:lnTo>
                  <a:pt x="716" y="196461"/>
                </a:lnTo>
                <a:lnTo>
                  <a:pt x="163" y="193947"/>
                </a:lnTo>
                <a:close/>
              </a:path>
              <a:path w="30479" h="200660">
                <a:moveTo>
                  <a:pt x="14529" y="178357"/>
                </a:moveTo>
                <a:lnTo>
                  <a:pt x="14598" y="195505"/>
                </a:lnTo>
                <a:lnTo>
                  <a:pt x="15168" y="194650"/>
                </a:lnTo>
                <a:lnTo>
                  <a:pt x="17903" y="189979"/>
                </a:lnTo>
                <a:lnTo>
                  <a:pt x="20440" y="186173"/>
                </a:lnTo>
                <a:lnTo>
                  <a:pt x="19546" y="181702"/>
                </a:lnTo>
                <a:lnTo>
                  <a:pt x="14529" y="178357"/>
                </a:lnTo>
                <a:close/>
              </a:path>
              <a:path w="30479" h="200660">
                <a:moveTo>
                  <a:pt x="135" y="191725"/>
                </a:moveTo>
                <a:lnTo>
                  <a:pt x="10" y="192754"/>
                </a:lnTo>
                <a:lnTo>
                  <a:pt x="0" y="193202"/>
                </a:lnTo>
                <a:lnTo>
                  <a:pt x="163" y="193947"/>
                </a:lnTo>
                <a:lnTo>
                  <a:pt x="135" y="191725"/>
                </a:lnTo>
                <a:close/>
              </a:path>
              <a:path w="30479" h="200660">
                <a:moveTo>
                  <a:pt x="12834" y="187012"/>
                </a:moveTo>
                <a:lnTo>
                  <a:pt x="12839" y="187217"/>
                </a:lnTo>
                <a:lnTo>
                  <a:pt x="13794" y="188880"/>
                </a:lnTo>
                <a:lnTo>
                  <a:pt x="14235" y="190888"/>
                </a:lnTo>
                <a:lnTo>
                  <a:pt x="14348" y="191725"/>
                </a:lnTo>
                <a:lnTo>
                  <a:pt x="14474" y="188880"/>
                </a:lnTo>
                <a:lnTo>
                  <a:pt x="14700" y="188880"/>
                </a:lnTo>
                <a:lnTo>
                  <a:pt x="12834" y="187012"/>
                </a:lnTo>
                <a:close/>
              </a:path>
              <a:path w="30479" h="200660">
                <a:moveTo>
                  <a:pt x="14598" y="189029"/>
                </a:moveTo>
                <a:lnTo>
                  <a:pt x="14466" y="189979"/>
                </a:lnTo>
                <a:lnTo>
                  <a:pt x="14348" y="191725"/>
                </a:lnTo>
                <a:lnTo>
                  <a:pt x="14598" y="191725"/>
                </a:lnTo>
                <a:lnTo>
                  <a:pt x="14598" y="189029"/>
                </a:lnTo>
                <a:close/>
              </a:path>
              <a:path w="30479" h="200660">
                <a:moveTo>
                  <a:pt x="15884" y="37140"/>
                </a:moveTo>
                <a:lnTo>
                  <a:pt x="9759" y="86522"/>
                </a:lnTo>
                <a:lnTo>
                  <a:pt x="8684" y="93418"/>
                </a:lnTo>
                <a:lnTo>
                  <a:pt x="6595" y="109061"/>
                </a:lnTo>
                <a:lnTo>
                  <a:pt x="5974" y="113350"/>
                </a:lnTo>
                <a:lnTo>
                  <a:pt x="4114" y="124995"/>
                </a:lnTo>
                <a:lnTo>
                  <a:pt x="3404" y="130032"/>
                </a:lnTo>
                <a:lnTo>
                  <a:pt x="3021" y="133132"/>
                </a:lnTo>
                <a:lnTo>
                  <a:pt x="2377" y="139329"/>
                </a:lnTo>
                <a:lnTo>
                  <a:pt x="1487" y="149465"/>
                </a:lnTo>
                <a:lnTo>
                  <a:pt x="444" y="160797"/>
                </a:lnTo>
                <a:lnTo>
                  <a:pt x="336" y="162085"/>
                </a:lnTo>
                <a:lnTo>
                  <a:pt x="298" y="163026"/>
                </a:lnTo>
                <a:lnTo>
                  <a:pt x="204" y="165380"/>
                </a:lnTo>
                <a:lnTo>
                  <a:pt x="97" y="188880"/>
                </a:lnTo>
                <a:lnTo>
                  <a:pt x="1236" y="187672"/>
                </a:lnTo>
                <a:lnTo>
                  <a:pt x="3422" y="185553"/>
                </a:lnTo>
                <a:lnTo>
                  <a:pt x="3808" y="185553"/>
                </a:lnTo>
                <a:lnTo>
                  <a:pt x="5688" y="182341"/>
                </a:lnTo>
                <a:lnTo>
                  <a:pt x="8344" y="178357"/>
                </a:lnTo>
                <a:lnTo>
                  <a:pt x="8459" y="178184"/>
                </a:lnTo>
                <a:lnTo>
                  <a:pt x="12929" y="177290"/>
                </a:lnTo>
                <a:lnTo>
                  <a:pt x="14534" y="177290"/>
                </a:lnTo>
                <a:lnTo>
                  <a:pt x="14616" y="165380"/>
                </a:lnTo>
                <a:lnTo>
                  <a:pt x="14710" y="163026"/>
                </a:lnTo>
                <a:lnTo>
                  <a:pt x="15500" y="154400"/>
                </a:lnTo>
                <a:lnTo>
                  <a:pt x="16711" y="140699"/>
                </a:lnTo>
                <a:lnTo>
                  <a:pt x="17119" y="136653"/>
                </a:lnTo>
                <a:lnTo>
                  <a:pt x="17683" y="131897"/>
                </a:lnTo>
                <a:lnTo>
                  <a:pt x="18352" y="127152"/>
                </a:lnTo>
                <a:lnTo>
                  <a:pt x="20210" y="115509"/>
                </a:lnTo>
                <a:lnTo>
                  <a:pt x="20857" y="111052"/>
                </a:lnTo>
                <a:lnTo>
                  <a:pt x="22936" y="95484"/>
                </a:lnTo>
                <a:lnTo>
                  <a:pt x="23958" y="88929"/>
                </a:lnTo>
                <a:lnTo>
                  <a:pt x="26661" y="74281"/>
                </a:lnTo>
                <a:lnTo>
                  <a:pt x="27216" y="71037"/>
                </a:lnTo>
                <a:lnTo>
                  <a:pt x="29043" y="58069"/>
                </a:lnTo>
                <a:lnTo>
                  <a:pt x="29811" y="51286"/>
                </a:lnTo>
                <a:lnTo>
                  <a:pt x="30368" y="41026"/>
                </a:lnTo>
                <a:lnTo>
                  <a:pt x="30351" y="40252"/>
                </a:lnTo>
                <a:lnTo>
                  <a:pt x="18995" y="40252"/>
                </a:lnTo>
                <a:lnTo>
                  <a:pt x="15884" y="37140"/>
                </a:lnTo>
                <a:close/>
              </a:path>
              <a:path w="30479" h="200660">
                <a:moveTo>
                  <a:pt x="14491" y="185553"/>
                </a:moveTo>
                <a:lnTo>
                  <a:pt x="11375" y="185553"/>
                </a:lnTo>
                <a:lnTo>
                  <a:pt x="14700" y="188880"/>
                </a:lnTo>
                <a:lnTo>
                  <a:pt x="14474" y="188880"/>
                </a:lnTo>
                <a:lnTo>
                  <a:pt x="14491" y="185553"/>
                </a:lnTo>
                <a:close/>
              </a:path>
              <a:path w="30479" h="200660">
                <a:moveTo>
                  <a:pt x="7237" y="185182"/>
                </a:moveTo>
                <a:lnTo>
                  <a:pt x="5355" y="185553"/>
                </a:lnTo>
                <a:lnTo>
                  <a:pt x="5500" y="185553"/>
                </a:lnTo>
                <a:lnTo>
                  <a:pt x="3171" y="187012"/>
                </a:lnTo>
                <a:lnTo>
                  <a:pt x="2937" y="187217"/>
                </a:lnTo>
                <a:lnTo>
                  <a:pt x="2509" y="187672"/>
                </a:lnTo>
                <a:lnTo>
                  <a:pt x="13112" y="187672"/>
                </a:lnTo>
                <a:lnTo>
                  <a:pt x="12839" y="187217"/>
                </a:lnTo>
                <a:lnTo>
                  <a:pt x="12717" y="187012"/>
                </a:lnTo>
                <a:lnTo>
                  <a:pt x="13284" y="187012"/>
                </a:lnTo>
                <a:lnTo>
                  <a:pt x="7237" y="185182"/>
                </a:lnTo>
                <a:close/>
              </a:path>
              <a:path w="30479" h="200660">
                <a:moveTo>
                  <a:pt x="12929" y="177290"/>
                </a:moveTo>
                <a:lnTo>
                  <a:pt x="8459" y="178184"/>
                </a:lnTo>
                <a:lnTo>
                  <a:pt x="5688" y="182341"/>
                </a:lnTo>
                <a:lnTo>
                  <a:pt x="2954" y="187012"/>
                </a:lnTo>
                <a:lnTo>
                  <a:pt x="2817" y="187217"/>
                </a:lnTo>
                <a:lnTo>
                  <a:pt x="5500" y="185553"/>
                </a:lnTo>
                <a:lnTo>
                  <a:pt x="5355" y="185553"/>
                </a:lnTo>
                <a:lnTo>
                  <a:pt x="7237" y="185182"/>
                </a:lnTo>
                <a:lnTo>
                  <a:pt x="14493" y="185182"/>
                </a:lnTo>
                <a:lnTo>
                  <a:pt x="14529" y="178357"/>
                </a:lnTo>
                <a:lnTo>
                  <a:pt x="12929" y="177290"/>
                </a:lnTo>
                <a:close/>
              </a:path>
              <a:path w="30479" h="200660">
                <a:moveTo>
                  <a:pt x="14493" y="185182"/>
                </a:moveTo>
                <a:lnTo>
                  <a:pt x="7237" y="185182"/>
                </a:lnTo>
                <a:lnTo>
                  <a:pt x="13284" y="187012"/>
                </a:lnTo>
                <a:lnTo>
                  <a:pt x="12834" y="187012"/>
                </a:lnTo>
                <a:lnTo>
                  <a:pt x="11375" y="185553"/>
                </a:lnTo>
                <a:lnTo>
                  <a:pt x="14491" y="185553"/>
                </a:lnTo>
                <a:lnTo>
                  <a:pt x="14493" y="185182"/>
                </a:lnTo>
                <a:close/>
              </a:path>
              <a:path w="30479" h="200660">
                <a:moveTo>
                  <a:pt x="14534" y="177290"/>
                </a:moveTo>
                <a:lnTo>
                  <a:pt x="12929" y="177290"/>
                </a:lnTo>
                <a:lnTo>
                  <a:pt x="14529" y="178357"/>
                </a:lnTo>
                <a:lnTo>
                  <a:pt x="14534" y="177290"/>
                </a:lnTo>
                <a:close/>
              </a:path>
              <a:path w="30479" h="200660">
                <a:moveTo>
                  <a:pt x="15786" y="13590"/>
                </a:moveTo>
                <a:lnTo>
                  <a:pt x="15884" y="37140"/>
                </a:lnTo>
                <a:lnTo>
                  <a:pt x="18995" y="40252"/>
                </a:lnTo>
                <a:lnTo>
                  <a:pt x="26948" y="40252"/>
                </a:lnTo>
                <a:lnTo>
                  <a:pt x="30060" y="37140"/>
                </a:lnTo>
                <a:lnTo>
                  <a:pt x="30184" y="16800"/>
                </a:lnTo>
                <a:lnTo>
                  <a:pt x="18995" y="16800"/>
                </a:lnTo>
                <a:lnTo>
                  <a:pt x="15786" y="13590"/>
                </a:lnTo>
                <a:close/>
              </a:path>
              <a:path w="30479" h="200660">
                <a:moveTo>
                  <a:pt x="30258" y="35868"/>
                </a:moveTo>
                <a:lnTo>
                  <a:pt x="30060" y="37140"/>
                </a:lnTo>
                <a:lnTo>
                  <a:pt x="26948" y="40252"/>
                </a:lnTo>
                <a:lnTo>
                  <a:pt x="30351" y="40252"/>
                </a:lnTo>
                <a:lnTo>
                  <a:pt x="30258" y="35868"/>
                </a:lnTo>
                <a:close/>
              </a:path>
              <a:path w="30479" h="200660">
                <a:moveTo>
                  <a:pt x="26948" y="2400"/>
                </a:moveTo>
                <a:lnTo>
                  <a:pt x="18995" y="2400"/>
                </a:lnTo>
                <a:lnTo>
                  <a:pt x="15772" y="5637"/>
                </a:lnTo>
                <a:lnTo>
                  <a:pt x="15786" y="13590"/>
                </a:lnTo>
                <a:lnTo>
                  <a:pt x="18995" y="16800"/>
                </a:lnTo>
                <a:lnTo>
                  <a:pt x="26948" y="16800"/>
                </a:lnTo>
                <a:lnTo>
                  <a:pt x="30158" y="13590"/>
                </a:lnTo>
                <a:lnTo>
                  <a:pt x="30186" y="5637"/>
                </a:lnTo>
                <a:lnTo>
                  <a:pt x="26948" y="2400"/>
                </a:lnTo>
                <a:close/>
              </a:path>
              <a:path w="30479" h="200660">
                <a:moveTo>
                  <a:pt x="30188" y="13590"/>
                </a:moveTo>
                <a:lnTo>
                  <a:pt x="26948" y="16800"/>
                </a:lnTo>
                <a:lnTo>
                  <a:pt x="30184" y="16800"/>
                </a:lnTo>
                <a:lnTo>
                  <a:pt x="30188" y="13590"/>
                </a:lnTo>
                <a:close/>
              </a:path>
              <a:path w="30479" h="200660">
                <a:moveTo>
                  <a:pt x="30172" y="0"/>
                </a:moveTo>
                <a:lnTo>
                  <a:pt x="15772" y="0"/>
                </a:lnTo>
                <a:lnTo>
                  <a:pt x="15772" y="5637"/>
                </a:lnTo>
                <a:lnTo>
                  <a:pt x="18995" y="2400"/>
                </a:lnTo>
                <a:lnTo>
                  <a:pt x="30178" y="2400"/>
                </a:lnTo>
                <a:lnTo>
                  <a:pt x="30172" y="0"/>
                </a:lnTo>
                <a:close/>
              </a:path>
              <a:path w="30479" h="200660">
                <a:moveTo>
                  <a:pt x="30178" y="2400"/>
                </a:moveTo>
                <a:lnTo>
                  <a:pt x="26948" y="2400"/>
                </a:lnTo>
                <a:lnTo>
                  <a:pt x="30186" y="5637"/>
                </a:lnTo>
                <a:lnTo>
                  <a:pt x="30178" y="2400"/>
                </a:lnTo>
                <a:close/>
              </a:path>
            </a:pathLst>
          </a:custGeom>
          <a:solidFill>
            <a:srgbClr val="000000"/>
          </a:solidFill>
        </p:spPr>
        <p:txBody>
          <a:bodyPr wrap="square" lIns="0" tIns="0" rIns="0" bIns="0" rtlCol="0"/>
          <a:lstStyle/>
          <a:p>
            <a:endParaRPr sz="898"/>
          </a:p>
        </p:txBody>
      </p:sp>
      <p:pic>
        <p:nvPicPr>
          <p:cNvPr id="32" name="object 32"/>
          <p:cNvPicPr/>
          <p:nvPr/>
        </p:nvPicPr>
        <p:blipFill>
          <a:blip r:embed="rId22" cstate="print"/>
          <a:stretch>
            <a:fillRect/>
          </a:stretch>
        </p:blipFill>
        <p:spPr>
          <a:xfrm>
            <a:off x="6178006" y="2210832"/>
            <a:ext cx="69512" cy="77508"/>
          </a:xfrm>
          <a:prstGeom prst="rect">
            <a:avLst/>
          </a:prstGeom>
        </p:spPr>
      </p:pic>
      <p:pic>
        <p:nvPicPr>
          <p:cNvPr id="33" name="object 33"/>
          <p:cNvPicPr/>
          <p:nvPr/>
        </p:nvPicPr>
        <p:blipFill>
          <a:blip r:embed="rId23" cstate="print"/>
          <a:stretch>
            <a:fillRect/>
          </a:stretch>
        </p:blipFill>
        <p:spPr>
          <a:xfrm>
            <a:off x="5978640" y="2532785"/>
            <a:ext cx="69185" cy="54626"/>
          </a:xfrm>
          <a:prstGeom prst="rect">
            <a:avLst/>
          </a:prstGeom>
        </p:spPr>
      </p:pic>
      <p:pic>
        <p:nvPicPr>
          <p:cNvPr id="34" name="object 34"/>
          <p:cNvPicPr/>
          <p:nvPr/>
        </p:nvPicPr>
        <p:blipFill>
          <a:blip r:embed="rId24" cstate="print"/>
          <a:stretch>
            <a:fillRect/>
          </a:stretch>
        </p:blipFill>
        <p:spPr>
          <a:xfrm>
            <a:off x="6168876" y="2512673"/>
            <a:ext cx="26534" cy="98027"/>
          </a:xfrm>
          <a:prstGeom prst="rect">
            <a:avLst/>
          </a:prstGeom>
        </p:spPr>
      </p:pic>
      <p:sp>
        <p:nvSpPr>
          <p:cNvPr id="35" name="object 35"/>
          <p:cNvSpPr/>
          <p:nvPr/>
        </p:nvSpPr>
        <p:spPr>
          <a:xfrm>
            <a:off x="6265515" y="2168462"/>
            <a:ext cx="130318" cy="421091"/>
          </a:xfrm>
          <a:custGeom>
            <a:avLst/>
            <a:gdLst/>
            <a:ahLst/>
            <a:cxnLst/>
            <a:rect l="l" t="t" r="r" b="b"/>
            <a:pathLst>
              <a:path w="203200" h="656589">
                <a:moveTo>
                  <a:pt x="12844" y="607060"/>
                </a:moveTo>
                <a:lnTo>
                  <a:pt x="8442" y="608330"/>
                </a:lnTo>
                <a:lnTo>
                  <a:pt x="6238" y="612140"/>
                </a:lnTo>
                <a:lnTo>
                  <a:pt x="5854" y="613410"/>
                </a:lnTo>
                <a:lnTo>
                  <a:pt x="3478" y="615950"/>
                </a:lnTo>
                <a:lnTo>
                  <a:pt x="2890" y="617220"/>
                </a:lnTo>
                <a:lnTo>
                  <a:pt x="692" y="621030"/>
                </a:lnTo>
                <a:lnTo>
                  <a:pt x="0" y="623570"/>
                </a:lnTo>
                <a:lnTo>
                  <a:pt x="2018" y="629920"/>
                </a:lnTo>
                <a:lnTo>
                  <a:pt x="4070" y="631190"/>
                </a:lnTo>
                <a:lnTo>
                  <a:pt x="7974" y="632460"/>
                </a:lnTo>
                <a:lnTo>
                  <a:pt x="8991" y="633730"/>
                </a:lnTo>
                <a:lnTo>
                  <a:pt x="12606" y="633730"/>
                </a:lnTo>
                <a:lnTo>
                  <a:pt x="13197" y="635000"/>
                </a:lnTo>
                <a:lnTo>
                  <a:pt x="20401" y="637540"/>
                </a:lnTo>
                <a:lnTo>
                  <a:pt x="23044" y="637540"/>
                </a:lnTo>
                <a:lnTo>
                  <a:pt x="27932" y="640080"/>
                </a:lnTo>
                <a:lnTo>
                  <a:pt x="29775" y="640080"/>
                </a:lnTo>
                <a:lnTo>
                  <a:pt x="36668" y="641350"/>
                </a:lnTo>
                <a:lnTo>
                  <a:pt x="37955" y="641350"/>
                </a:lnTo>
                <a:lnTo>
                  <a:pt x="40689" y="642620"/>
                </a:lnTo>
                <a:lnTo>
                  <a:pt x="50380" y="645160"/>
                </a:lnTo>
                <a:lnTo>
                  <a:pt x="54150" y="646430"/>
                </a:lnTo>
                <a:lnTo>
                  <a:pt x="55930" y="646430"/>
                </a:lnTo>
                <a:lnTo>
                  <a:pt x="64777" y="647700"/>
                </a:lnTo>
                <a:lnTo>
                  <a:pt x="71592" y="650240"/>
                </a:lnTo>
                <a:lnTo>
                  <a:pt x="73897" y="650240"/>
                </a:lnTo>
                <a:lnTo>
                  <a:pt x="78545" y="651510"/>
                </a:lnTo>
                <a:lnTo>
                  <a:pt x="80300" y="652780"/>
                </a:lnTo>
                <a:lnTo>
                  <a:pt x="90620" y="656590"/>
                </a:lnTo>
                <a:lnTo>
                  <a:pt x="92704" y="656590"/>
                </a:lnTo>
                <a:lnTo>
                  <a:pt x="91837" y="655906"/>
                </a:lnTo>
                <a:lnTo>
                  <a:pt x="90308" y="655320"/>
                </a:lnTo>
                <a:lnTo>
                  <a:pt x="88055" y="654050"/>
                </a:lnTo>
                <a:lnTo>
                  <a:pt x="85255" y="647700"/>
                </a:lnTo>
                <a:lnTo>
                  <a:pt x="84768" y="645160"/>
                </a:lnTo>
                <a:lnTo>
                  <a:pt x="84653" y="643890"/>
                </a:lnTo>
                <a:lnTo>
                  <a:pt x="84537" y="642620"/>
                </a:lnTo>
                <a:lnTo>
                  <a:pt x="84421" y="641350"/>
                </a:lnTo>
                <a:lnTo>
                  <a:pt x="84306" y="640080"/>
                </a:lnTo>
                <a:lnTo>
                  <a:pt x="84190" y="638810"/>
                </a:lnTo>
                <a:lnTo>
                  <a:pt x="83126" y="638810"/>
                </a:lnTo>
                <a:lnTo>
                  <a:pt x="77736" y="636270"/>
                </a:lnTo>
                <a:lnTo>
                  <a:pt x="75205" y="636270"/>
                </a:lnTo>
                <a:lnTo>
                  <a:pt x="67910" y="633730"/>
                </a:lnTo>
                <a:lnTo>
                  <a:pt x="58976" y="632460"/>
                </a:lnTo>
                <a:lnTo>
                  <a:pt x="57358" y="632460"/>
                </a:lnTo>
                <a:lnTo>
                  <a:pt x="54072" y="631190"/>
                </a:lnTo>
                <a:lnTo>
                  <a:pt x="45986" y="628650"/>
                </a:lnTo>
                <a:lnTo>
                  <a:pt x="44396" y="628650"/>
                </a:lnTo>
                <a:lnTo>
                  <a:pt x="41181" y="627380"/>
                </a:lnTo>
                <a:lnTo>
                  <a:pt x="39714" y="627380"/>
                </a:lnTo>
                <a:lnTo>
                  <a:pt x="33009" y="626110"/>
                </a:lnTo>
                <a:lnTo>
                  <a:pt x="31435" y="626110"/>
                </a:lnTo>
                <a:lnTo>
                  <a:pt x="27538" y="624840"/>
                </a:lnTo>
                <a:lnTo>
                  <a:pt x="15036" y="624840"/>
                </a:lnTo>
                <a:lnTo>
                  <a:pt x="15298" y="623570"/>
                </a:lnTo>
                <a:lnTo>
                  <a:pt x="14180" y="620013"/>
                </a:lnTo>
                <a:lnTo>
                  <a:pt x="13501" y="619760"/>
                </a:lnTo>
                <a:lnTo>
                  <a:pt x="18932" y="619760"/>
                </a:lnTo>
                <a:lnTo>
                  <a:pt x="20925" y="615950"/>
                </a:lnTo>
                <a:lnTo>
                  <a:pt x="19738" y="612140"/>
                </a:lnTo>
                <a:lnTo>
                  <a:pt x="12844" y="607060"/>
                </a:lnTo>
                <a:close/>
              </a:path>
              <a:path w="203200" h="656589">
                <a:moveTo>
                  <a:pt x="91837" y="655906"/>
                </a:moveTo>
                <a:lnTo>
                  <a:pt x="92704" y="656590"/>
                </a:lnTo>
                <a:lnTo>
                  <a:pt x="93619" y="656590"/>
                </a:lnTo>
                <a:lnTo>
                  <a:pt x="91837" y="655906"/>
                </a:lnTo>
                <a:close/>
              </a:path>
              <a:path w="203200" h="656589">
                <a:moveTo>
                  <a:pt x="94951" y="642620"/>
                </a:moveTo>
                <a:lnTo>
                  <a:pt x="92704" y="642620"/>
                </a:lnTo>
                <a:lnTo>
                  <a:pt x="89481" y="646430"/>
                </a:lnTo>
                <a:lnTo>
                  <a:pt x="89481" y="654050"/>
                </a:lnTo>
                <a:lnTo>
                  <a:pt x="91837" y="655906"/>
                </a:lnTo>
                <a:lnTo>
                  <a:pt x="93619" y="656590"/>
                </a:lnTo>
                <a:lnTo>
                  <a:pt x="96681" y="656590"/>
                </a:lnTo>
                <a:lnTo>
                  <a:pt x="96681" y="650240"/>
                </a:lnTo>
                <a:lnTo>
                  <a:pt x="94951" y="650240"/>
                </a:lnTo>
                <a:lnTo>
                  <a:pt x="94951" y="642620"/>
                </a:lnTo>
                <a:close/>
              </a:path>
              <a:path w="203200" h="656589">
                <a:moveTo>
                  <a:pt x="100658" y="642620"/>
                </a:moveTo>
                <a:lnTo>
                  <a:pt x="99074" y="642620"/>
                </a:lnTo>
                <a:lnTo>
                  <a:pt x="99270" y="643890"/>
                </a:lnTo>
                <a:lnTo>
                  <a:pt x="98320" y="643890"/>
                </a:lnTo>
                <a:lnTo>
                  <a:pt x="97203" y="646430"/>
                </a:lnTo>
                <a:lnTo>
                  <a:pt x="96681" y="647700"/>
                </a:lnTo>
                <a:lnTo>
                  <a:pt x="96681" y="656590"/>
                </a:lnTo>
                <a:lnTo>
                  <a:pt x="100658" y="656590"/>
                </a:lnTo>
                <a:lnTo>
                  <a:pt x="103882" y="654050"/>
                </a:lnTo>
                <a:lnTo>
                  <a:pt x="103882" y="646430"/>
                </a:lnTo>
                <a:lnTo>
                  <a:pt x="100658" y="642620"/>
                </a:lnTo>
                <a:close/>
              </a:path>
              <a:path w="203200" h="656589">
                <a:moveTo>
                  <a:pt x="106282" y="642620"/>
                </a:moveTo>
                <a:lnTo>
                  <a:pt x="100658" y="642620"/>
                </a:lnTo>
                <a:lnTo>
                  <a:pt x="103882" y="646430"/>
                </a:lnTo>
                <a:lnTo>
                  <a:pt x="103882" y="654050"/>
                </a:lnTo>
                <a:lnTo>
                  <a:pt x="100658" y="656590"/>
                </a:lnTo>
                <a:lnTo>
                  <a:pt x="106282" y="656590"/>
                </a:lnTo>
                <a:lnTo>
                  <a:pt x="106282" y="642620"/>
                </a:lnTo>
                <a:close/>
              </a:path>
              <a:path w="203200" h="656589">
                <a:moveTo>
                  <a:pt x="178912" y="13970"/>
                </a:moveTo>
                <a:lnTo>
                  <a:pt x="144029" y="13970"/>
                </a:lnTo>
                <a:lnTo>
                  <a:pt x="147728" y="15240"/>
                </a:lnTo>
                <a:lnTo>
                  <a:pt x="153640" y="16510"/>
                </a:lnTo>
                <a:lnTo>
                  <a:pt x="156049" y="17780"/>
                </a:lnTo>
                <a:lnTo>
                  <a:pt x="161096" y="20320"/>
                </a:lnTo>
                <a:lnTo>
                  <a:pt x="163774" y="21590"/>
                </a:lnTo>
                <a:lnTo>
                  <a:pt x="169687" y="25400"/>
                </a:lnTo>
                <a:lnTo>
                  <a:pt x="171811" y="27940"/>
                </a:lnTo>
                <a:lnTo>
                  <a:pt x="175450" y="31750"/>
                </a:lnTo>
                <a:lnTo>
                  <a:pt x="177280" y="34290"/>
                </a:lnTo>
                <a:lnTo>
                  <a:pt x="180545" y="40640"/>
                </a:lnTo>
                <a:lnTo>
                  <a:pt x="181669" y="44450"/>
                </a:lnTo>
                <a:lnTo>
                  <a:pt x="185489" y="57150"/>
                </a:lnTo>
                <a:lnTo>
                  <a:pt x="186662" y="60960"/>
                </a:lnTo>
                <a:lnTo>
                  <a:pt x="188034" y="71120"/>
                </a:lnTo>
                <a:lnTo>
                  <a:pt x="188178" y="73660"/>
                </a:lnTo>
                <a:lnTo>
                  <a:pt x="188249" y="74930"/>
                </a:lnTo>
                <a:lnTo>
                  <a:pt x="188756" y="93980"/>
                </a:lnTo>
                <a:lnTo>
                  <a:pt x="188747" y="99060"/>
                </a:lnTo>
                <a:lnTo>
                  <a:pt x="188610" y="111760"/>
                </a:lnTo>
                <a:lnTo>
                  <a:pt x="188517" y="138430"/>
                </a:lnTo>
                <a:lnTo>
                  <a:pt x="181086" y="187960"/>
                </a:lnTo>
                <a:lnTo>
                  <a:pt x="179986" y="191770"/>
                </a:lnTo>
                <a:lnTo>
                  <a:pt x="174495" y="213360"/>
                </a:lnTo>
                <a:lnTo>
                  <a:pt x="164795" y="252730"/>
                </a:lnTo>
                <a:lnTo>
                  <a:pt x="163400" y="257810"/>
                </a:lnTo>
                <a:lnTo>
                  <a:pt x="157852" y="279400"/>
                </a:lnTo>
                <a:lnTo>
                  <a:pt x="156476" y="284480"/>
                </a:lnTo>
                <a:lnTo>
                  <a:pt x="155088" y="290830"/>
                </a:lnTo>
                <a:lnTo>
                  <a:pt x="152991" y="299720"/>
                </a:lnTo>
                <a:lnTo>
                  <a:pt x="150817" y="308610"/>
                </a:lnTo>
                <a:lnTo>
                  <a:pt x="148375" y="320040"/>
                </a:lnTo>
                <a:lnTo>
                  <a:pt x="144494" y="337820"/>
                </a:lnTo>
                <a:lnTo>
                  <a:pt x="141784" y="350520"/>
                </a:lnTo>
                <a:lnTo>
                  <a:pt x="138197" y="368300"/>
                </a:lnTo>
                <a:lnTo>
                  <a:pt x="137316" y="373380"/>
                </a:lnTo>
                <a:lnTo>
                  <a:pt x="134025" y="387350"/>
                </a:lnTo>
                <a:lnTo>
                  <a:pt x="128525" y="411480"/>
                </a:lnTo>
                <a:lnTo>
                  <a:pt x="124585" y="427990"/>
                </a:lnTo>
                <a:lnTo>
                  <a:pt x="123924" y="431800"/>
                </a:lnTo>
                <a:lnTo>
                  <a:pt x="114418" y="487680"/>
                </a:lnTo>
                <a:lnTo>
                  <a:pt x="112063" y="506730"/>
                </a:lnTo>
                <a:lnTo>
                  <a:pt x="111677" y="509270"/>
                </a:lnTo>
                <a:lnTo>
                  <a:pt x="111264" y="511810"/>
                </a:lnTo>
                <a:lnTo>
                  <a:pt x="110227" y="516890"/>
                </a:lnTo>
                <a:lnTo>
                  <a:pt x="109013" y="523240"/>
                </a:lnTo>
                <a:lnTo>
                  <a:pt x="99551" y="565150"/>
                </a:lnTo>
                <a:lnTo>
                  <a:pt x="98372" y="567690"/>
                </a:lnTo>
                <a:lnTo>
                  <a:pt x="96594" y="574040"/>
                </a:lnTo>
                <a:lnTo>
                  <a:pt x="84414" y="613410"/>
                </a:lnTo>
                <a:lnTo>
                  <a:pt x="84537" y="642620"/>
                </a:lnTo>
                <a:lnTo>
                  <a:pt x="84653" y="643890"/>
                </a:lnTo>
                <a:lnTo>
                  <a:pt x="84768" y="645160"/>
                </a:lnTo>
                <a:lnTo>
                  <a:pt x="85255" y="647700"/>
                </a:lnTo>
                <a:lnTo>
                  <a:pt x="88055" y="654050"/>
                </a:lnTo>
                <a:lnTo>
                  <a:pt x="90308" y="655320"/>
                </a:lnTo>
                <a:lnTo>
                  <a:pt x="91837" y="655906"/>
                </a:lnTo>
                <a:lnTo>
                  <a:pt x="89481" y="654050"/>
                </a:lnTo>
                <a:lnTo>
                  <a:pt x="89481" y="646430"/>
                </a:lnTo>
                <a:lnTo>
                  <a:pt x="92704" y="642620"/>
                </a:lnTo>
                <a:lnTo>
                  <a:pt x="93795" y="642620"/>
                </a:lnTo>
                <a:lnTo>
                  <a:pt x="85079" y="638810"/>
                </a:lnTo>
                <a:lnTo>
                  <a:pt x="98654" y="638810"/>
                </a:lnTo>
                <a:lnTo>
                  <a:pt x="98775" y="614680"/>
                </a:lnTo>
                <a:lnTo>
                  <a:pt x="99501" y="609600"/>
                </a:lnTo>
                <a:lnTo>
                  <a:pt x="100180" y="607060"/>
                </a:lnTo>
                <a:lnTo>
                  <a:pt x="102628" y="599440"/>
                </a:lnTo>
                <a:lnTo>
                  <a:pt x="107167" y="586740"/>
                </a:lnTo>
                <a:lnTo>
                  <a:pt x="110133" y="577850"/>
                </a:lnTo>
                <a:lnTo>
                  <a:pt x="121694" y="533400"/>
                </a:lnTo>
                <a:lnTo>
                  <a:pt x="123154" y="527050"/>
                </a:lnTo>
                <a:lnTo>
                  <a:pt x="124401" y="519430"/>
                </a:lnTo>
                <a:lnTo>
                  <a:pt x="125473" y="514350"/>
                </a:lnTo>
                <a:lnTo>
                  <a:pt x="125915" y="510540"/>
                </a:lnTo>
                <a:lnTo>
                  <a:pt x="126323" y="508000"/>
                </a:lnTo>
                <a:lnTo>
                  <a:pt x="127203" y="501650"/>
                </a:lnTo>
                <a:lnTo>
                  <a:pt x="128694" y="488950"/>
                </a:lnTo>
                <a:lnTo>
                  <a:pt x="131504" y="469900"/>
                </a:lnTo>
                <a:lnTo>
                  <a:pt x="138628" y="431800"/>
                </a:lnTo>
                <a:lnTo>
                  <a:pt x="143383" y="411480"/>
                </a:lnTo>
                <a:lnTo>
                  <a:pt x="148079" y="391160"/>
                </a:lnTo>
                <a:lnTo>
                  <a:pt x="149295" y="386080"/>
                </a:lnTo>
                <a:lnTo>
                  <a:pt x="151403" y="375920"/>
                </a:lnTo>
                <a:lnTo>
                  <a:pt x="153936" y="363220"/>
                </a:lnTo>
                <a:lnTo>
                  <a:pt x="157585" y="345440"/>
                </a:lnTo>
                <a:lnTo>
                  <a:pt x="158581" y="340360"/>
                </a:lnTo>
                <a:lnTo>
                  <a:pt x="162434" y="322580"/>
                </a:lnTo>
                <a:lnTo>
                  <a:pt x="164859" y="312420"/>
                </a:lnTo>
                <a:lnTo>
                  <a:pt x="167015" y="302260"/>
                </a:lnTo>
                <a:lnTo>
                  <a:pt x="169090" y="293370"/>
                </a:lnTo>
                <a:lnTo>
                  <a:pt x="171805" y="283210"/>
                </a:lnTo>
                <a:lnTo>
                  <a:pt x="178076" y="259080"/>
                </a:lnTo>
                <a:lnTo>
                  <a:pt x="180416" y="250190"/>
                </a:lnTo>
                <a:lnTo>
                  <a:pt x="188459" y="217170"/>
                </a:lnTo>
                <a:lnTo>
                  <a:pt x="193986" y="195580"/>
                </a:lnTo>
                <a:lnTo>
                  <a:pt x="201852" y="153670"/>
                </a:lnTo>
                <a:lnTo>
                  <a:pt x="203009" y="111760"/>
                </a:lnTo>
                <a:lnTo>
                  <a:pt x="203149" y="99060"/>
                </a:lnTo>
                <a:lnTo>
                  <a:pt x="203158" y="93980"/>
                </a:lnTo>
                <a:lnTo>
                  <a:pt x="202970" y="87630"/>
                </a:lnTo>
                <a:lnTo>
                  <a:pt x="202660" y="74930"/>
                </a:lnTo>
                <a:lnTo>
                  <a:pt x="193902" y="35560"/>
                </a:lnTo>
                <a:lnTo>
                  <a:pt x="181785" y="16510"/>
                </a:lnTo>
                <a:lnTo>
                  <a:pt x="178912" y="13970"/>
                </a:lnTo>
                <a:close/>
              </a:path>
              <a:path w="203200" h="656589">
                <a:moveTo>
                  <a:pt x="95528" y="642620"/>
                </a:moveTo>
                <a:lnTo>
                  <a:pt x="94951" y="642620"/>
                </a:lnTo>
                <a:lnTo>
                  <a:pt x="94951" y="650240"/>
                </a:lnTo>
                <a:lnTo>
                  <a:pt x="95528" y="646575"/>
                </a:lnTo>
                <a:lnTo>
                  <a:pt x="95528" y="642620"/>
                </a:lnTo>
                <a:close/>
              </a:path>
              <a:path w="203200" h="656589">
                <a:moveTo>
                  <a:pt x="95528" y="646575"/>
                </a:moveTo>
                <a:lnTo>
                  <a:pt x="94951" y="650240"/>
                </a:lnTo>
                <a:lnTo>
                  <a:pt x="95528" y="650240"/>
                </a:lnTo>
                <a:lnTo>
                  <a:pt x="95528" y="646575"/>
                </a:lnTo>
                <a:close/>
              </a:path>
              <a:path w="203200" h="656589">
                <a:moveTo>
                  <a:pt x="96681" y="642620"/>
                </a:moveTo>
                <a:lnTo>
                  <a:pt x="96150" y="642620"/>
                </a:lnTo>
                <a:lnTo>
                  <a:pt x="95750" y="645160"/>
                </a:lnTo>
                <a:lnTo>
                  <a:pt x="95528" y="646430"/>
                </a:lnTo>
                <a:lnTo>
                  <a:pt x="95528" y="650240"/>
                </a:lnTo>
                <a:lnTo>
                  <a:pt x="96645" y="647700"/>
                </a:lnTo>
                <a:lnTo>
                  <a:pt x="96681" y="642620"/>
                </a:lnTo>
                <a:close/>
              </a:path>
              <a:path w="203200" h="656589">
                <a:moveTo>
                  <a:pt x="96681" y="647700"/>
                </a:moveTo>
                <a:lnTo>
                  <a:pt x="95528" y="650240"/>
                </a:lnTo>
                <a:lnTo>
                  <a:pt x="96681" y="650240"/>
                </a:lnTo>
                <a:lnTo>
                  <a:pt x="96681" y="647700"/>
                </a:lnTo>
                <a:close/>
              </a:path>
              <a:path w="203200" h="656589">
                <a:moveTo>
                  <a:pt x="98654" y="638810"/>
                </a:moveTo>
                <a:lnTo>
                  <a:pt x="85079" y="638810"/>
                </a:lnTo>
                <a:lnTo>
                  <a:pt x="93795" y="642620"/>
                </a:lnTo>
                <a:lnTo>
                  <a:pt x="96681" y="642620"/>
                </a:lnTo>
                <a:lnTo>
                  <a:pt x="96681" y="647700"/>
                </a:lnTo>
                <a:lnTo>
                  <a:pt x="97139" y="646575"/>
                </a:lnTo>
                <a:lnTo>
                  <a:pt x="98320" y="643890"/>
                </a:lnTo>
                <a:lnTo>
                  <a:pt x="99270" y="643890"/>
                </a:lnTo>
                <a:lnTo>
                  <a:pt x="98878" y="641350"/>
                </a:lnTo>
                <a:lnTo>
                  <a:pt x="98766" y="640080"/>
                </a:lnTo>
                <a:lnTo>
                  <a:pt x="98654" y="638810"/>
                </a:lnTo>
                <a:close/>
              </a:path>
              <a:path w="203200" h="656589">
                <a:moveTo>
                  <a:pt x="96150" y="642620"/>
                </a:moveTo>
                <a:lnTo>
                  <a:pt x="95528" y="642620"/>
                </a:lnTo>
                <a:lnTo>
                  <a:pt x="95528" y="646430"/>
                </a:lnTo>
                <a:lnTo>
                  <a:pt x="95750" y="645160"/>
                </a:lnTo>
                <a:lnTo>
                  <a:pt x="96150" y="642620"/>
                </a:lnTo>
                <a:close/>
              </a:path>
              <a:path w="203200" h="656589">
                <a:moveTo>
                  <a:pt x="14180" y="620013"/>
                </a:moveTo>
                <a:lnTo>
                  <a:pt x="15298" y="623570"/>
                </a:lnTo>
                <a:lnTo>
                  <a:pt x="15036" y="624840"/>
                </a:lnTo>
                <a:lnTo>
                  <a:pt x="15302" y="624840"/>
                </a:lnTo>
                <a:lnTo>
                  <a:pt x="17679" y="621030"/>
                </a:lnTo>
                <a:lnTo>
                  <a:pt x="16902" y="621030"/>
                </a:lnTo>
                <a:lnTo>
                  <a:pt x="14180" y="620013"/>
                </a:lnTo>
                <a:close/>
              </a:path>
              <a:path w="203200" h="656589">
                <a:moveTo>
                  <a:pt x="17847" y="621030"/>
                </a:moveTo>
                <a:lnTo>
                  <a:pt x="17679" y="621030"/>
                </a:lnTo>
                <a:lnTo>
                  <a:pt x="15302" y="624840"/>
                </a:lnTo>
                <a:lnTo>
                  <a:pt x="27538" y="624840"/>
                </a:lnTo>
                <a:lnTo>
                  <a:pt x="25252" y="623570"/>
                </a:lnTo>
                <a:lnTo>
                  <a:pt x="17847" y="621030"/>
                </a:lnTo>
                <a:close/>
              </a:path>
              <a:path w="203200" h="656589">
                <a:moveTo>
                  <a:pt x="18932" y="619760"/>
                </a:moveTo>
                <a:lnTo>
                  <a:pt x="14100" y="619760"/>
                </a:lnTo>
                <a:lnTo>
                  <a:pt x="14180" y="620013"/>
                </a:lnTo>
                <a:lnTo>
                  <a:pt x="16902" y="621030"/>
                </a:lnTo>
                <a:lnTo>
                  <a:pt x="18267" y="621030"/>
                </a:lnTo>
                <a:lnTo>
                  <a:pt x="18932" y="619760"/>
                </a:lnTo>
                <a:close/>
              </a:path>
              <a:path w="203200" h="656589">
                <a:moveTo>
                  <a:pt x="145936" y="0"/>
                </a:moveTo>
                <a:lnTo>
                  <a:pt x="95084" y="0"/>
                </a:lnTo>
                <a:lnTo>
                  <a:pt x="89781" y="1270"/>
                </a:lnTo>
                <a:lnTo>
                  <a:pt x="78350" y="16510"/>
                </a:lnTo>
                <a:lnTo>
                  <a:pt x="78369" y="17780"/>
                </a:lnTo>
                <a:lnTo>
                  <a:pt x="78563" y="20320"/>
                </a:lnTo>
                <a:lnTo>
                  <a:pt x="78659" y="21590"/>
                </a:lnTo>
                <a:lnTo>
                  <a:pt x="78764" y="22860"/>
                </a:lnTo>
                <a:lnTo>
                  <a:pt x="78833" y="24130"/>
                </a:lnTo>
                <a:lnTo>
                  <a:pt x="78902" y="25400"/>
                </a:lnTo>
                <a:lnTo>
                  <a:pt x="79166" y="27940"/>
                </a:lnTo>
                <a:lnTo>
                  <a:pt x="80369" y="38100"/>
                </a:lnTo>
                <a:lnTo>
                  <a:pt x="80947" y="43180"/>
                </a:lnTo>
                <a:lnTo>
                  <a:pt x="84495" y="45720"/>
                </a:lnTo>
                <a:lnTo>
                  <a:pt x="92403" y="44450"/>
                </a:lnTo>
                <a:lnTo>
                  <a:pt x="95266" y="41910"/>
                </a:lnTo>
                <a:lnTo>
                  <a:pt x="94843" y="38100"/>
                </a:lnTo>
                <a:lnTo>
                  <a:pt x="93507" y="26670"/>
                </a:lnTo>
                <a:lnTo>
                  <a:pt x="93383" y="25400"/>
                </a:lnTo>
                <a:lnTo>
                  <a:pt x="93258" y="24130"/>
                </a:lnTo>
                <a:lnTo>
                  <a:pt x="93143" y="21590"/>
                </a:lnTo>
                <a:lnTo>
                  <a:pt x="93044" y="20320"/>
                </a:lnTo>
                <a:lnTo>
                  <a:pt x="92918" y="16510"/>
                </a:lnTo>
                <a:lnTo>
                  <a:pt x="93207" y="15240"/>
                </a:lnTo>
                <a:lnTo>
                  <a:pt x="94482" y="15240"/>
                </a:lnTo>
                <a:lnTo>
                  <a:pt x="96217" y="13970"/>
                </a:lnTo>
                <a:lnTo>
                  <a:pt x="178912" y="13970"/>
                </a:lnTo>
                <a:lnTo>
                  <a:pt x="171441" y="8890"/>
                </a:lnTo>
                <a:lnTo>
                  <a:pt x="167984" y="7620"/>
                </a:lnTo>
                <a:lnTo>
                  <a:pt x="161253" y="3810"/>
                </a:lnTo>
                <a:lnTo>
                  <a:pt x="157999" y="2540"/>
                </a:lnTo>
                <a:lnTo>
                  <a:pt x="150428" y="1270"/>
                </a:lnTo>
                <a:lnTo>
                  <a:pt x="145936" y="0"/>
                </a:lnTo>
                <a:close/>
              </a:path>
            </a:pathLst>
          </a:custGeom>
          <a:solidFill>
            <a:srgbClr val="000000"/>
          </a:solidFill>
        </p:spPr>
        <p:txBody>
          <a:bodyPr wrap="square" lIns="0" tIns="0" rIns="0" bIns="0" rtlCol="0"/>
          <a:lstStyle/>
          <a:p>
            <a:endParaRPr sz="898"/>
          </a:p>
        </p:txBody>
      </p:sp>
      <p:pic>
        <p:nvPicPr>
          <p:cNvPr id="36" name="object 36"/>
          <p:cNvPicPr/>
          <p:nvPr/>
        </p:nvPicPr>
        <p:blipFill>
          <a:blip r:embed="rId25" cstate="print"/>
          <a:stretch>
            <a:fillRect/>
          </a:stretch>
        </p:blipFill>
        <p:spPr>
          <a:xfrm>
            <a:off x="6493075" y="2376261"/>
            <a:ext cx="107016" cy="58630"/>
          </a:xfrm>
          <a:prstGeom prst="rect">
            <a:avLst/>
          </a:prstGeom>
        </p:spPr>
      </p:pic>
      <p:pic>
        <p:nvPicPr>
          <p:cNvPr id="37" name="object 37"/>
          <p:cNvPicPr/>
          <p:nvPr/>
        </p:nvPicPr>
        <p:blipFill>
          <a:blip r:embed="rId26" cstate="print"/>
          <a:stretch>
            <a:fillRect/>
          </a:stretch>
        </p:blipFill>
        <p:spPr>
          <a:xfrm>
            <a:off x="6696696" y="2374400"/>
            <a:ext cx="98778" cy="67925"/>
          </a:xfrm>
          <a:prstGeom prst="rect">
            <a:avLst/>
          </a:prstGeom>
        </p:spPr>
      </p:pic>
      <p:pic>
        <p:nvPicPr>
          <p:cNvPr id="38" name="object 38"/>
          <p:cNvPicPr/>
          <p:nvPr/>
        </p:nvPicPr>
        <p:blipFill>
          <a:blip r:embed="rId27" cstate="print"/>
          <a:stretch>
            <a:fillRect/>
          </a:stretch>
        </p:blipFill>
        <p:spPr>
          <a:xfrm>
            <a:off x="4362155" y="3027116"/>
            <a:ext cx="58351" cy="125234"/>
          </a:xfrm>
          <a:prstGeom prst="rect">
            <a:avLst/>
          </a:prstGeom>
        </p:spPr>
      </p:pic>
      <p:pic>
        <p:nvPicPr>
          <p:cNvPr id="39" name="object 39"/>
          <p:cNvPicPr/>
          <p:nvPr/>
        </p:nvPicPr>
        <p:blipFill>
          <a:blip r:embed="rId28" cstate="print"/>
          <a:stretch>
            <a:fillRect/>
          </a:stretch>
        </p:blipFill>
        <p:spPr>
          <a:xfrm>
            <a:off x="4482527" y="3035316"/>
            <a:ext cx="342892" cy="140735"/>
          </a:xfrm>
          <a:prstGeom prst="rect">
            <a:avLst/>
          </a:prstGeom>
        </p:spPr>
      </p:pic>
      <p:pic>
        <p:nvPicPr>
          <p:cNvPr id="40" name="object 40"/>
          <p:cNvPicPr/>
          <p:nvPr/>
        </p:nvPicPr>
        <p:blipFill>
          <a:blip r:embed="rId29" cstate="print"/>
          <a:stretch>
            <a:fillRect/>
          </a:stretch>
        </p:blipFill>
        <p:spPr>
          <a:xfrm>
            <a:off x="5050543" y="3047850"/>
            <a:ext cx="120419" cy="123673"/>
          </a:xfrm>
          <a:prstGeom prst="rect">
            <a:avLst/>
          </a:prstGeom>
        </p:spPr>
      </p:pic>
      <p:pic>
        <p:nvPicPr>
          <p:cNvPr id="41" name="object 41"/>
          <p:cNvPicPr/>
          <p:nvPr/>
        </p:nvPicPr>
        <p:blipFill>
          <a:blip r:embed="rId30" cstate="print"/>
          <a:stretch>
            <a:fillRect/>
          </a:stretch>
        </p:blipFill>
        <p:spPr>
          <a:xfrm>
            <a:off x="5232880" y="3044475"/>
            <a:ext cx="59536" cy="130074"/>
          </a:xfrm>
          <a:prstGeom prst="rect">
            <a:avLst/>
          </a:prstGeom>
        </p:spPr>
      </p:pic>
      <p:pic>
        <p:nvPicPr>
          <p:cNvPr id="42" name="object 42"/>
          <p:cNvPicPr/>
          <p:nvPr/>
        </p:nvPicPr>
        <p:blipFill>
          <a:blip r:embed="rId31" cstate="print"/>
          <a:stretch>
            <a:fillRect/>
          </a:stretch>
        </p:blipFill>
        <p:spPr>
          <a:xfrm>
            <a:off x="4456778" y="3391480"/>
            <a:ext cx="133923" cy="129064"/>
          </a:xfrm>
          <a:prstGeom prst="rect">
            <a:avLst/>
          </a:prstGeom>
        </p:spPr>
      </p:pic>
      <p:pic>
        <p:nvPicPr>
          <p:cNvPr id="43" name="object 43"/>
          <p:cNvPicPr/>
          <p:nvPr/>
        </p:nvPicPr>
        <p:blipFill>
          <a:blip r:embed="rId32" cstate="print"/>
          <a:stretch>
            <a:fillRect/>
          </a:stretch>
        </p:blipFill>
        <p:spPr>
          <a:xfrm>
            <a:off x="4643247" y="3386051"/>
            <a:ext cx="63851" cy="128554"/>
          </a:xfrm>
          <a:prstGeom prst="rect">
            <a:avLst/>
          </a:prstGeom>
        </p:spPr>
      </p:pic>
      <p:grpSp>
        <p:nvGrpSpPr>
          <p:cNvPr id="44" name="object 44"/>
          <p:cNvGrpSpPr/>
          <p:nvPr/>
        </p:nvGrpSpPr>
        <p:grpSpPr>
          <a:xfrm>
            <a:off x="5034846" y="3390709"/>
            <a:ext cx="128282" cy="119730"/>
            <a:chOff x="2123636" y="5286995"/>
            <a:chExt cx="200025" cy="186690"/>
          </a:xfrm>
        </p:grpSpPr>
        <p:pic>
          <p:nvPicPr>
            <p:cNvPr id="45" name="object 45"/>
            <p:cNvPicPr/>
            <p:nvPr/>
          </p:nvPicPr>
          <p:blipFill>
            <a:blip r:embed="rId33" cstate="print"/>
            <a:stretch>
              <a:fillRect/>
            </a:stretch>
          </p:blipFill>
          <p:spPr>
            <a:xfrm>
              <a:off x="2123636" y="5286995"/>
              <a:ext cx="105117" cy="186424"/>
            </a:xfrm>
            <a:prstGeom prst="rect">
              <a:avLst/>
            </a:prstGeom>
          </p:spPr>
        </p:pic>
        <p:sp>
          <p:nvSpPr>
            <p:cNvPr id="46" name="object 46"/>
            <p:cNvSpPr/>
            <p:nvPr/>
          </p:nvSpPr>
          <p:spPr>
            <a:xfrm>
              <a:off x="2266613" y="5347368"/>
              <a:ext cx="57150" cy="56515"/>
            </a:xfrm>
            <a:custGeom>
              <a:avLst/>
              <a:gdLst/>
              <a:ahLst/>
              <a:cxnLst/>
              <a:rect l="l" t="t" r="r" b="b"/>
              <a:pathLst>
                <a:path w="57150" h="56514">
                  <a:moveTo>
                    <a:pt x="13215" y="0"/>
                  </a:moveTo>
                  <a:lnTo>
                    <a:pt x="7498" y="0"/>
                  </a:lnTo>
                  <a:lnTo>
                    <a:pt x="5516" y="433"/>
                  </a:lnTo>
                  <a:lnTo>
                    <a:pt x="0" y="5949"/>
                  </a:lnTo>
                  <a:lnTo>
                    <a:pt x="84" y="9071"/>
                  </a:lnTo>
                  <a:lnTo>
                    <a:pt x="735" y="13081"/>
                  </a:lnTo>
                  <a:lnTo>
                    <a:pt x="840" y="13731"/>
                  </a:lnTo>
                  <a:lnTo>
                    <a:pt x="915" y="14193"/>
                  </a:lnTo>
                  <a:lnTo>
                    <a:pt x="1022" y="14911"/>
                  </a:lnTo>
                  <a:lnTo>
                    <a:pt x="1142" y="15989"/>
                  </a:lnTo>
                  <a:lnTo>
                    <a:pt x="1250" y="16957"/>
                  </a:lnTo>
                  <a:lnTo>
                    <a:pt x="1371" y="18035"/>
                  </a:lnTo>
                  <a:lnTo>
                    <a:pt x="7838" y="36913"/>
                  </a:lnTo>
                  <a:lnTo>
                    <a:pt x="8964" y="39880"/>
                  </a:lnTo>
                  <a:lnTo>
                    <a:pt x="14262" y="54409"/>
                  </a:lnTo>
                  <a:lnTo>
                    <a:pt x="18398" y="56325"/>
                  </a:lnTo>
                  <a:lnTo>
                    <a:pt x="25864" y="53587"/>
                  </a:lnTo>
                  <a:lnTo>
                    <a:pt x="27781" y="49451"/>
                  </a:lnTo>
                  <a:lnTo>
                    <a:pt x="22461" y="34860"/>
                  </a:lnTo>
                  <a:lnTo>
                    <a:pt x="20948" y="30907"/>
                  </a:lnTo>
                  <a:lnTo>
                    <a:pt x="17969" y="23755"/>
                  </a:lnTo>
                  <a:lnTo>
                    <a:pt x="17564" y="22731"/>
                  </a:lnTo>
                  <a:lnTo>
                    <a:pt x="15518" y="14911"/>
                  </a:lnTo>
                  <a:lnTo>
                    <a:pt x="12654" y="14467"/>
                  </a:lnTo>
                  <a:lnTo>
                    <a:pt x="10876" y="14467"/>
                  </a:lnTo>
                  <a:lnTo>
                    <a:pt x="12120" y="14193"/>
                  </a:lnTo>
                  <a:lnTo>
                    <a:pt x="14513" y="11800"/>
                  </a:lnTo>
                  <a:lnTo>
                    <a:pt x="14832" y="10711"/>
                  </a:lnTo>
                  <a:lnTo>
                    <a:pt x="14844" y="9897"/>
                  </a:lnTo>
                  <a:lnTo>
                    <a:pt x="47835" y="9897"/>
                  </a:lnTo>
                  <a:lnTo>
                    <a:pt x="27748" y="2971"/>
                  </a:lnTo>
                  <a:lnTo>
                    <a:pt x="23022" y="1498"/>
                  </a:lnTo>
                  <a:lnTo>
                    <a:pt x="14216" y="134"/>
                  </a:lnTo>
                  <a:lnTo>
                    <a:pt x="13215" y="0"/>
                  </a:lnTo>
                  <a:close/>
                </a:path>
                <a:path w="57150" h="56514">
                  <a:moveTo>
                    <a:pt x="47835" y="9897"/>
                  </a:moveTo>
                  <a:lnTo>
                    <a:pt x="14846" y="9897"/>
                  </a:lnTo>
                  <a:lnTo>
                    <a:pt x="14937" y="10711"/>
                  </a:lnTo>
                  <a:lnTo>
                    <a:pt x="15320" y="13081"/>
                  </a:lnTo>
                  <a:lnTo>
                    <a:pt x="15441" y="14193"/>
                  </a:lnTo>
                  <a:lnTo>
                    <a:pt x="15518" y="14911"/>
                  </a:lnTo>
                  <a:lnTo>
                    <a:pt x="19591" y="15542"/>
                  </a:lnTo>
                  <a:lnTo>
                    <a:pt x="24127" y="16957"/>
                  </a:lnTo>
                  <a:lnTo>
                    <a:pt x="43359" y="23585"/>
                  </a:lnTo>
                  <a:lnTo>
                    <a:pt x="50145" y="25700"/>
                  </a:lnTo>
                  <a:lnTo>
                    <a:pt x="54178" y="23585"/>
                  </a:lnTo>
                  <a:lnTo>
                    <a:pt x="56549" y="15989"/>
                  </a:lnTo>
                  <a:lnTo>
                    <a:pt x="54430" y="11953"/>
                  </a:lnTo>
                  <a:lnTo>
                    <a:pt x="47835" y="9897"/>
                  </a:lnTo>
                  <a:close/>
                </a:path>
                <a:path w="57150" h="56514">
                  <a:moveTo>
                    <a:pt x="14937" y="10711"/>
                  </a:moveTo>
                  <a:lnTo>
                    <a:pt x="14513" y="11800"/>
                  </a:lnTo>
                  <a:lnTo>
                    <a:pt x="12120" y="14193"/>
                  </a:lnTo>
                  <a:lnTo>
                    <a:pt x="10876" y="14467"/>
                  </a:lnTo>
                  <a:lnTo>
                    <a:pt x="12654" y="14467"/>
                  </a:lnTo>
                  <a:lnTo>
                    <a:pt x="15518" y="14911"/>
                  </a:lnTo>
                  <a:lnTo>
                    <a:pt x="15441" y="14193"/>
                  </a:lnTo>
                  <a:lnTo>
                    <a:pt x="15320" y="13081"/>
                  </a:lnTo>
                  <a:lnTo>
                    <a:pt x="14937" y="10711"/>
                  </a:lnTo>
                  <a:close/>
                </a:path>
              </a:pathLst>
            </a:custGeom>
            <a:solidFill>
              <a:srgbClr val="000000"/>
            </a:solidFill>
          </p:spPr>
          <p:txBody>
            <a:bodyPr wrap="square" lIns="0" tIns="0" rIns="0" bIns="0" rtlCol="0"/>
            <a:lstStyle/>
            <a:p>
              <a:endParaRPr sz="898"/>
            </a:p>
          </p:txBody>
        </p:sp>
      </p:grpSp>
      <p:pic>
        <p:nvPicPr>
          <p:cNvPr id="47" name="object 47"/>
          <p:cNvPicPr/>
          <p:nvPr/>
        </p:nvPicPr>
        <p:blipFill>
          <a:blip r:embed="rId34" cstate="print"/>
          <a:stretch>
            <a:fillRect/>
          </a:stretch>
        </p:blipFill>
        <p:spPr>
          <a:xfrm>
            <a:off x="5211307" y="3393300"/>
            <a:ext cx="269783" cy="128417"/>
          </a:xfrm>
          <a:prstGeom prst="rect">
            <a:avLst/>
          </a:prstGeom>
        </p:spPr>
      </p:pic>
      <p:sp>
        <p:nvSpPr>
          <p:cNvPr id="48" name="object 48"/>
          <p:cNvSpPr/>
          <p:nvPr/>
        </p:nvSpPr>
        <p:spPr>
          <a:xfrm>
            <a:off x="5584512" y="3035263"/>
            <a:ext cx="126246" cy="469960"/>
          </a:xfrm>
          <a:custGeom>
            <a:avLst/>
            <a:gdLst/>
            <a:ahLst/>
            <a:cxnLst/>
            <a:rect l="l" t="t" r="r" b="b"/>
            <a:pathLst>
              <a:path w="196850" h="732789">
                <a:moveTo>
                  <a:pt x="126445" y="705277"/>
                </a:moveTo>
                <a:lnTo>
                  <a:pt x="118866" y="706119"/>
                </a:lnTo>
                <a:lnTo>
                  <a:pt x="6501" y="706119"/>
                </a:lnTo>
                <a:lnTo>
                  <a:pt x="3797" y="707389"/>
                </a:lnTo>
                <a:lnTo>
                  <a:pt x="0" y="713739"/>
                </a:lnTo>
                <a:lnTo>
                  <a:pt x="618" y="717550"/>
                </a:lnTo>
                <a:lnTo>
                  <a:pt x="2995" y="721360"/>
                </a:lnTo>
                <a:lnTo>
                  <a:pt x="3629" y="722629"/>
                </a:lnTo>
                <a:lnTo>
                  <a:pt x="6384" y="726439"/>
                </a:lnTo>
                <a:lnTo>
                  <a:pt x="6869" y="727710"/>
                </a:lnTo>
                <a:lnTo>
                  <a:pt x="8987" y="731519"/>
                </a:lnTo>
                <a:lnTo>
                  <a:pt x="13318" y="732789"/>
                </a:lnTo>
                <a:lnTo>
                  <a:pt x="20416" y="730250"/>
                </a:lnTo>
                <a:lnTo>
                  <a:pt x="21841" y="725169"/>
                </a:lnTo>
                <a:lnTo>
                  <a:pt x="19987" y="721360"/>
                </a:lnTo>
                <a:lnTo>
                  <a:pt x="10961" y="721360"/>
                </a:lnTo>
                <a:lnTo>
                  <a:pt x="11976" y="720089"/>
                </a:lnTo>
                <a:lnTo>
                  <a:pt x="13188" y="720089"/>
                </a:lnTo>
                <a:lnTo>
                  <a:pt x="15306" y="716279"/>
                </a:lnTo>
                <a:lnTo>
                  <a:pt x="15388" y="715010"/>
                </a:lnTo>
                <a:lnTo>
                  <a:pt x="15102" y="713739"/>
                </a:lnTo>
                <a:lnTo>
                  <a:pt x="135590" y="713739"/>
                </a:lnTo>
                <a:lnTo>
                  <a:pt x="134687" y="712469"/>
                </a:lnTo>
                <a:lnTo>
                  <a:pt x="133459" y="711200"/>
                </a:lnTo>
                <a:lnTo>
                  <a:pt x="129562" y="708660"/>
                </a:lnTo>
                <a:lnTo>
                  <a:pt x="128565" y="707389"/>
                </a:lnTo>
                <a:lnTo>
                  <a:pt x="127704" y="706119"/>
                </a:lnTo>
                <a:lnTo>
                  <a:pt x="126445" y="705277"/>
                </a:lnTo>
                <a:close/>
              </a:path>
              <a:path w="196850" h="732789">
                <a:moveTo>
                  <a:pt x="19370" y="720089"/>
                </a:moveTo>
                <a:lnTo>
                  <a:pt x="11976" y="720089"/>
                </a:lnTo>
                <a:lnTo>
                  <a:pt x="10961" y="721360"/>
                </a:lnTo>
                <a:lnTo>
                  <a:pt x="19987" y="721360"/>
                </a:lnTo>
                <a:lnTo>
                  <a:pt x="19370" y="720089"/>
                </a:lnTo>
                <a:close/>
              </a:path>
              <a:path w="196850" h="732789">
                <a:moveTo>
                  <a:pt x="115920" y="720089"/>
                </a:moveTo>
                <a:lnTo>
                  <a:pt x="19370" y="720089"/>
                </a:lnTo>
                <a:lnTo>
                  <a:pt x="19987" y="721360"/>
                </a:lnTo>
                <a:lnTo>
                  <a:pt x="111859" y="721360"/>
                </a:lnTo>
                <a:lnTo>
                  <a:pt x="115920" y="720089"/>
                </a:lnTo>
                <a:close/>
              </a:path>
              <a:path w="196850" h="732789">
                <a:moveTo>
                  <a:pt x="135590" y="713739"/>
                </a:moveTo>
                <a:lnTo>
                  <a:pt x="15102" y="713739"/>
                </a:lnTo>
                <a:lnTo>
                  <a:pt x="15388" y="715010"/>
                </a:lnTo>
                <a:lnTo>
                  <a:pt x="15306" y="716279"/>
                </a:lnTo>
                <a:lnTo>
                  <a:pt x="13188" y="720089"/>
                </a:lnTo>
                <a:lnTo>
                  <a:pt x="18736" y="720089"/>
                </a:lnTo>
                <a:lnTo>
                  <a:pt x="15981" y="715010"/>
                </a:lnTo>
                <a:lnTo>
                  <a:pt x="136494" y="715010"/>
                </a:lnTo>
                <a:lnTo>
                  <a:pt x="135590" y="713739"/>
                </a:lnTo>
                <a:close/>
              </a:path>
              <a:path w="196850" h="732789">
                <a:moveTo>
                  <a:pt x="137163" y="715010"/>
                </a:moveTo>
                <a:lnTo>
                  <a:pt x="15981" y="715010"/>
                </a:lnTo>
                <a:lnTo>
                  <a:pt x="18736" y="720089"/>
                </a:lnTo>
                <a:lnTo>
                  <a:pt x="118504" y="720089"/>
                </a:lnTo>
                <a:lnTo>
                  <a:pt x="130163" y="718819"/>
                </a:lnTo>
                <a:lnTo>
                  <a:pt x="140705" y="718819"/>
                </a:lnTo>
                <a:lnTo>
                  <a:pt x="145389" y="717550"/>
                </a:lnTo>
                <a:lnTo>
                  <a:pt x="141202" y="717550"/>
                </a:lnTo>
                <a:lnTo>
                  <a:pt x="140364" y="716279"/>
                </a:lnTo>
                <a:lnTo>
                  <a:pt x="138770" y="716279"/>
                </a:lnTo>
                <a:lnTo>
                  <a:pt x="137163" y="715010"/>
                </a:lnTo>
                <a:close/>
              </a:path>
              <a:path w="196850" h="732789">
                <a:moveTo>
                  <a:pt x="148561" y="704850"/>
                </a:moveTo>
                <a:lnTo>
                  <a:pt x="139470" y="704850"/>
                </a:lnTo>
                <a:lnTo>
                  <a:pt x="135583" y="708660"/>
                </a:lnTo>
                <a:lnTo>
                  <a:pt x="135711" y="711200"/>
                </a:lnTo>
                <a:lnTo>
                  <a:pt x="135775" y="712469"/>
                </a:lnTo>
                <a:lnTo>
                  <a:pt x="138205" y="715010"/>
                </a:lnTo>
                <a:lnTo>
                  <a:pt x="139128" y="716279"/>
                </a:lnTo>
                <a:lnTo>
                  <a:pt x="140575" y="716279"/>
                </a:lnTo>
                <a:lnTo>
                  <a:pt x="140981" y="717550"/>
                </a:lnTo>
                <a:lnTo>
                  <a:pt x="146673" y="717550"/>
                </a:lnTo>
                <a:lnTo>
                  <a:pt x="151298" y="712469"/>
                </a:lnTo>
                <a:lnTo>
                  <a:pt x="151074" y="708660"/>
                </a:lnTo>
                <a:lnTo>
                  <a:pt x="148561" y="704850"/>
                </a:lnTo>
                <a:close/>
              </a:path>
              <a:path w="196850" h="732789">
                <a:moveTo>
                  <a:pt x="139470" y="704850"/>
                </a:moveTo>
                <a:lnTo>
                  <a:pt x="130284" y="704850"/>
                </a:lnTo>
                <a:lnTo>
                  <a:pt x="126445" y="705277"/>
                </a:lnTo>
                <a:lnTo>
                  <a:pt x="127704" y="706119"/>
                </a:lnTo>
                <a:lnTo>
                  <a:pt x="128565" y="707389"/>
                </a:lnTo>
                <a:lnTo>
                  <a:pt x="129562" y="708660"/>
                </a:lnTo>
                <a:lnTo>
                  <a:pt x="133459" y="711200"/>
                </a:lnTo>
                <a:lnTo>
                  <a:pt x="134687" y="712469"/>
                </a:lnTo>
                <a:lnTo>
                  <a:pt x="136494" y="715010"/>
                </a:lnTo>
                <a:lnTo>
                  <a:pt x="137163" y="715010"/>
                </a:lnTo>
                <a:lnTo>
                  <a:pt x="138770" y="716279"/>
                </a:lnTo>
                <a:lnTo>
                  <a:pt x="139128" y="716279"/>
                </a:lnTo>
                <a:lnTo>
                  <a:pt x="138205" y="715010"/>
                </a:lnTo>
                <a:lnTo>
                  <a:pt x="135775" y="712469"/>
                </a:lnTo>
                <a:lnTo>
                  <a:pt x="135583" y="708660"/>
                </a:lnTo>
                <a:lnTo>
                  <a:pt x="139470" y="704850"/>
                </a:lnTo>
                <a:close/>
              </a:path>
              <a:path w="196850" h="732789">
                <a:moveTo>
                  <a:pt x="177705" y="15239"/>
                </a:moveTo>
                <a:lnTo>
                  <a:pt x="146866" y="15239"/>
                </a:lnTo>
                <a:lnTo>
                  <a:pt x="151728" y="16510"/>
                </a:lnTo>
                <a:lnTo>
                  <a:pt x="154826" y="17779"/>
                </a:lnTo>
                <a:lnTo>
                  <a:pt x="177026" y="38100"/>
                </a:lnTo>
                <a:lnTo>
                  <a:pt x="177559" y="39369"/>
                </a:lnTo>
                <a:lnTo>
                  <a:pt x="182232" y="118110"/>
                </a:lnTo>
                <a:lnTo>
                  <a:pt x="181875" y="124460"/>
                </a:lnTo>
                <a:lnTo>
                  <a:pt x="175160" y="179069"/>
                </a:lnTo>
                <a:lnTo>
                  <a:pt x="173032" y="191769"/>
                </a:lnTo>
                <a:lnTo>
                  <a:pt x="171846" y="199389"/>
                </a:lnTo>
                <a:lnTo>
                  <a:pt x="170807" y="205739"/>
                </a:lnTo>
                <a:lnTo>
                  <a:pt x="168984" y="215900"/>
                </a:lnTo>
                <a:lnTo>
                  <a:pt x="168206" y="219710"/>
                </a:lnTo>
                <a:lnTo>
                  <a:pt x="164481" y="237489"/>
                </a:lnTo>
                <a:lnTo>
                  <a:pt x="160788" y="256539"/>
                </a:lnTo>
                <a:lnTo>
                  <a:pt x="159611" y="262889"/>
                </a:lnTo>
                <a:lnTo>
                  <a:pt x="158623" y="269239"/>
                </a:lnTo>
                <a:lnTo>
                  <a:pt x="157739" y="274319"/>
                </a:lnTo>
                <a:lnTo>
                  <a:pt x="156410" y="283210"/>
                </a:lnTo>
                <a:lnTo>
                  <a:pt x="155144" y="293369"/>
                </a:lnTo>
                <a:lnTo>
                  <a:pt x="153953" y="302260"/>
                </a:lnTo>
                <a:lnTo>
                  <a:pt x="149191" y="358139"/>
                </a:lnTo>
                <a:lnTo>
                  <a:pt x="146801" y="396239"/>
                </a:lnTo>
                <a:lnTo>
                  <a:pt x="146345" y="403860"/>
                </a:lnTo>
                <a:lnTo>
                  <a:pt x="146081" y="408939"/>
                </a:lnTo>
                <a:lnTo>
                  <a:pt x="145321" y="417829"/>
                </a:lnTo>
                <a:lnTo>
                  <a:pt x="144970" y="420369"/>
                </a:lnTo>
                <a:lnTo>
                  <a:pt x="143511" y="431800"/>
                </a:lnTo>
                <a:lnTo>
                  <a:pt x="142886" y="436879"/>
                </a:lnTo>
                <a:lnTo>
                  <a:pt x="141792" y="448310"/>
                </a:lnTo>
                <a:lnTo>
                  <a:pt x="141441" y="450850"/>
                </a:lnTo>
                <a:lnTo>
                  <a:pt x="139749" y="462279"/>
                </a:lnTo>
                <a:lnTo>
                  <a:pt x="138329" y="471169"/>
                </a:lnTo>
                <a:lnTo>
                  <a:pt x="136019" y="482600"/>
                </a:lnTo>
                <a:lnTo>
                  <a:pt x="135130" y="486410"/>
                </a:lnTo>
                <a:lnTo>
                  <a:pt x="133475" y="494029"/>
                </a:lnTo>
                <a:lnTo>
                  <a:pt x="130432" y="506729"/>
                </a:lnTo>
                <a:lnTo>
                  <a:pt x="128065" y="516889"/>
                </a:lnTo>
                <a:lnTo>
                  <a:pt x="127016" y="521969"/>
                </a:lnTo>
                <a:lnTo>
                  <a:pt x="124706" y="529589"/>
                </a:lnTo>
                <a:lnTo>
                  <a:pt x="123800" y="533400"/>
                </a:lnTo>
                <a:lnTo>
                  <a:pt x="120434" y="543560"/>
                </a:lnTo>
                <a:lnTo>
                  <a:pt x="116372" y="557529"/>
                </a:lnTo>
                <a:lnTo>
                  <a:pt x="111834" y="571500"/>
                </a:lnTo>
                <a:lnTo>
                  <a:pt x="106434" y="588010"/>
                </a:lnTo>
                <a:lnTo>
                  <a:pt x="102875" y="600710"/>
                </a:lnTo>
                <a:lnTo>
                  <a:pt x="99399" y="650239"/>
                </a:lnTo>
                <a:lnTo>
                  <a:pt x="99298" y="652779"/>
                </a:lnTo>
                <a:lnTo>
                  <a:pt x="105361" y="676910"/>
                </a:lnTo>
                <a:lnTo>
                  <a:pt x="105906" y="678179"/>
                </a:lnTo>
                <a:lnTo>
                  <a:pt x="107866" y="681989"/>
                </a:lnTo>
                <a:lnTo>
                  <a:pt x="108407" y="683260"/>
                </a:lnTo>
                <a:lnTo>
                  <a:pt x="111443" y="688339"/>
                </a:lnTo>
                <a:lnTo>
                  <a:pt x="114156" y="692150"/>
                </a:lnTo>
                <a:lnTo>
                  <a:pt x="120760" y="699769"/>
                </a:lnTo>
                <a:lnTo>
                  <a:pt x="123908" y="703579"/>
                </a:lnTo>
                <a:lnTo>
                  <a:pt x="126445" y="705277"/>
                </a:lnTo>
                <a:lnTo>
                  <a:pt x="130284" y="704850"/>
                </a:lnTo>
                <a:lnTo>
                  <a:pt x="148561" y="704850"/>
                </a:lnTo>
                <a:lnTo>
                  <a:pt x="147723" y="703579"/>
                </a:lnTo>
                <a:lnTo>
                  <a:pt x="144432" y="703579"/>
                </a:lnTo>
                <a:lnTo>
                  <a:pt x="144230" y="702310"/>
                </a:lnTo>
                <a:lnTo>
                  <a:pt x="142855" y="701039"/>
                </a:lnTo>
                <a:lnTo>
                  <a:pt x="138597" y="697229"/>
                </a:lnTo>
                <a:lnTo>
                  <a:pt x="138844" y="697229"/>
                </a:lnTo>
                <a:lnTo>
                  <a:pt x="137396" y="695960"/>
                </a:lnTo>
                <a:lnTo>
                  <a:pt x="134202" y="693419"/>
                </a:lnTo>
                <a:lnTo>
                  <a:pt x="131400" y="689610"/>
                </a:lnTo>
                <a:lnTo>
                  <a:pt x="125562" y="683260"/>
                </a:lnTo>
                <a:lnTo>
                  <a:pt x="123195" y="679450"/>
                </a:lnTo>
                <a:lnTo>
                  <a:pt x="121103" y="676910"/>
                </a:lnTo>
                <a:lnTo>
                  <a:pt x="120751" y="675639"/>
                </a:lnTo>
                <a:lnTo>
                  <a:pt x="118863" y="671829"/>
                </a:lnTo>
                <a:lnTo>
                  <a:pt x="117975" y="670560"/>
                </a:lnTo>
                <a:lnTo>
                  <a:pt x="115779" y="666750"/>
                </a:lnTo>
                <a:lnTo>
                  <a:pt x="115416" y="665479"/>
                </a:lnTo>
                <a:lnTo>
                  <a:pt x="114015" y="661669"/>
                </a:lnTo>
                <a:lnTo>
                  <a:pt x="113614" y="657860"/>
                </a:lnTo>
                <a:lnTo>
                  <a:pt x="113722" y="650239"/>
                </a:lnTo>
                <a:lnTo>
                  <a:pt x="113795" y="631189"/>
                </a:lnTo>
                <a:lnTo>
                  <a:pt x="113893" y="627379"/>
                </a:lnTo>
                <a:lnTo>
                  <a:pt x="114128" y="623569"/>
                </a:lnTo>
                <a:lnTo>
                  <a:pt x="115080" y="612139"/>
                </a:lnTo>
                <a:lnTo>
                  <a:pt x="115186" y="610869"/>
                </a:lnTo>
                <a:lnTo>
                  <a:pt x="116046" y="607060"/>
                </a:lnTo>
                <a:lnTo>
                  <a:pt x="116833" y="603250"/>
                </a:lnTo>
                <a:lnTo>
                  <a:pt x="120229" y="591819"/>
                </a:lnTo>
                <a:lnTo>
                  <a:pt x="121019" y="589279"/>
                </a:lnTo>
                <a:lnTo>
                  <a:pt x="125539" y="575310"/>
                </a:lnTo>
                <a:lnTo>
                  <a:pt x="130087" y="561339"/>
                </a:lnTo>
                <a:lnTo>
                  <a:pt x="135971" y="542289"/>
                </a:lnTo>
                <a:lnTo>
                  <a:pt x="137614" y="537210"/>
                </a:lnTo>
                <a:lnTo>
                  <a:pt x="138555" y="533400"/>
                </a:lnTo>
                <a:lnTo>
                  <a:pt x="140971" y="524510"/>
                </a:lnTo>
                <a:lnTo>
                  <a:pt x="142050" y="520700"/>
                </a:lnTo>
                <a:lnTo>
                  <a:pt x="149191" y="490219"/>
                </a:lnTo>
                <a:lnTo>
                  <a:pt x="150113" y="486410"/>
                </a:lnTo>
                <a:lnTo>
                  <a:pt x="152509" y="473710"/>
                </a:lnTo>
                <a:lnTo>
                  <a:pt x="153970" y="464819"/>
                </a:lnTo>
                <a:lnTo>
                  <a:pt x="156095" y="449579"/>
                </a:lnTo>
                <a:lnTo>
                  <a:pt x="157366" y="436879"/>
                </a:lnTo>
                <a:lnTo>
                  <a:pt x="159278" y="421639"/>
                </a:lnTo>
                <a:lnTo>
                  <a:pt x="159645" y="419100"/>
                </a:lnTo>
                <a:lnTo>
                  <a:pt x="160445" y="410210"/>
                </a:lnTo>
                <a:lnTo>
                  <a:pt x="161448" y="391160"/>
                </a:lnTo>
                <a:lnTo>
                  <a:pt x="162850" y="369569"/>
                </a:lnTo>
                <a:lnTo>
                  <a:pt x="163556" y="358139"/>
                </a:lnTo>
                <a:lnTo>
                  <a:pt x="165328" y="335279"/>
                </a:lnTo>
                <a:lnTo>
                  <a:pt x="165963" y="326389"/>
                </a:lnTo>
                <a:lnTo>
                  <a:pt x="166543" y="320039"/>
                </a:lnTo>
                <a:lnTo>
                  <a:pt x="167170" y="313689"/>
                </a:lnTo>
                <a:lnTo>
                  <a:pt x="168255" y="304800"/>
                </a:lnTo>
                <a:lnTo>
                  <a:pt x="169426" y="294639"/>
                </a:lnTo>
                <a:lnTo>
                  <a:pt x="178608" y="240029"/>
                </a:lnTo>
                <a:lnTo>
                  <a:pt x="183127" y="218439"/>
                </a:lnTo>
                <a:lnTo>
                  <a:pt x="184994" y="208279"/>
                </a:lnTo>
                <a:lnTo>
                  <a:pt x="192793" y="158750"/>
                </a:lnTo>
                <a:lnTo>
                  <a:pt x="196620" y="118110"/>
                </a:lnTo>
                <a:lnTo>
                  <a:pt x="196660" y="72389"/>
                </a:lnTo>
                <a:lnTo>
                  <a:pt x="196424" y="66039"/>
                </a:lnTo>
                <a:lnTo>
                  <a:pt x="187774" y="26669"/>
                </a:lnTo>
                <a:lnTo>
                  <a:pt x="179539" y="16510"/>
                </a:lnTo>
                <a:lnTo>
                  <a:pt x="177705" y="15239"/>
                </a:lnTo>
                <a:close/>
              </a:path>
              <a:path w="196850" h="732789">
                <a:moveTo>
                  <a:pt x="144180" y="702310"/>
                </a:moveTo>
                <a:lnTo>
                  <a:pt x="145032" y="703579"/>
                </a:lnTo>
                <a:lnTo>
                  <a:pt x="146290" y="703579"/>
                </a:lnTo>
                <a:lnTo>
                  <a:pt x="144180" y="702310"/>
                </a:lnTo>
                <a:close/>
              </a:path>
              <a:path w="196850" h="732789">
                <a:moveTo>
                  <a:pt x="146307" y="0"/>
                </a:moveTo>
                <a:lnTo>
                  <a:pt x="104424" y="0"/>
                </a:lnTo>
                <a:lnTo>
                  <a:pt x="95481" y="2539"/>
                </a:lnTo>
                <a:lnTo>
                  <a:pt x="77182" y="26669"/>
                </a:lnTo>
                <a:lnTo>
                  <a:pt x="77251" y="41910"/>
                </a:lnTo>
                <a:lnTo>
                  <a:pt x="80474" y="45719"/>
                </a:lnTo>
                <a:lnTo>
                  <a:pt x="88427" y="45719"/>
                </a:lnTo>
                <a:lnTo>
                  <a:pt x="91650" y="41910"/>
                </a:lnTo>
                <a:lnTo>
                  <a:pt x="91597" y="26669"/>
                </a:lnTo>
                <a:lnTo>
                  <a:pt x="91899" y="22860"/>
                </a:lnTo>
                <a:lnTo>
                  <a:pt x="92033" y="21589"/>
                </a:lnTo>
                <a:lnTo>
                  <a:pt x="92839" y="20319"/>
                </a:lnTo>
                <a:lnTo>
                  <a:pt x="93145" y="19050"/>
                </a:lnTo>
                <a:lnTo>
                  <a:pt x="95275" y="17779"/>
                </a:lnTo>
                <a:lnTo>
                  <a:pt x="100520" y="16510"/>
                </a:lnTo>
                <a:lnTo>
                  <a:pt x="106431" y="15239"/>
                </a:lnTo>
                <a:lnTo>
                  <a:pt x="177705" y="15239"/>
                </a:lnTo>
                <a:lnTo>
                  <a:pt x="170367" y="10160"/>
                </a:lnTo>
                <a:lnTo>
                  <a:pt x="167777" y="7619"/>
                </a:lnTo>
                <a:lnTo>
                  <a:pt x="160430" y="3810"/>
                </a:lnTo>
                <a:lnTo>
                  <a:pt x="156272" y="2539"/>
                </a:lnTo>
                <a:lnTo>
                  <a:pt x="149246" y="1269"/>
                </a:lnTo>
                <a:lnTo>
                  <a:pt x="146307" y="0"/>
                </a:lnTo>
                <a:close/>
              </a:path>
            </a:pathLst>
          </a:custGeom>
          <a:solidFill>
            <a:srgbClr val="000000"/>
          </a:solidFill>
        </p:spPr>
        <p:txBody>
          <a:bodyPr wrap="square" lIns="0" tIns="0" rIns="0" bIns="0" rtlCol="0"/>
          <a:lstStyle/>
          <a:p>
            <a:endParaRPr sz="898"/>
          </a:p>
        </p:txBody>
      </p:sp>
      <p:sp>
        <p:nvSpPr>
          <p:cNvPr id="49" name="object 49"/>
          <p:cNvSpPr/>
          <p:nvPr/>
        </p:nvSpPr>
        <p:spPr>
          <a:xfrm>
            <a:off x="4239037" y="2984701"/>
            <a:ext cx="123395" cy="596613"/>
          </a:xfrm>
          <a:custGeom>
            <a:avLst/>
            <a:gdLst/>
            <a:ahLst/>
            <a:cxnLst/>
            <a:rect l="l" t="t" r="r" b="b"/>
            <a:pathLst>
              <a:path w="192405" h="930275">
                <a:moveTo>
                  <a:pt x="14818" y="929704"/>
                </a:moveTo>
                <a:lnTo>
                  <a:pt x="6043" y="929704"/>
                </a:lnTo>
                <a:lnTo>
                  <a:pt x="7635" y="930104"/>
                </a:lnTo>
                <a:lnTo>
                  <a:pt x="11811" y="930104"/>
                </a:lnTo>
                <a:lnTo>
                  <a:pt x="14818" y="929704"/>
                </a:lnTo>
                <a:close/>
              </a:path>
              <a:path w="192405" h="930275">
                <a:moveTo>
                  <a:pt x="58028" y="0"/>
                </a:moveTo>
                <a:lnTo>
                  <a:pt x="55545" y="0"/>
                </a:lnTo>
                <a:lnTo>
                  <a:pt x="47364" y="3925"/>
                </a:lnTo>
                <a:lnTo>
                  <a:pt x="44082" y="8384"/>
                </a:lnTo>
                <a:lnTo>
                  <a:pt x="40153" y="16769"/>
                </a:lnTo>
                <a:lnTo>
                  <a:pt x="39839" y="18294"/>
                </a:lnTo>
                <a:lnTo>
                  <a:pt x="39726" y="18846"/>
                </a:lnTo>
                <a:lnTo>
                  <a:pt x="39470" y="21046"/>
                </a:lnTo>
                <a:lnTo>
                  <a:pt x="39385" y="21774"/>
                </a:lnTo>
                <a:lnTo>
                  <a:pt x="39273" y="22732"/>
                </a:lnTo>
                <a:lnTo>
                  <a:pt x="39163" y="23679"/>
                </a:lnTo>
                <a:lnTo>
                  <a:pt x="38460" y="28623"/>
                </a:lnTo>
                <a:lnTo>
                  <a:pt x="38414" y="29164"/>
                </a:lnTo>
                <a:lnTo>
                  <a:pt x="38323" y="30224"/>
                </a:lnTo>
                <a:lnTo>
                  <a:pt x="38207" y="31573"/>
                </a:lnTo>
                <a:lnTo>
                  <a:pt x="37892" y="36252"/>
                </a:lnTo>
                <a:lnTo>
                  <a:pt x="37848" y="36912"/>
                </a:lnTo>
                <a:lnTo>
                  <a:pt x="37724" y="38751"/>
                </a:lnTo>
                <a:lnTo>
                  <a:pt x="37642" y="39966"/>
                </a:lnTo>
                <a:lnTo>
                  <a:pt x="37585" y="40820"/>
                </a:lnTo>
                <a:lnTo>
                  <a:pt x="37499" y="42094"/>
                </a:lnTo>
                <a:lnTo>
                  <a:pt x="37382" y="44109"/>
                </a:lnTo>
                <a:lnTo>
                  <a:pt x="37273" y="46663"/>
                </a:lnTo>
                <a:lnTo>
                  <a:pt x="37173" y="49018"/>
                </a:lnTo>
                <a:lnTo>
                  <a:pt x="37048" y="119117"/>
                </a:lnTo>
                <a:lnTo>
                  <a:pt x="36931" y="127720"/>
                </a:lnTo>
                <a:lnTo>
                  <a:pt x="36200" y="166770"/>
                </a:lnTo>
                <a:lnTo>
                  <a:pt x="35800" y="194777"/>
                </a:lnTo>
                <a:lnTo>
                  <a:pt x="35699" y="201607"/>
                </a:lnTo>
                <a:lnTo>
                  <a:pt x="35587" y="209288"/>
                </a:lnTo>
                <a:lnTo>
                  <a:pt x="35544" y="212439"/>
                </a:lnTo>
                <a:lnTo>
                  <a:pt x="35431" y="220736"/>
                </a:lnTo>
                <a:lnTo>
                  <a:pt x="35318" y="310539"/>
                </a:lnTo>
                <a:lnTo>
                  <a:pt x="35224" y="320267"/>
                </a:lnTo>
                <a:lnTo>
                  <a:pt x="33136" y="392531"/>
                </a:lnTo>
                <a:lnTo>
                  <a:pt x="32424" y="412443"/>
                </a:lnTo>
                <a:lnTo>
                  <a:pt x="32126" y="418960"/>
                </a:lnTo>
                <a:lnTo>
                  <a:pt x="31374" y="431067"/>
                </a:lnTo>
                <a:lnTo>
                  <a:pt x="30922" y="436551"/>
                </a:lnTo>
                <a:lnTo>
                  <a:pt x="29077" y="456930"/>
                </a:lnTo>
                <a:lnTo>
                  <a:pt x="24884" y="510799"/>
                </a:lnTo>
                <a:lnTo>
                  <a:pt x="24476" y="515726"/>
                </a:lnTo>
                <a:lnTo>
                  <a:pt x="23587" y="524809"/>
                </a:lnTo>
                <a:lnTo>
                  <a:pt x="23204" y="528286"/>
                </a:lnTo>
                <a:lnTo>
                  <a:pt x="20715" y="549667"/>
                </a:lnTo>
                <a:lnTo>
                  <a:pt x="18304" y="572419"/>
                </a:lnTo>
                <a:lnTo>
                  <a:pt x="17843" y="576583"/>
                </a:lnTo>
                <a:lnTo>
                  <a:pt x="16858" y="584973"/>
                </a:lnTo>
                <a:lnTo>
                  <a:pt x="13741" y="608143"/>
                </a:lnTo>
                <a:lnTo>
                  <a:pt x="13062" y="613577"/>
                </a:lnTo>
                <a:lnTo>
                  <a:pt x="10067" y="651708"/>
                </a:lnTo>
                <a:lnTo>
                  <a:pt x="8954" y="870417"/>
                </a:lnTo>
                <a:lnTo>
                  <a:pt x="8839" y="876828"/>
                </a:lnTo>
                <a:lnTo>
                  <a:pt x="8617" y="877938"/>
                </a:lnTo>
                <a:lnTo>
                  <a:pt x="7885" y="880775"/>
                </a:lnTo>
                <a:lnTo>
                  <a:pt x="7055" y="883724"/>
                </a:lnTo>
                <a:lnTo>
                  <a:pt x="6522" y="885709"/>
                </a:lnTo>
                <a:lnTo>
                  <a:pt x="4813" y="891015"/>
                </a:lnTo>
                <a:lnTo>
                  <a:pt x="4421" y="892507"/>
                </a:lnTo>
                <a:lnTo>
                  <a:pt x="4225" y="893638"/>
                </a:lnTo>
                <a:lnTo>
                  <a:pt x="4181" y="893893"/>
                </a:lnTo>
                <a:lnTo>
                  <a:pt x="4065" y="894558"/>
                </a:lnTo>
                <a:lnTo>
                  <a:pt x="4020" y="894821"/>
                </a:lnTo>
                <a:lnTo>
                  <a:pt x="3898" y="895676"/>
                </a:lnTo>
                <a:lnTo>
                  <a:pt x="3791" y="896682"/>
                </a:lnTo>
                <a:lnTo>
                  <a:pt x="3759" y="897169"/>
                </a:lnTo>
                <a:lnTo>
                  <a:pt x="3653" y="898909"/>
                </a:lnTo>
                <a:lnTo>
                  <a:pt x="3548" y="906355"/>
                </a:lnTo>
                <a:lnTo>
                  <a:pt x="1710" y="911862"/>
                </a:lnTo>
                <a:lnTo>
                  <a:pt x="1332" y="913249"/>
                </a:lnTo>
                <a:lnTo>
                  <a:pt x="1127" y="914707"/>
                </a:lnTo>
                <a:lnTo>
                  <a:pt x="0" y="921659"/>
                </a:lnTo>
                <a:lnTo>
                  <a:pt x="76" y="924321"/>
                </a:lnTo>
                <a:lnTo>
                  <a:pt x="5460" y="929704"/>
                </a:lnTo>
                <a:lnTo>
                  <a:pt x="23744" y="929704"/>
                </a:lnTo>
                <a:lnTo>
                  <a:pt x="28524" y="929192"/>
                </a:lnTo>
                <a:lnTo>
                  <a:pt x="30065" y="928851"/>
                </a:lnTo>
                <a:lnTo>
                  <a:pt x="37329" y="927041"/>
                </a:lnTo>
                <a:lnTo>
                  <a:pt x="42421" y="925876"/>
                </a:lnTo>
                <a:lnTo>
                  <a:pt x="55700" y="922594"/>
                </a:lnTo>
                <a:lnTo>
                  <a:pt x="64594" y="920263"/>
                </a:lnTo>
                <a:lnTo>
                  <a:pt x="14857" y="920263"/>
                </a:lnTo>
                <a:lnTo>
                  <a:pt x="14834" y="919448"/>
                </a:lnTo>
                <a:lnTo>
                  <a:pt x="14514" y="918394"/>
                </a:lnTo>
                <a:lnTo>
                  <a:pt x="12172" y="916052"/>
                </a:lnTo>
                <a:lnTo>
                  <a:pt x="12494" y="916052"/>
                </a:lnTo>
                <a:lnTo>
                  <a:pt x="11111" y="915704"/>
                </a:lnTo>
                <a:lnTo>
                  <a:pt x="10868" y="915704"/>
                </a:lnTo>
                <a:lnTo>
                  <a:pt x="13980" y="915290"/>
                </a:lnTo>
                <a:lnTo>
                  <a:pt x="15749" y="915290"/>
                </a:lnTo>
                <a:lnTo>
                  <a:pt x="17300" y="910755"/>
                </a:lnTo>
                <a:lnTo>
                  <a:pt x="17587" y="909863"/>
                </a:lnTo>
                <a:lnTo>
                  <a:pt x="17704" y="909038"/>
                </a:lnTo>
                <a:lnTo>
                  <a:pt x="17819" y="908223"/>
                </a:lnTo>
                <a:lnTo>
                  <a:pt x="17853" y="907978"/>
                </a:lnTo>
                <a:lnTo>
                  <a:pt x="17973" y="905906"/>
                </a:lnTo>
                <a:lnTo>
                  <a:pt x="18077" y="898909"/>
                </a:lnTo>
                <a:lnTo>
                  <a:pt x="18202" y="897407"/>
                </a:lnTo>
                <a:lnTo>
                  <a:pt x="18487" y="895676"/>
                </a:lnTo>
                <a:lnTo>
                  <a:pt x="18592" y="895282"/>
                </a:lnTo>
                <a:lnTo>
                  <a:pt x="18715" y="894821"/>
                </a:lnTo>
                <a:lnTo>
                  <a:pt x="20354" y="889732"/>
                </a:lnTo>
                <a:lnTo>
                  <a:pt x="20697" y="888433"/>
                </a:lnTo>
                <a:lnTo>
                  <a:pt x="21884" y="884161"/>
                </a:lnTo>
                <a:lnTo>
                  <a:pt x="22717" y="880915"/>
                </a:lnTo>
                <a:lnTo>
                  <a:pt x="23056" y="879229"/>
                </a:lnTo>
                <a:lnTo>
                  <a:pt x="23340" y="876828"/>
                </a:lnTo>
                <a:lnTo>
                  <a:pt x="23299" y="679368"/>
                </a:lnTo>
                <a:lnTo>
                  <a:pt x="23466" y="673209"/>
                </a:lnTo>
                <a:lnTo>
                  <a:pt x="25584" y="634950"/>
                </a:lnTo>
                <a:lnTo>
                  <a:pt x="31147" y="586767"/>
                </a:lnTo>
                <a:lnTo>
                  <a:pt x="32152" y="578204"/>
                </a:lnTo>
                <a:lnTo>
                  <a:pt x="35652" y="545677"/>
                </a:lnTo>
                <a:lnTo>
                  <a:pt x="37516" y="529882"/>
                </a:lnTo>
                <a:lnTo>
                  <a:pt x="37908" y="526319"/>
                </a:lnTo>
                <a:lnTo>
                  <a:pt x="38820" y="517001"/>
                </a:lnTo>
                <a:lnTo>
                  <a:pt x="39234" y="512004"/>
                </a:lnTo>
                <a:lnTo>
                  <a:pt x="43425" y="458155"/>
                </a:lnTo>
                <a:lnTo>
                  <a:pt x="45275" y="437723"/>
                </a:lnTo>
                <a:lnTo>
                  <a:pt x="45735" y="432134"/>
                </a:lnTo>
                <a:lnTo>
                  <a:pt x="46508" y="419710"/>
                </a:lnTo>
                <a:lnTo>
                  <a:pt x="46811" y="413085"/>
                </a:lnTo>
                <a:lnTo>
                  <a:pt x="47670" y="388889"/>
                </a:lnTo>
                <a:lnTo>
                  <a:pt x="48505" y="367014"/>
                </a:lnTo>
                <a:lnTo>
                  <a:pt x="48899" y="355941"/>
                </a:lnTo>
                <a:lnTo>
                  <a:pt x="48913" y="355481"/>
                </a:lnTo>
                <a:lnTo>
                  <a:pt x="49032" y="351636"/>
                </a:lnTo>
                <a:lnTo>
                  <a:pt x="49336" y="338777"/>
                </a:lnTo>
                <a:lnTo>
                  <a:pt x="49497" y="329796"/>
                </a:lnTo>
                <a:lnTo>
                  <a:pt x="49624" y="320267"/>
                </a:lnTo>
                <a:lnTo>
                  <a:pt x="49718" y="233846"/>
                </a:lnTo>
                <a:lnTo>
                  <a:pt x="49833" y="220736"/>
                </a:lnTo>
                <a:lnTo>
                  <a:pt x="50870" y="149859"/>
                </a:lnTo>
                <a:lnTo>
                  <a:pt x="50995" y="143219"/>
                </a:lnTo>
                <a:lnTo>
                  <a:pt x="51335" y="127720"/>
                </a:lnTo>
                <a:lnTo>
                  <a:pt x="51446" y="55095"/>
                </a:lnTo>
                <a:lnTo>
                  <a:pt x="53334" y="26459"/>
                </a:lnTo>
                <a:lnTo>
                  <a:pt x="53599" y="24193"/>
                </a:lnTo>
                <a:lnTo>
                  <a:pt x="53659" y="23679"/>
                </a:lnTo>
                <a:lnTo>
                  <a:pt x="53770" y="22732"/>
                </a:lnTo>
                <a:lnTo>
                  <a:pt x="53857" y="21993"/>
                </a:lnTo>
                <a:lnTo>
                  <a:pt x="54052" y="21046"/>
                </a:lnTo>
                <a:lnTo>
                  <a:pt x="55808" y="17298"/>
                </a:lnTo>
                <a:lnTo>
                  <a:pt x="57723" y="14695"/>
                </a:lnTo>
                <a:lnTo>
                  <a:pt x="111849" y="14695"/>
                </a:lnTo>
                <a:lnTo>
                  <a:pt x="110810" y="13451"/>
                </a:lnTo>
                <a:lnTo>
                  <a:pt x="93119" y="4669"/>
                </a:lnTo>
                <a:lnTo>
                  <a:pt x="91730" y="4173"/>
                </a:lnTo>
                <a:lnTo>
                  <a:pt x="77773" y="1012"/>
                </a:lnTo>
                <a:lnTo>
                  <a:pt x="66437" y="1012"/>
                </a:lnTo>
                <a:lnTo>
                  <a:pt x="58028" y="0"/>
                </a:lnTo>
                <a:close/>
              </a:path>
              <a:path w="192405" h="930275">
                <a:moveTo>
                  <a:pt x="188137" y="889553"/>
                </a:moveTo>
                <a:lnTo>
                  <a:pt x="137755" y="893638"/>
                </a:lnTo>
                <a:lnTo>
                  <a:pt x="95280" y="898909"/>
                </a:lnTo>
                <a:lnTo>
                  <a:pt x="50594" y="909038"/>
                </a:lnTo>
                <a:lnTo>
                  <a:pt x="39110" y="911862"/>
                </a:lnTo>
                <a:lnTo>
                  <a:pt x="33104" y="913249"/>
                </a:lnTo>
                <a:lnTo>
                  <a:pt x="27262" y="914707"/>
                </a:lnTo>
                <a:lnTo>
                  <a:pt x="26053" y="914975"/>
                </a:lnTo>
                <a:lnTo>
                  <a:pt x="23118" y="915290"/>
                </a:lnTo>
                <a:lnTo>
                  <a:pt x="15749" y="915290"/>
                </a:lnTo>
                <a:lnTo>
                  <a:pt x="15612" y="915704"/>
                </a:lnTo>
                <a:lnTo>
                  <a:pt x="15517" y="916052"/>
                </a:lnTo>
                <a:lnTo>
                  <a:pt x="15440" y="916338"/>
                </a:lnTo>
                <a:lnTo>
                  <a:pt x="15318" y="917199"/>
                </a:lnTo>
                <a:lnTo>
                  <a:pt x="14943" y="919448"/>
                </a:lnTo>
                <a:lnTo>
                  <a:pt x="14857" y="920263"/>
                </a:lnTo>
                <a:lnTo>
                  <a:pt x="64594" y="920263"/>
                </a:lnTo>
                <a:lnTo>
                  <a:pt x="67706" y="919448"/>
                </a:lnTo>
                <a:lnTo>
                  <a:pt x="81657" y="916052"/>
                </a:lnTo>
                <a:lnTo>
                  <a:pt x="126776" y="909309"/>
                </a:lnTo>
                <a:lnTo>
                  <a:pt x="189296" y="903907"/>
                </a:lnTo>
                <a:lnTo>
                  <a:pt x="192238" y="900449"/>
                </a:lnTo>
                <a:lnTo>
                  <a:pt x="192127" y="898909"/>
                </a:lnTo>
                <a:lnTo>
                  <a:pt x="192005" y="897407"/>
                </a:lnTo>
                <a:lnTo>
                  <a:pt x="191947" y="896682"/>
                </a:lnTo>
                <a:lnTo>
                  <a:pt x="191834" y="895282"/>
                </a:lnTo>
                <a:lnTo>
                  <a:pt x="191722" y="893893"/>
                </a:lnTo>
                <a:lnTo>
                  <a:pt x="191610" y="892507"/>
                </a:lnTo>
                <a:lnTo>
                  <a:pt x="188137" y="889553"/>
                </a:lnTo>
                <a:close/>
              </a:path>
              <a:path w="192405" h="930275">
                <a:moveTo>
                  <a:pt x="15749" y="915290"/>
                </a:moveTo>
                <a:lnTo>
                  <a:pt x="13980" y="915290"/>
                </a:lnTo>
                <a:lnTo>
                  <a:pt x="10868" y="915704"/>
                </a:lnTo>
                <a:lnTo>
                  <a:pt x="11111" y="915704"/>
                </a:lnTo>
                <a:lnTo>
                  <a:pt x="12494" y="916052"/>
                </a:lnTo>
                <a:lnTo>
                  <a:pt x="12172" y="916052"/>
                </a:lnTo>
                <a:lnTo>
                  <a:pt x="14514" y="918394"/>
                </a:lnTo>
                <a:lnTo>
                  <a:pt x="14834" y="919448"/>
                </a:lnTo>
                <a:lnTo>
                  <a:pt x="15119" y="918394"/>
                </a:lnTo>
                <a:lnTo>
                  <a:pt x="15246" y="917634"/>
                </a:lnTo>
                <a:lnTo>
                  <a:pt x="15318" y="917199"/>
                </a:lnTo>
                <a:lnTo>
                  <a:pt x="15440" y="916338"/>
                </a:lnTo>
                <a:lnTo>
                  <a:pt x="15749" y="915290"/>
                </a:lnTo>
                <a:close/>
              </a:path>
              <a:path w="192405" h="930275">
                <a:moveTo>
                  <a:pt x="111849" y="14695"/>
                </a:moveTo>
                <a:lnTo>
                  <a:pt x="59326" y="14695"/>
                </a:lnTo>
                <a:lnTo>
                  <a:pt x="66765" y="15521"/>
                </a:lnTo>
                <a:lnTo>
                  <a:pt x="79269" y="15521"/>
                </a:lnTo>
                <a:lnTo>
                  <a:pt x="81909" y="15972"/>
                </a:lnTo>
                <a:lnTo>
                  <a:pt x="82759" y="16206"/>
                </a:lnTo>
                <a:lnTo>
                  <a:pt x="84337" y="16769"/>
                </a:lnTo>
                <a:lnTo>
                  <a:pt x="88449" y="18294"/>
                </a:lnTo>
                <a:lnTo>
                  <a:pt x="92550" y="19663"/>
                </a:lnTo>
                <a:lnTo>
                  <a:pt x="103322" y="26936"/>
                </a:lnTo>
                <a:lnTo>
                  <a:pt x="106274" y="30224"/>
                </a:lnTo>
                <a:lnTo>
                  <a:pt x="112703" y="42094"/>
                </a:lnTo>
                <a:lnTo>
                  <a:pt x="113342" y="46663"/>
                </a:lnTo>
                <a:lnTo>
                  <a:pt x="116980" y="49410"/>
                </a:lnTo>
                <a:lnTo>
                  <a:pt x="124857" y="48309"/>
                </a:lnTo>
                <a:lnTo>
                  <a:pt x="127603" y="44670"/>
                </a:lnTo>
                <a:lnTo>
                  <a:pt x="127065" y="40820"/>
                </a:lnTo>
                <a:lnTo>
                  <a:pt x="126994" y="39966"/>
                </a:lnTo>
                <a:lnTo>
                  <a:pt x="113893" y="17142"/>
                </a:lnTo>
                <a:lnTo>
                  <a:pt x="111849" y="14695"/>
                </a:lnTo>
                <a:close/>
              </a:path>
            </a:pathLst>
          </a:custGeom>
          <a:solidFill>
            <a:srgbClr val="000000"/>
          </a:solidFill>
        </p:spPr>
        <p:txBody>
          <a:bodyPr wrap="square" lIns="0" tIns="0" rIns="0" bIns="0" rtlCol="0"/>
          <a:lstStyle/>
          <a:p>
            <a:endParaRPr sz="898"/>
          </a:p>
        </p:txBody>
      </p:sp>
      <p:pic>
        <p:nvPicPr>
          <p:cNvPr id="50" name="object 50"/>
          <p:cNvPicPr/>
          <p:nvPr/>
        </p:nvPicPr>
        <p:blipFill>
          <a:blip r:embed="rId35" cstate="print"/>
          <a:stretch>
            <a:fillRect/>
          </a:stretch>
        </p:blipFill>
        <p:spPr>
          <a:xfrm>
            <a:off x="5894713" y="3244844"/>
            <a:ext cx="114851" cy="50751"/>
          </a:xfrm>
          <a:prstGeom prst="rect">
            <a:avLst/>
          </a:prstGeom>
        </p:spPr>
      </p:pic>
      <p:pic>
        <p:nvPicPr>
          <p:cNvPr id="51" name="object 51"/>
          <p:cNvPicPr/>
          <p:nvPr/>
        </p:nvPicPr>
        <p:blipFill>
          <a:blip r:embed="rId36" cstate="print"/>
          <a:stretch>
            <a:fillRect/>
          </a:stretch>
        </p:blipFill>
        <p:spPr>
          <a:xfrm>
            <a:off x="6100405" y="3233547"/>
            <a:ext cx="64588" cy="60065"/>
          </a:xfrm>
          <a:prstGeom prst="rect">
            <a:avLst/>
          </a:prstGeom>
        </p:spPr>
      </p:pic>
      <p:pic>
        <p:nvPicPr>
          <p:cNvPr id="52" name="object 52"/>
          <p:cNvPicPr/>
          <p:nvPr/>
        </p:nvPicPr>
        <p:blipFill>
          <a:blip r:embed="rId37" cstate="print"/>
          <a:stretch>
            <a:fillRect/>
          </a:stretch>
        </p:blipFill>
        <p:spPr>
          <a:xfrm>
            <a:off x="4352748" y="3909800"/>
            <a:ext cx="50744" cy="117449"/>
          </a:xfrm>
          <a:prstGeom prst="rect">
            <a:avLst/>
          </a:prstGeom>
        </p:spPr>
      </p:pic>
      <p:pic>
        <p:nvPicPr>
          <p:cNvPr id="53" name="object 53"/>
          <p:cNvPicPr/>
          <p:nvPr/>
        </p:nvPicPr>
        <p:blipFill>
          <a:blip r:embed="rId38" cstate="print"/>
          <a:stretch>
            <a:fillRect/>
          </a:stretch>
        </p:blipFill>
        <p:spPr>
          <a:xfrm>
            <a:off x="4455224" y="3896033"/>
            <a:ext cx="422608" cy="142877"/>
          </a:xfrm>
          <a:prstGeom prst="rect">
            <a:avLst/>
          </a:prstGeom>
        </p:spPr>
      </p:pic>
      <p:sp>
        <p:nvSpPr>
          <p:cNvPr id="54" name="object 54"/>
          <p:cNvSpPr/>
          <p:nvPr/>
        </p:nvSpPr>
        <p:spPr>
          <a:xfrm>
            <a:off x="4251910" y="3876994"/>
            <a:ext cx="105884" cy="189369"/>
          </a:xfrm>
          <a:custGeom>
            <a:avLst/>
            <a:gdLst/>
            <a:ahLst/>
            <a:cxnLst/>
            <a:rect l="l" t="t" r="r" b="b"/>
            <a:pathLst>
              <a:path w="165100" h="295275">
                <a:moveTo>
                  <a:pt x="84572" y="0"/>
                </a:moveTo>
                <a:lnTo>
                  <a:pt x="77319" y="0"/>
                </a:lnTo>
                <a:lnTo>
                  <a:pt x="70007" y="1997"/>
                </a:lnTo>
                <a:lnTo>
                  <a:pt x="40389" y="32069"/>
                </a:lnTo>
                <a:lnTo>
                  <a:pt x="21291" y="66233"/>
                </a:lnTo>
                <a:lnTo>
                  <a:pt x="6983" y="109990"/>
                </a:lnTo>
                <a:lnTo>
                  <a:pt x="2069" y="148904"/>
                </a:lnTo>
                <a:lnTo>
                  <a:pt x="1294" y="165298"/>
                </a:lnTo>
                <a:lnTo>
                  <a:pt x="779" y="172440"/>
                </a:lnTo>
                <a:lnTo>
                  <a:pt x="125" y="182836"/>
                </a:lnTo>
                <a:lnTo>
                  <a:pt x="0" y="190703"/>
                </a:lnTo>
                <a:lnTo>
                  <a:pt x="469" y="197183"/>
                </a:lnTo>
                <a:lnTo>
                  <a:pt x="17426" y="233053"/>
                </a:lnTo>
                <a:lnTo>
                  <a:pt x="49675" y="259132"/>
                </a:lnTo>
                <a:lnTo>
                  <a:pt x="91138" y="280617"/>
                </a:lnTo>
                <a:lnTo>
                  <a:pt x="109501" y="287563"/>
                </a:lnTo>
                <a:lnTo>
                  <a:pt x="115873" y="290220"/>
                </a:lnTo>
                <a:lnTo>
                  <a:pt x="120607" y="292074"/>
                </a:lnTo>
                <a:lnTo>
                  <a:pt x="123742" y="293035"/>
                </a:lnTo>
                <a:lnTo>
                  <a:pt x="132644" y="294747"/>
                </a:lnTo>
                <a:lnTo>
                  <a:pt x="139010" y="295005"/>
                </a:lnTo>
                <a:lnTo>
                  <a:pt x="157122" y="295005"/>
                </a:lnTo>
                <a:lnTo>
                  <a:pt x="161095" y="295165"/>
                </a:lnTo>
                <a:lnTo>
                  <a:pt x="164446" y="292074"/>
                </a:lnTo>
                <a:lnTo>
                  <a:pt x="164766" y="284128"/>
                </a:lnTo>
                <a:lnTo>
                  <a:pt x="161674" y="280777"/>
                </a:lnTo>
                <a:lnTo>
                  <a:pt x="157701" y="280617"/>
                </a:lnTo>
                <a:lnTo>
                  <a:pt x="140340" y="280617"/>
                </a:lnTo>
                <a:lnTo>
                  <a:pt x="134111" y="280366"/>
                </a:lnTo>
                <a:lnTo>
                  <a:pt x="127414" y="279078"/>
                </a:lnTo>
                <a:lnTo>
                  <a:pt x="125084" y="278363"/>
                </a:lnTo>
                <a:lnTo>
                  <a:pt x="121345" y="276899"/>
                </a:lnTo>
                <a:lnTo>
                  <a:pt x="114886" y="274205"/>
                </a:lnTo>
                <a:lnTo>
                  <a:pt x="96305" y="267176"/>
                </a:lnTo>
                <a:lnTo>
                  <a:pt x="57603" y="247110"/>
                </a:lnTo>
                <a:lnTo>
                  <a:pt x="24107" y="217935"/>
                </a:lnTo>
                <a:lnTo>
                  <a:pt x="14401" y="189659"/>
                </a:lnTo>
                <a:lnTo>
                  <a:pt x="14546" y="182836"/>
                </a:lnTo>
                <a:lnTo>
                  <a:pt x="15122" y="173744"/>
                </a:lnTo>
                <a:lnTo>
                  <a:pt x="15673" y="166116"/>
                </a:lnTo>
                <a:lnTo>
                  <a:pt x="15794" y="163263"/>
                </a:lnTo>
                <a:lnTo>
                  <a:pt x="19273" y="122227"/>
                </a:lnTo>
                <a:lnTo>
                  <a:pt x="31329" y="79263"/>
                </a:lnTo>
                <a:lnTo>
                  <a:pt x="52229" y="40265"/>
                </a:lnTo>
                <a:lnTo>
                  <a:pt x="64691" y="23999"/>
                </a:lnTo>
                <a:lnTo>
                  <a:pt x="64801" y="23870"/>
                </a:lnTo>
                <a:lnTo>
                  <a:pt x="72573" y="17449"/>
                </a:lnTo>
                <a:lnTo>
                  <a:pt x="76189" y="15236"/>
                </a:lnTo>
                <a:lnTo>
                  <a:pt x="79540" y="14321"/>
                </a:lnTo>
                <a:lnTo>
                  <a:pt x="127307" y="14321"/>
                </a:lnTo>
                <a:lnTo>
                  <a:pt x="121637" y="11238"/>
                </a:lnTo>
                <a:lnTo>
                  <a:pt x="88391" y="369"/>
                </a:lnTo>
                <a:lnTo>
                  <a:pt x="88214" y="369"/>
                </a:lnTo>
                <a:lnTo>
                  <a:pt x="84572" y="0"/>
                </a:lnTo>
                <a:close/>
              </a:path>
              <a:path w="165100" h="295275">
                <a:moveTo>
                  <a:pt x="127307" y="14321"/>
                </a:moveTo>
                <a:lnTo>
                  <a:pt x="83075" y="14321"/>
                </a:lnTo>
                <a:lnTo>
                  <a:pt x="86018" y="14620"/>
                </a:lnTo>
                <a:lnTo>
                  <a:pt x="92290" y="15104"/>
                </a:lnTo>
                <a:lnTo>
                  <a:pt x="95018" y="15474"/>
                </a:lnTo>
                <a:lnTo>
                  <a:pt x="122741" y="28248"/>
                </a:lnTo>
                <a:lnTo>
                  <a:pt x="127565" y="30801"/>
                </a:lnTo>
                <a:lnTo>
                  <a:pt x="131922" y="29460"/>
                </a:lnTo>
                <a:lnTo>
                  <a:pt x="135642" y="22432"/>
                </a:lnTo>
                <a:lnTo>
                  <a:pt x="134422" y="18467"/>
                </a:lnTo>
                <a:lnTo>
                  <a:pt x="134301" y="18074"/>
                </a:lnTo>
                <a:lnTo>
                  <a:pt x="130787" y="16214"/>
                </a:lnTo>
                <a:lnTo>
                  <a:pt x="127307" y="14321"/>
                </a:lnTo>
                <a:close/>
              </a:path>
            </a:pathLst>
          </a:custGeom>
          <a:solidFill>
            <a:srgbClr val="000000"/>
          </a:solidFill>
        </p:spPr>
        <p:txBody>
          <a:bodyPr wrap="square" lIns="0" tIns="0" rIns="0" bIns="0" rtlCol="0"/>
          <a:lstStyle/>
          <a:p>
            <a:endParaRPr sz="898"/>
          </a:p>
        </p:txBody>
      </p:sp>
      <p:pic>
        <p:nvPicPr>
          <p:cNvPr id="55" name="object 55"/>
          <p:cNvPicPr/>
          <p:nvPr/>
        </p:nvPicPr>
        <p:blipFill>
          <a:blip r:embed="rId39" cstate="print"/>
          <a:stretch>
            <a:fillRect/>
          </a:stretch>
        </p:blipFill>
        <p:spPr>
          <a:xfrm>
            <a:off x="4919995" y="3891358"/>
            <a:ext cx="540004" cy="149238"/>
          </a:xfrm>
          <a:prstGeom prst="rect">
            <a:avLst/>
          </a:prstGeom>
        </p:spPr>
      </p:pic>
      <p:pic>
        <p:nvPicPr>
          <p:cNvPr id="56" name="object 56"/>
          <p:cNvPicPr/>
          <p:nvPr/>
        </p:nvPicPr>
        <p:blipFill>
          <a:blip r:embed="rId40" cstate="print"/>
          <a:stretch>
            <a:fillRect/>
          </a:stretch>
        </p:blipFill>
        <p:spPr>
          <a:xfrm>
            <a:off x="5502847" y="3894808"/>
            <a:ext cx="69004" cy="154032"/>
          </a:xfrm>
          <a:prstGeom prst="rect">
            <a:avLst/>
          </a:prstGeom>
        </p:spPr>
      </p:pic>
      <p:sp>
        <p:nvSpPr>
          <p:cNvPr id="57" name="object 57"/>
          <p:cNvSpPr/>
          <p:nvPr/>
        </p:nvSpPr>
        <p:spPr>
          <a:xfrm>
            <a:off x="5671468" y="3957668"/>
            <a:ext cx="71675" cy="29322"/>
          </a:xfrm>
          <a:custGeom>
            <a:avLst/>
            <a:gdLst/>
            <a:ahLst/>
            <a:cxnLst/>
            <a:rect l="l" t="t" r="r" b="b"/>
            <a:pathLst>
              <a:path w="111760" h="45720">
                <a:moveTo>
                  <a:pt x="19012" y="43780"/>
                </a:moveTo>
                <a:lnTo>
                  <a:pt x="11430" y="43780"/>
                </a:lnTo>
                <a:lnTo>
                  <a:pt x="15084" y="45349"/>
                </a:lnTo>
                <a:lnTo>
                  <a:pt x="19012" y="43780"/>
                </a:lnTo>
                <a:close/>
              </a:path>
              <a:path w="111760" h="45720">
                <a:moveTo>
                  <a:pt x="11430" y="43780"/>
                </a:moveTo>
                <a:lnTo>
                  <a:pt x="11073" y="43780"/>
                </a:lnTo>
                <a:lnTo>
                  <a:pt x="12229" y="44055"/>
                </a:lnTo>
                <a:lnTo>
                  <a:pt x="12068" y="44055"/>
                </a:lnTo>
                <a:lnTo>
                  <a:pt x="11430" y="43780"/>
                </a:lnTo>
                <a:close/>
              </a:path>
              <a:path w="111760" h="45720">
                <a:moveTo>
                  <a:pt x="102502" y="0"/>
                </a:moveTo>
                <a:lnTo>
                  <a:pt x="93789" y="0"/>
                </a:lnTo>
                <a:lnTo>
                  <a:pt x="87863" y="247"/>
                </a:lnTo>
                <a:lnTo>
                  <a:pt x="88213" y="247"/>
                </a:lnTo>
                <a:lnTo>
                  <a:pt x="81845" y="759"/>
                </a:lnTo>
                <a:lnTo>
                  <a:pt x="78719" y="1117"/>
                </a:lnTo>
                <a:lnTo>
                  <a:pt x="78887" y="1117"/>
                </a:lnTo>
                <a:lnTo>
                  <a:pt x="69965" y="2320"/>
                </a:lnTo>
                <a:lnTo>
                  <a:pt x="51726" y="5005"/>
                </a:lnTo>
                <a:lnTo>
                  <a:pt x="46902" y="5824"/>
                </a:lnTo>
                <a:lnTo>
                  <a:pt x="34652" y="8167"/>
                </a:lnTo>
                <a:lnTo>
                  <a:pt x="27370" y="9305"/>
                </a:lnTo>
                <a:lnTo>
                  <a:pt x="25230" y="9701"/>
                </a:lnTo>
                <a:lnTo>
                  <a:pt x="21561" y="10648"/>
                </a:lnTo>
                <a:lnTo>
                  <a:pt x="16553" y="11770"/>
                </a:lnTo>
                <a:lnTo>
                  <a:pt x="8276" y="13707"/>
                </a:lnTo>
                <a:lnTo>
                  <a:pt x="5655" y="14682"/>
                </a:lnTo>
                <a:lnTo>
                  <a:pt x="4659" y="15090"/>
                </a:lnTo>
                <a:lnTo>
                  <a:pt x="0" y="22360"/>
                </a:lnTo>
                <a:lnTo>
                  <a:pt x="49" y="24042"/>
                </a:lnTo>
                <a:lnTo>
                  <a:pt x="162" y="24899"/>
                </a:lnTo>
                <a:lnTo>
                  <a:pt x="1940" y="30289"/>
                </a:lnTo>
                <a:lnTo>
                  <a:pt x="3060" y="34066"/>
                </a:lnTo>
                <a:lnTo>
                  <a:pt x="5946" y="39813"/>
                </a:lnTo>
                <a:lnTo>
                  <a:pt x="9539" y="43185"/>
                </a:lnTo>
                <a:lnTo>
                  <a:pt x="10925" y="43780"/>
                </a:lnTo>
                <a:lnTo>
                  <a:pt x="19265" y="43780"/>
                </a:lnTo>
                <a:lnTo>
                  <a:pt x="22456" y="36351"/>
                </a:lnTo>
                <a:lnTo>
                  <a:pt x="20766" y="32117"/>
                </a:lnTo>
                <a:lnTo>
                  <a:pt x="19141" y="31419"/>
                </a:lnTo>
                <a:lnTo>
                  <a:pt x="18044" y="31419"/>
                </a:lnTo>
                <a:lnTo>
                  <a:pt x="17163" y="30591"/>
                </a:lnTo>
                <a:lnTo>
                  <a:pt x="16458" y="30289"/>
                </a:lnTo>
                <a:lnTo>
                  <a:pt x="17479" y="30289"/>
                </a:lnTo>
                <a:lnTo>
                  <a:pt x="16211" y="27753"/>
                </a:lnTo>
                <a:lnTo>
                  <a:pt x="16155" y="27562"/>
                </a:lnTo>
                <a:lnTo>
                  <a:pt x="13769" y="27562"/>
                </a:lnTo>
                <a:lnTo>
                  <a:pt x="14857" y="25864"/>
                </a:lnTo>
                <a:lnTo>
                  <a:pt x="15095" y="24899"/>
                </a:lnTo>
                <a:lnTo>
                  <a:pt x="15045" y="24042"/>
                </a:lnTo>
                <a:lnTo>
                  <a:pt x="27288" y="24042"/>
                </a:lnTo>
                <a:lnTo>
                  <a:pt x="28251" y="23793"/>
                </a:lnTo>
                <a:lnTo>
                  <a:pt x="29355" y="23588"/>
                </a:lnTo>
                <a:lnTo>
                  <a:pt x="37090" y="22360"/>
                </a:lnTo>
                <a:lnTo>
                  <a:pt x="49459" y="19997"/>
                </a:lnTo>
                <a:lnTo>
                  <a:pt x="88359" y="14682"/>
                </a:lnTo>
                <a:lnTo>
                  <a:pt x="89395" y="13436"/>
                </a:lnTo>
                <a:lnTo>
                  <a:pt x="94220" y="8361"/>
                </a:lnTo>
                <a:lnTo>
                  <a:pt x="95151" y="7350"/>
                </a:lnTo>
                <a:lnTo>
                  <a:pt x="95896" y="6426"/>
                </a:lnTo>
                <a:lnTo>
                  <a:pt x="95896" y="3790"/>
                </a:lnTo>
                <a:lnTo>
                  <a:pt x="99119" y="567"/>
                </a:lnTo>
                <a:lnTo>
                  <a:pt x="106287" y="567"/>
                </a:lnTo>
                <a:lnTo>
                  <a:pt x="105509" y="247"/>
                </a:lnTo>
                <a:lnTo>
                  <a:pt x="102502" y="0"/>
                </a:lnTo>
                <a:close/>
              </a:path>
              <a:path w="111760" h="45720">
                <a:moveTo>
                  <a:pt x="17212" y="30591"/>
                </a:moveTo>
                <a:lnTo>
                  <a:pt x="17406" y="30820"/>
                </a:lnTo>
                <a:lnTo>
                  <a:pt x="18044" y="31419"/>
                </a:lnTo>
                <a:lnTo>
                  <a:pt x="17744" y="30820"/>
                </a:lnTo>
                <a:lnTo>
                  <a:pt x="17212" y="30591"/>
                </a:lnTo>
                <a:close/>
              </a:path>
              <a:path w="111760" h="45720">
                <a:moveTo>
                  <a:pt x="17744" y="30820"/>
                </a:moveTo>
                <a:lnTo>
                  <a:pt x="18044" y="31419"/>
                </a:lnTo>
                <a:lnTo>
                  <a:pt x="19141" y="31419"/>
                </a:lnTo>
                <a:lnTo>
                  <a:pt x="17744" y="30820"/>
                </a:lnTo>
                <a:close/>
              </a:path>
              <a:path w="111760" h="45720">
                <a:moveTo>
                  <a:pt x="17479" y="30289"/>
                </a:moveTo>
                <a:lnTo>
                  <a:pt x="16507" y="30289"/>
                </a:lnTo>
                <a:lnTo>
                  <a:pt x="17744" y="30820"/>
                </a:lnTo>
                <a:lnTo>
                  <a:pt x="17479" y="30289"/>
                </a:lnTo>
                <a:close/>
              </a:path>
              <a:path w="111760" h="45720">
                <a:moveTo>
                  <a:pt x="95896" y="6426"/>
                </a:moveTo>
                <a:lnTo>
                  <a:pt x="95151" y="7350"/>
                </a:lnTo>
                <a:lnTo>
                  <a:pt x="94220" y="8361"/>
                </a:lnTo>
                <a:lnTo>
                  <a:pt x="89395" y="13436"/>
                </a:lnTo>
                <a:lnTo>
                  <a:pt x="84729" y="19055"/>
                </a:lnTo>
                <a:lnTo>
                  <a:pt x="85081" y="22360"/>
                </a:lnTo>
                <a:lnTo>
                  <a:pt x="85105" y="22584"/>
                </a:lnTo>
                <a:lnTo>
                  <a:pt x="85212" y="23588"/>
                </a:lnTo>
                <a:lnTo>
                  <a:pt x="91400" y="28583"/>
                </a:lnTo>
                <a:lnTo>
                  <a:pt x="95933" y="28101"/>
                </a:lnTo>
                <a:lnTo>
                  <a:pt x="99085" y="24197"/>
                </a:lnTo>
                <a:lnTo>
                  <a:pt x="100141" y="23031"/>
                </a:lnTo>
                <a:lnTo>
                  <a:pt x="104955" y="17970"/>
                </a:lnTo>
                <a:lnTo>
                  <a:pt x="106010" y="16822"/>
                </a:lnTo>
                <a:lnTo>
                  <a:pt x="107409" y="15090"/>
                </a:lnTo>
                <a:lnTo>
                  <a:pt x="99241" y="15090"/>
                </a:lnTo>
                <a:lnTo>
                  <a:pt x="95923" y="11770"/>
                </a:lnTo>
                <a:lnTo>
                  <a:pt x="95896" y="9305"/>
                </a:lnTo>
                <a:lnTo>
                  <a:pt x="95517" y="8361"/>
                </a:lnTo>
                <a:lnTo>
                  <a:pt x="95643" y="7767"/>
                </a:lnTo>
                <a:lnTo>
                  <a:pt x="95733" y="7350"/>
                </a:lnTo>
                <a:lnTo>
                  <a:pt x="95834" y="6880"/>
                </a:lnTo>
                <a:lnTo>
                  <a:pt x="95896" y="6426"/>
                </a:lnTo>
                <a:close/>
              </a:path>
              <a:path w="111760" h="45720">
                <a:moveTo>
                  <a:pt x="15104" y="24197"/>
                </a:moveTo>
                <a:lnTo>
                  <a:pt x="15095" y="24899"/>
                </a:lnTo>
                <a:lnTo>
                  <a:pt x="14857" y="25864"/>
                </a:lnTo>
                <a:lnTo>
                  <a:pt x="13769" y="27562"/>
                </a:lnTo>
                <a:lnTo>
                  <a:pt x="14412" y="27294"/>
                </a:lnTo>
                <a:lnTo>
                  <a:pt x="15600" y="26852"/>
                </a:lnTo>
                <a:lnTo>
                  <a:pt x="15944" y="26852"/>
                </a:lnTo>
                <a:lnTo>
                  <a:pt x="15651" y="25864"/>
                </a:lnTo>
                <a:lnTo>
                  <a:pt x="15104" y="24197"/>
                </a:lnTo>
                <a:close/>
              </a:path>
              <a:path w="111760" h="45720">
                <a:moveTo>
                  <a:pt x="15944" y="26852"/>
                </a:moveTo>
                <a:lnTo>
                  <a:pt x="15600" y="26852"/>
                </a:lnTo>
                <a:lnTo>
                  <a:pt x="14412" y="27294"/>
                </a:lnTo>
                <a:lnTo>
                  <a:pt x="13769" y="27562"/>
                </a:lnTo>
                <a:lnTo>
                  <a:pt x="16155" y="27562"/>
                </a:lnTo>
                <a:lnTo>
                  <a:pt x="15944" y="26852"/>
                </a:lnTo>
                <a:close/>
              </a:path>
              <a:path w="111760" h="45720">
                <a:moveTo>
                  <a:pt x="27288" y="24042"/>
                </a:moveTo>
                <a:lnTo>
                  <a:pt x="15059" y="24042"/>
                </a:lnTo>
                <a:lnTo>
                  <a:pt x="15651" y="25864"/>
                </a:lnTo>
                <a:lnTo>
                  <a:pt x="15944" y="26852"/>
                </a:lnTo>
                <a:lnTo>
                  <a:pt x="15600" y="26852"/>
                </a:lnTo>
                <a:lnTo>
                  <a:pt x="17241" y="26398"/>
                </a:lnTo>
                <a:lnTo>
                  <a:pt x="24781" y="24686"/>
                </a:lnTo>
                <a:lnTo>
                  <a:pt x="27288" y="24042"/>
                </a:lnTo>
                <a:close/>
              </a:path>
              <a:path w="111760" h="45720">
                <a:moveTo>
                  <a:pt x="95921" y="9305"/>
                </a:moveTo>
                <a:lnTo>
                  <a:pt x="95923" y="11770"/>
                </a:lnTo>
                <a:lnTo>
                  <a:pt x="99241" y="15090"/>
                </a:lnTo>
                <a:lnTo>
                  <a:pt x="106950" y="15090"/>
                </a:lnTo>
                <a:lnTo>
                  <a:pt x="107358" y="14682"/>
                </a:lnTo>
                <a:lnTo>
                  <a:pt x="101527" y="14682"/>
                </a:lnTo>
                <a:lnTo>
                  <a:pt x="98500" y="13436"/>
                </a:lnTo>
                <a:lnTo>
                  <a:pt x="97218" y="12332"/>
                </a:lnTo>
                <a:lnTo>
                  <a:pt x="95921" y="9305"/>
                </a:lnTo>
                <a:close/>
              </a:path>
              <a:path w="111760" h="45720">
                <a:moveTo>
                  <a:pt x="109341" y="12698"/>
                </a:moveTo>
                <a:lnTo>
                  <a:pt x="106950" y="15090"/>
                </a:lnTo>
                <a:lnTo>
                  <a:pt x="107409" y="15090"/>
                </a:lnTo>
                <a:lnTo>
                  <a:pt x="109341" y="12698"/>
                </a:lnTo>
                <a:close/>
              </a:path>
              <a:path w="111760" h="45720">
                <a:moveTo>
                  <a:pt x="110039" y="5690"/>
                </a:moveTo>
                <a:lnTo>
                  <a:pt x="96458" y="5690"/>
                </a:lnTo>
                <a:lnTo>
                  <a:pt x="96174" y="6290"/>
                </a:lnTo>
                <a:lnTo>
                  <a:pt x="96110" y="6426"/>
                </a:lnTo>
                <a:lnTo>
                  <a:pt x="96032" y="6592"/>
                </a:lnTo>
                <a:lnTo>
                  <a:pt x="95921" y="9305"/>
                </a:lnTo>
                <a:lnTo>
                  <a:pt x="97218" y="12332"/>
                </a:lnTo>
                <a:lnTo>
                  <a:pt x="98500" y="13436"/>
                </a:lnTo>
                <a:lnTo>
                  <a:pt x="101527" y="14682"/>
                </a:lnTo>
                <a:lnTo>
                  <a:pt x="107358" y="14682"/>
                </a:lnTo>
                <a:lnTo>
                  <a:pt x="109341" y="12698"/>
                </a:lnTo>
                <a:lnTo>
                  <a:pt x="110295" y="11516"/>
                </a:lnTo>
                <a:lnTo>
                  <a:pt x="110295" y="6290"/>
                </a:lnTo>
                <a:lnTo>
                  <a:pt x="110161" y="5976"/>
                </a:lnTo>
                <a:lnTo>
                  <a:pt x="110039" y="5690"/>
                </a:lnTo>
                <a:close/>
              </a:path>
              <a:path w="111760" h="45720">
                <a:moveTo>
                  <a:pt x="110295" y="11516"/>
                </a:moveTo>
                <a:lnTo>
                  <a:pt x="109636" y="12332"/>
                </a:lnTo>
                <a:lnTo>
                  <a:pt x="110269" y="11770"/>
                </a:lnTo>
                <a:lnTo>
                  <a:pt x="110295" y="11516"/>
                </a:lnTo>
                <a:close/>
              </a:path>
              <a:path w="111760" h="45720">
                <a:moveTo>
                  <a:pt x="110354" y="6426"/>
                </a:moveTo>
                <a:lnTo>
                  <a:pt x="110295" y="11516"/>
                </a:lnTo>
                <a:lnTo>
                  <a:pt x="111464" y="9305"/>
                </a:lnTo>
                <a:lnTo>
                  <a:pt x="111182" y="8361"/>
                </a:lnTo>
                <a:lnTo>
                  <a:pt x="110548" y="6880"/>
                </a:lnTo>
                <a:lnTo>
                  <a:pt x="110425" y="6592"/>
                </a:lnTo>
                <a:lnTo>
                  <a:pt x="110354" y="6426"/>
                </a:lnTo>
                <a:close/>
              </a:path>
              <a:path w="111760" h="45720">
                <a:moveTo>
                  <a:pt x="95896" y="6880"/>
                </a:moveTo>
                <a:lnTo>
                  <a:pt x="95733" y="7350"/>
                </a:lnTo>
                <a:lnTo>
                  <a:pt x="95643" y="7767"/>
                </a:lnTo>
                <a:lnTo>
                  <a:pt x="95517" y="8361"/>
                </a:lnTo>
                <a:lnTo>
                  <a:pt x="95921" y="9305"/>
                </a:lnTo>
                <a:lnTo>
                  <a:pt x="95896" y="6880"/>
                </a:lnTo>
                <a:close/>
              </a:path>
              <a:path w="111760" h="45720">
                <a:moveTo>
                  <a:pt x="96323" y="5976"/>
                </a:moveTo>
                <a:lnTo>
                  <a:pt x="95896" y="6290"/>
                </a:lnTo>
                <a:lnTo>
                  <a:pt x="95896" y="6880"/>
                </a:lnTo>
                <a:lnTo>
                  <a:pt x="96323" y="5976"/>
                </a:lnTo>
                <a:close/>
              </a:path>
              <a:path w="111760" h="45720">
                <a:moveTo>
                  <a:pt x="106287" y="567"/>
                </a:moveTo>
                <a:lnTo>
                  <a:pt x="99119" y="567"/>
                </a:lnTo>
                <a:lnTo>
                  <a:pt x="95896" y="3790"/>
                </a:lnTo>
                <a:lnTo>
                  <a:pt x="95896" y="6290"/>
                </a:lnTo>
                <a:lnTo>
                  <a:pt x="96259" y="5976"/>
                </a:lnTo>
                <a:lnTo>
                  <a:pt x="96365" y="5824"/>
                </a:lnTo>
                <a:lnTo>
                  <a:pt x="96458" y="5690"/>
                </a:lnTo>
                <a:lnTo>
                  <a:pt x="110039" y="5690"/>
                </a:lnTo>
                <a:lnTo>
                  <a:pt x="108424" y="1919"/>
                </a:lnTo>
                <a:lnTo>
                  <a:pt x="107622" y="1117"/>
                </a:lnTo>
                <a:lnTo>
                  <a:pt x="106287" y="567"/>
                </a:lnTo>
                <a:close/>
              </a:path>
              <a:path w="111760" h="45720">
                <a:moveTo>
                  <a:pt x="108424" y="1919"/>
                </a:moveTo>
                <a:lnTo>
                  <a:pt x="110295" y="6290"/>
                </a:lnTo>
                <a:lnTo>
                  <a:pt x="110295" y="3790"/>
                </a:lnTo>
                <a:lnTo>
                  <a:pt x="108424" y="1919"/>
                </a:lnTo>
                <a:close/>
              </a:path>
              <a:path w="111760" h="45720">
                <a:moveTo>
                  <a:pt x="107622" y="1117"/>
                </a:moveTo>
                <a:lnTo>
                  <a:pt x="108424" y="1919"/>
                </a:lnTo>
                <a:lnTo>
                  <a:pt x="108178" y="1346"/>
                </a:lnTo>
                <a:lnTo>
                  <a:pt x="107622" y="1117"/>
                </a:lnTo>
                <a:close/>
              </a:path>
              <a:path w="111760" h="45720">
                <a:moveTo>
                  <a:pt x="107072" y="567"/>
                </a:moveTo>
                <a:lnTo>
                  <a:pt x="106287" y="567"/>
                </a:lnTo>
                <a:lnTo>
                  <a:pt x="107622" y="1117"/>
                </a:lnTo>
                <a:lnTo>
                  <a:pt x="107072" y="567"/>
                </a:lnTo>
                <a:close/>
              </a:path>
            </a:pathLst>
          </a:custGeom>
          <a:solidFill>
            <a:srgbClr val="000000"/>
          </a:solidFill>
        </p:spPr>
        <p:txBody>
          <a:bodyPr wrap="square" lIns="0" tIns="0" rIns="0" bIns="0" rtlCol="0"/>
          <a:lstStyle/>
          <a:p>
            <a:endParaRPr sz="898"/>
          </a:p>
        </p:txBody>
      </p:sp>
      <p:sp>
        <p:nvSpPr>
          <p:cNvPr id="58" name="object 58"/>
          <p:cNvSpPr/>
          <p:nvPr/>
        </p:nvSpPr>
        <p:spPr>
          <a:xfrm>
            <a:off x="5856890" y="3906578"/>
            <a:ext cx="22806" cy="129504"/>
          </a:xfrm>
          <a:custGeom>
            <a:avLst/>
            <a:gdLst/>
            <a:ahLst/>
            <a:cxnLst/>
            <a:rect l="l" t="t" r="r" b="b"/>
            <a:pathLst>
              <a:path w="35560" h="201929">
                <a:moveTo>
                  <a:pt x="68" y="197208"/>
                </a:moveTo>
                <a:lnTo>
                  <a:pt x="21" y="198282"/>
                </a:lnTo>
                <a:lnTo>
                  <a:pt x="3223" y="201484"/>
                </a:lnTo>
                <a:lnTo>
                  <a:pt x="11177" y="201484"/>
                </a:lnTo>
                <a:lnTo>
                  <a:pt x="11379" y="201282"/>
                </a:lnTo>
                <a:lnTo>
                  <a:pt x="5507" y="201282"/>
                </a:lnTo>
                <a:lnTo>
                  <a:pt x="68" y="197208"/>
                </a:lnTo>
                <a:close/>
              </a:path>
              <a:path w="35560" h="201929">
                <a:moveTo>
                  <a:pt x="1668" y="188525"/>
                </a:moveTo>
                <a:lnTo>
                  <a:pt x="1379" y="188929"/>
                </a:lnTo>
                <a:lnTo>
                  <a:pt x="459" y="189953"/>
                </a:lnTo>
                <a:lnTo>
                  <a:pt x="421" y="190181"/>
                </a:lnTo>
                <a:lnTo>
                  <a:pt x="305" y="190873"/>
                </a:lnTo>
                <a:lnTo>
                  <a:pt x="192" y="191574"/>
                </a:lnTo>
                <a:lnTo>
                  <a:pt x="68" y="197208"/>
                </a:lnTo>
                <a:lnTo>
                  <a:pt x="5507" y="201282"/>
                </a:lnTo>
                <a:lnTo>
                  <a:pt x="12972" y="199688"/>
                </a:lnTo>
                <a:lnTo>
                  <a:pt x="13214" y="198282"/>
                </a:lnTo>
                <a:lnTo>
                  <a:pt x="13682" y="197521"/>
                </a:lnTo>
                <a:lnTo>
                  <a:pt x="14050" y="196739"/>
                </a:lnTo>
                <a:lnTo>
                  <a:pt x="14400" y="195814"/>
                </a:lnTo>
                <a:lnTo>
                  <a:pt x="14362" y="191414"/>
                </a:lnTo>
                <a:lnTo>
                  <a:pt x="13853" y="191004"/>
                </a:lnTo>
                <a:lnTo>
                  <a:pt x="831" y="191004"/>
                </a:lnTo>
                <a:lnTo>
                  <a:pt x="1047" y="190419"/>
                </a:lnTo>
                <a:lnTo>
                  <a:pt x="1668" y="188525"/>
                </a:lnTo>
                <a:close/>
              </a:path>
              <a:path w="35560" h="201929">
                <a:moveTo>
                  <a:pt x="12972" y="199688"/>
                </a:moveTo>
                <a:lnTo>
                  <a:pt x="5507" y="201282"/>
                </a:lnTo>
                <a:lnTo>
                  <a:pt x="11379" y="201282"/>
                </a:lnTo>
                <a:lnTo>
                  <a:pt x="12972" y="199688"/>
                </a:lnTo>
                <a:close/>
              </a:path>
              <a:path w="35560" h="201929">
                <a:moveTo>
                  <a:pt x="14400" y="195814"/>
                </a:moveTo>
                <a:lnTo>
                  <a:pt x="14050" y="196739"/>
                </a:lnTo>
                <a:lnTo>
                  <a:pt x="13682" y="197521"/>
                </a:lnTo>
                <a:lnTo>
                  <a:pt x="13214" y="198282"/>
                </a:lnTo>
                <a:lnTo>
                  <a:pt x="12872" y="199688"/>
                </a:lnTo>
                <a:lnTo>
                  <a:pt x="14378" y="198282"/>
                </a:lnTo>
                <a:lnTo>
                  <a:pt x="14400" y="195814"/>
                </a:lnTo>
                <a:close/>
              </a:path>
              <a:path w="35560" h="201929">
                <a:moveTo>
                  <a:pt x="20257" y="172233"/>
                </a:moveTo>
                <a:lnTo>
                  <a:pt x="18844" y="177134"/>
                </a:lnTo>
                <a:lnTo>
                  <a:pt x="15762" y="187084"/>
                </a:lnTo>
                <a:lnTo>
                  <a:pt x="15106" y="189953"/>
                </a:lnTo>
                <a:lnTo>
                  <a:pt x="15015" y="190419"/>
                </a:lnTo>
                <a:lnTo>
                  <a:pt x="14926" y="190873"/>
                </a:lnTo>
                <a:lnTo>
                  <a:pt x="14820" y="191414"/>
                </a:lnTo>
                <a:lnTo>
                  <a:pt x="14694" y="192138"/>
                </a:lnTo>
                <a:lnTo>
                  <a:pt x="14400" y="193516"/>
                </a:lnTo>
                <a:lnTo>
                  <a:pt x="14400" y="195814"/>
                </a:lnTo>
                <a:lnTo>
                  <a:pt x="14635" y="195193"/>
                </a:lnTo>
                <a:lnTo>
                  <a:pt x="16182" y="190419"/>
                </a:lnTo>
                <a:lnTo>
                  <a:pt x="19507" y="179674"/>
                </a:lnTo>
                <a:lnTo>
                  <a:pt x="21273" y="174226"/>
                </a:lnTo>
                <a:lnTo>
                  <a:pt x="20257" y="172233"/>
                </a:lnTo>
                <a:close/>
              </a:path>
              <a:path w="35560" h="201929">
                <a:moveTo>
                  <a:pt x="15762" y="187084"/>
                </a:moveTo>
                <a:lnTo>
                  <a:pt x="11177" y="187084"/>
                </a:lnTo>
                <a:lnTo>
                  <a:pt x="14273" y="190181"/>
                </a:lnTo>
                <a:lnTo>
                  <a:pt x="14400" y="190419"/>
                </a:lnTo>
                <a:lnTo>
                  <a:pt x="14400" y="193516"/>
                </a:lnTo>
                <a:lnTo>
                  <a:pt x="14694" y="192138"/>
                </a:lnTo>
                <a:lnTo>
                  <a:pt x="14820" y="191414"/>
                </a:lnTo>
                <a:lnTo>
                  <a:pt x="15340" y="188929"/>
                </a:lnTo>
                <a:lnTo>
                  <a:pt x="15716" y="187285"/>
                </a:lnTo>
                <a:lnTo>
                  <a:pt x="15762" y="187084"/>
                </a:lnTo>
                <a:close/>
              </a:path>
              <a:path w="35560" h="201929">
                <a:moveTo>
                  <a:pt x="459" y="189953"/>
                </a:moveTo>
                <a:lnTo>
                  <a:pt x="127" y="190181"/>
                </a:lnTo>
                <a:lnTo>
                  <a:pt x="0" y="190419"/>
                </a:lnTo>
                <a:lnTo>
                  <a:pt x="0" y="192138"/>
                </a:lnTo>
                <a:lnTo>
                  <a:pt x="192" y="191574"/>
                </a:lnTo>
                <a:lnTo>
                  <a:pt x="305" y="190873"/>
                </a:lnTo>
                <a:lnTo>
                  <a:pt x="421" y="190181"/>
                </a:lnTo>
                <a:lnTo>
                  <a:pt x="459" y="189953"/>
                </a:lnTo>
                <a:close/>
              </a:path>
              <a:path w="35560" h="201929">
                <a:moveTo>
                  <a:pt x="11377" y="187285"/>
                </a:moveTo>
                <a:lnTo>
                  <a:pt x="8892" y="187285"/>
                </a:lnTo>
                <a:lnTo>
                  <a:pt x="14400" y="191414"/>
                </a:lnTo>
                <a:lnTo>
                  <a:pt x="14400" y="190419"/>
                </a:lnTo>
                <a:lnTo>
                  <a:pt x="14273" y="190181"/>
                </a:lnTo>
                <a:lnTo>
                  <a:pt x="11377" y="187285"/>
                </a:lnTo>
                <a:close/>
              </a:path>
              <a:path w="35560" h="201929">
                <a:moveTo>
                  <a:pt x="11177" y="187084"/>
                </a:moveTo>
                <a:lnTo>
                  <a:pt x="3223" y="187084"/>
                </a:lnTo>
                <a:lnTo>
                  <a:pt x="1782" y="188525"/>
                </a:lnTo>
                <a:lnTo>
                  <a:pt x="1374" y="189953"/>
                </a:lnTo>
                <a:lnTo>
                  <a:pt x="1309" y="190181"/>
                </a:lnTo>
                <a:lnTo>
                  <a:pt x="893" y="190873"/>
                </a:lnTo>
                <a:lnTo>
                  <a:pt x="831" y="191004"/>
                </a:lnTo>
                <a:lnTo>
                  <a:pt x="13853" y="191004"/>
                </a:lnTo>
                <a:lnTo>
                  <a:pt x="10546" y="188525"/>
                </a:lnTo>
                <a:lnTo>
                  <a:pt x="2566" y="188525"/>
                </a:lnTo>
                <a:lnTo>
                  <a:pt x="8892" y="187285"/>
                </a:lnTo>
                <a:lnTo>
                  <a:pt x="11377" y="187285"/>
                </a:lnTo>
                <a:lnTo>
                  <a:pt x="11177" y="187084"/>
                </a:lnTo>
                <a:close/>
              </a:path>
              <a:path w="35560" h="201929">
                <a:moveTo>
                  <a:pt x="1782" y="188525"/>
                </a:moveTo>
                <a:lnTo>
                  <a:pt x="1535" y="188929"/>
                </a:lnTo>
                <a:lnTo>
                  <a:pt x="1200" y="189953"/>
                </a:lnTo>
                <a:lnTo>
                  <a:pt x="1125" y="190181"/>
                </a:lnTo>
                <a:lnTo>
                  <a:pt x="1047" y="190419"/>
                </a:lnTo>
                <a:lnTo>
                  <a:pt x="1309" y="190181"/>
                </a:lnTo>
                <a:lnTo>
                  <a:pt x="1667" y="188929"/>
                </a:lnTo>
                <a:lnTo>
                  <a:pt x="1782" y="188525"/>
                </a:lnTo>
                <a:close/>
              </a:path>
              <a:path w="35560" h="201929">
                <a:moveTo>
                  <a:pt x="32348" y="11177"/>
                </a:moveTo>
                <a:lnTo>
                  <a:pt x="27741" y="11177"/>
                </a:lnTo>
                <a:lnTo>
                  <a:pt x="27291" y="12266"/>
                </a:lnTo>
                <a:lnTo>
                  <a:pt x="24249" y="29502"/>
                </a:lnTo>
                <a:lnTo>
                  <a:pt x="24153" y="31713"/>
                </a:lnTo>
                <a:lnTo>
                  <a:pt x="24048" y="33671"/>
                </a:lnTo>
                <a:lnTo>
                  <a:pt x="23768" y="36577"/>
                </a:lnTo>
                <a:lnTo>
                  <a:pt x="22752" y="44002"/>
                </a:lnTo>
                <a:lnTo>
                  <a:pt x="22251" y="47872"/>
                </a:lnTo>
                <a:lnTo>
                  <a:pt x="21045" y="48802"/>
                </a:lnTo>
                <a:lnTo>
                  <a:pt x="21188" y="48802"/>
                </a:lnTo>
                <a:lnTo>
                  <a:pt x="21226" y="90657"/>
                </a:lnTo>
                <a:lnTo>
                  <a:pt x="15440" y="133673"/>
                </a:lnTo>
                <a:lnTo>
                  <a:pt x="4536" y="174732"/>
                </a:lnTo>
                <a:lnTo>
                  <a:pt x="1854" y="183302"/>
                </a:lnTo>
                <a:lnTo>
                  <a:pt x="992" y="187084"/>
                </a:lnTo>
                <a:lnTo>
                  <a:pt x="710" y="188525"/>
                </a:lnTo>
                <a:lnTo>
                  <a:pt x="459" y="189953"/>
                </a:lnTo>
                <a:lnTo>
                  <a:pt x="1379" y="188929"/>
                </a:lnTo>
                <a:lnTo>
                  <a:pt x="1782" y="188525"/>
                </a:lnTo>
                <a:lnTo>
                  <a:pt x="2073" y="187285"/>
                </a:lnTo>
                <a:lnTo>
                  <a:pt x="5779" y="175324"/>
                </a:lnTo>
                <a:lnTo>
                  <a:pt x="7453" y="170164"/>
                </a:lnTo>
                <a:lnTo>
                  <a:pt x="7576" y="169783"/>
                </a:lnTo>
                <a:lnTo>
                  <a:pt x="11637" y="167711"/>
                </a:lnTo>
                <a:lnTo>
                  <a:pt x="21561" y="167711"/>
                </a:lnTo>
                <a:lnTo>
                  <a:pt x="21920" y="166469"/>
                </a:lnTo>
                <a:lnTo>
                  <a:pt x="31068" y="128454"/>
                </a:lnTo>
                <a:lnTo>
                  <a:pt x="34924" y="100935"/>
                </a:lnTo>
                <a:lnTo>
                  <a:pt x="34975" y="100464"/>
                </a:lnTo>
                <a:lnTo>
                  <a:pt x="35382" y="95134"/>
                </a:lnTo>
                <a:lnTo>
                  <a:pt x="35328" y="42915"/>
                </a:lnTo>
                <a:lnTo>
                  <a:pt x="35198" y="40544"/>
                </a:lnTo>
                <a:lnTo>
                  <a:pt x="35110" y="38961"/>
                </a:lnTo>
                <a:lnTo>
                  <a:pt x="35049" y="37847"/>
                </a:lnTo>
                <a:lnTo>
                  <a:pt x="34783" y="34935"/>
                </a:lnTo>
                <a:lnTo>
                  <a:pt x="34668" y="33671"/>
                </a:lnTo>
                <a:lnTo>
                  <a:pt x="33602" y="23933"/>
                </a:lnTo>
                <a:lnTo>
                  <a:pt x="33479" y="22811"/>
                </a:lnTo>
                <a:lnTo>
                  <a:pt x="32841" y="15791"/>
                </a:lnTo>
                <a:lnTo>
                  <a:pt x="32771" y="15005"/>
                </a:lnTo>
                <a:lnTo>
                  <a:pt x="32668" y="13850"/>
                </a:lnTo>
                <a:lnTo>
                  <a:pt x="32609" y="13197"/>
                </a:lnTo>
                <a:lnTo>
                  <a:pt x="32348" y="11177"/>
                </a:lnTo>
                <a:close/>
              </a:path>
              <a:path w="35560" h="201929">
                <a:moveTo>
                  <a:pt x="11637" y="167711"/>
                </a:moveTo>
                <a:lnTo>
                  <a:pt x="7576" y="169783"/>
                </a:lnTo>
                <a:lnTo>
                  <a:pt x="5779" y="175324"/>
                </a:lnTo>
                <a:lnTo>
                  <a:pt x="2139" y="187084"/>
                </a:lnTo>
                <a:lnTo>
                  <a:pt x="1668" y="188525"/>
                </a:lnTo>
                <a:lnTo>
                  <a:pt x="3223" y="187084"/>
                </a:lnTo>
                <a:lnTo>
                  <a:pt x="15761" y="187084"/>
                </a:lnTo>
                <a:lnTo>
                  <a:pt x="18844" y="177134"/>
                </a:lnTo>
                <a:lnTo>
                  <a:pt x="20257" y="172233"/>
                </a:lnTo>
                <a:lnTo>
                  <a:pt x="19202" y="170164"/>
                </a:lnTo>
                <a:lnTo>
                  <a:pt x="11637" y="167711"/>
                </a:lnTo>
                <a:close/>
              </a:path>
              <a:path w="35560" h="201929">
                <a:moveTo>
                  <a:pt x="8892" y="187285"/>
                </a:moveTo>
                <a:lnTo>
                  <a:pt x="2566" y="188525"/>
                </a:lnTo>
                <a:lnTo>
                  <a:pt x="10546" y="188525"/>
                </a:lnTo>
                <a:lnTo>
                  <a:pt x="8892" y="187285"/>
                </a:lnTo>
                <a:close/>
              </a:path>
              <a:path w="35560" h="201929">
                <a:moveTo>
                  <a:pt x="21561" y="167711"/>
                </a:moveTo>
                <a:lnTo>
                  <a:pt x="11637" y="167711"/>
                </a:lnTo>
                <a:lnTo>
                  <a:pt x="19202" y="170164"/>
                </a:lnTo>
                <a:lnTo>
                  <a:pt x="20257" y="172233"/>
                </a:lnTo>
                <a:lnTo>
                  <a:pt x="21561" y="167711"/>
                </a:lnTo>
                <a:close/>
              </a:path>
              <a:path w="35560" h="201929">
                <a:moveTo>
                  <a:pt x="23808" y="0"/>
                </a:moveTo>
                <a:lnTo>
                  <a:pt x="20538" y="0"/>
                </a:lnTo>
                <a:lnTo>
                  <a:pt x="16304" y="2399"/>
                </a:lnTo>
                <a:lnTo>
                  <a:pt x="9809" y="30105"/>
                </a:lnTo>
                <a:lnTo>
                  <a:pt x="9686" y="32589"/>
                </a:lnTo>
                <a:lnTo>
                  <a:pt x="9581" y="33671"/>
                </a:lnTo>
                <a:lnTo>
                  <a:pt x="9459" y="34935"/>
                </a:lnTo>
                <a:lnTo>
                  <a:pt x="8685" y="40544"/>
                </a:lnTo>
                <a:lnTo>
                  <a:pt x="7970" y="46024"/>
                </a:lnTo>
                <a:lnTo>
                  <a:pt x="10754" y="49635"/>
                </a:lnTo>
                <a:lnTo>
                  <a:pt x="18641" y="50655"/>
                </a:lnTo>
                <a:lnTo>
                  <a:pt x="21045" y="48802"/>
                </a:lnTo>
                <a:lnTo>
                  <a:pt x="19125" y="23933"/>
                </a:lnTo>
                <a:lnTo>
                  <a:pt x="19003" y="22811"/>
                </a:lnTo>
                <a:lnTo>
                  <a:pt x="18381" y="15791"/>
                </a:lnTo>
                <a:lnTo>
                  <a:pt x="18121" y="13850"/>
                </a:lnTo>
                <a:lnTo>
                  <a:pt x="17888" y="13197"/>
                </a:lnTo>
                <a:lnTo>
                  <a:pt x="26518" y="13197"/>
                </a:lnTo>
                <a:lnTo>
                  <a:pt x="27219" y="12266"/>
                </a:lnTo>
                <a:lnTo>
                  <a:pt x="27741" y="11177"/>
                </a:lnTo>
                <a:lnTo>
                  <a:pt x="32348" y="11177"/>
                </a:lnTo>
                <a:lnTo>
                  <a:pt x="32282" y="10684"/>
                </a:lnTo>
                <a:lnTo>
                  <a:pt x="30318" y="5185"/>
                </a:lnTo>
                <a:lnTo>
                  <a:pt x="28878" y="2819"/>
                </a:lnTo>
                <a:lnTo>
                  <a:pt x="23808" y="0"/>
                </a:lnTo>
                <a:close/>
              </a:path>
              <a:path w="35560" h="201929">
                <a:moveTo>
                  <a:pt x="17913" y="13197"/>
                </a:moveTo>
                <a:lnTo>
                  <a:pt x="18121" y="13850"/>
                </a:lnTo>
                <a:lnTo>
                  <a:pt x="18276" y="15005"/>
                </a:lnTo>
                <a:lnTo>
                  <a:pt x="18381" y="15791"/>
                </a:lnTo>
                <a:lnTo>
                  <a:pt x="18728" y="19728"/>
                </a:lnTo>
                <a:lnTo>
                  <a:pt x="18822" y="20792"/>
                </a:lnTo>
                <a:lnTo>
                  <a:pt x="18899" y="21670"/>
                </a:lnTo>
                <a:lnTo>
                  <a:pt x="19003" y="22811"/>
                </a:lnTo>
                <a:lnTo>
                  <a:pt x="19971" y="31713"/>
                </a:lnTo>
                <a:lnTo>
                  <a:pt x="20472" y="36577"/>
                </a:lnTo>
                <a:lnTo>
                  <a:pt x="20588" y="37847"/>
                </a:lnTo>
                <a:lnTo>
                  <a:pt x="20689" y="38961"/>
                </a:lnTo>
                <a:lnTo>
                  <a:pt x="20914" y="42915"/>
                </a:lnTo>
                <a:lnTo>
                  <a:pt x="20965" y="44002"/>
                </a:lnTo>
                <a:lnTo>
                  <a:pt x="21059" y="46024"/>
                </a:lnTo>
                <a:lnTo>
                  <a:pt x="21145" y="47872"/>
                </a:lnTo>
                <a:lnTo>
                  <a:pt x="21188" y="48802"/>
                </a:lnTo>
                <a:lnTo>
                  <a:pt x="21045" y="48802"/>
                </a:lnTo>
                <a:lnTo>
                  <a:pt x="22251" y="47872"/>
                </a:lnTo>
                <a:lnTo>
                  <a:pt x="22900" y="42915"/>
                </a:lnTo>
                <a:lnTo>
                  <a:pt x="23768" y="36577"/>
                </a:lnTo>
                <a:lnTo>
                  <a:pt x="24317" y="27849"/>
                </a:lnTo>
                <a:lnTo>
                  <a:pt x="24377" y="26880"/>
                </a:lnTo>
                <a:lnTo>
                  <a:pt x="24733" y="23933"/>
                </a:lnTo>
                <a:lnTo>
                  <a:pt x="24894" y="23056"/>
                </a:lnTo>
                <a:lnTo>
                  <a:pt x="25021" y="22369"/>
                </a:lnTo>
                <a:lnTo>
                  <a:pt x="26442" y="15791"/>
                </a:lnTo>
                <a:lnTo>
                  <a:pt x="26513" y="15459"/>
                </a:lnTo>
                <a:lnTo>
                  <a:pt x="26624" y="15005"/>
                </a:lnTo>
                <a:lnTo>
                  <a:pt x="21162" y="15005"/>
                </a:lnTo>
                <a:lnTo>
                  <a:pt x="17913" y="13197"/>
                </a:lnTo>
                <a:close/>
              </a:path>
              <a:path w="35560" h="201929">
                <a:moveTo>
                  <a:pt x="26457" y="13197"/>
                </a:moveTo>
                <a:lnTo>
                  <a:pt x="17913" y="13197"/>
                </a:lnTo>
                <a:lnTo>
                  <a:pt x="21162" y="15005"/>
                </a:lnTo>
                <a:lnTo>
                  <a:pt x="23267" y="15005"/>
                </a:lnTo>
                <a:lnTo>
                  <a:pt x="26457" y="13197"/>
                </a:lnTo>
                <a:close/>
              </a:path>
              <a:path w="35560" h="201929">
                <a:moveTo>
                  <a:pt x="27291" y="12266"/>
                </a:moveTo>
                <a:lnTo>
                  <a:pt x="26457" y="13197"/>
                </a:lnTo>
                <a:lnTo>
                  <a:pt x="23267" y="15005"/>
                </a:lnTo>
                <a:lnTo>
                  <a:pt x="26624" y="15005"/>
                </a:lnTo>
                <a:lnTo>
                  <a:pt x="27291" y="12266"/>
                </a:lnTo>
                <a:close/>
              </a:path>
            </a:pathLst>
          </a:custGeom>
          <a:solidFill>
            <a:srgbClr val="000000"/>
          </a:solidFill>
        </p:spPr>
        <p:txBody>
          <a:bodyPr wrap="square" lIns="0" tIns="0" rIns="0" bIns="0" rtlCol="0"/>
          <a:lstStyle/>
          <a:p>
            <a:endParaRPr sz="898"/>
          </a:p>
        </p:txBody>
      </p:sp>
      <p:pic>
        <p:nvPicPr>
          <p:cNvPr id="59" name="object 59"/>
          <p:cNvPicPr/>
          <p:nvPr/>
        </p:nvPicPr>
        <p:blipFill>
          <a:blip r:embed="rId41" cstate="print"/>
          <a:stretch>
            <a:fillRect/>
          </a:stretch>
        </p:blipFill>
        <p:spPr>
          <a:xfrm>
            <a:off x="5933858" y="3907919"/>
            <a:ext cx="200670" cy="131988"/>
          </a:xfrm>
          <a:prstGeom prst="rect">
            <a:avLst/>
          </a:prstGeom>
        </p:spPr>
      </p:pic>
      <p:pic>
        <p:nvPicPr>
          <p:cNvPr id="60" name="object 60"/>
          <p:cNvPicPr/>
          <p:nvPr/>
        </p:nvPicPr>
        <p:blipFill>
          <a:blip r:embed="rId42" cstate="print"/>
          <a:stretch>
            <a:fillRect/>
          </a:stretch>
        </p:blipFill>
        <p:spPr>
          <a:xfrm>
            <a:off x="6186545" y="3909070"/>
            <a:ext cx="59290" cy="114519"/>
          </a:xfrm>
          <a:prstGeom prst="rect">
            <a:avLst/>
          </a:prstGeom>
        </p:spPr>
      </p:pic>
      <p:pic>
        <p:nvPicPr>
          <p:cNvPr id="61" name="object 61"/>
          <p:cNvPicPr/>
          <p:nvPr/>
        </p:nvPicPr>
        <p:blipFill>
          <a:blip r:embed="rId43" cstate="print"/>
          <a:stretch>
            <a:fillRect/>
          </a:stretch>
        </p:blipFill>
        <p:spPr>
          <a:xfrm>
            <a:off x="6347909" y="3941324"/>
            <a:ext cx="95285" cy="55283"/>
          </a:xfrm>
          <a:prstGeom prst="rect">
            <a:avLst/>
          </a:prstGeom>
        </p:spPr>
      </p:pic>
      <p:pic>
        <p:nvPicPr>
          <p:cNvPr id="62" name="object 62"/>
          <p:cNvPicPr/>
          <p:nvPr/>
        </p:nvPicPr>
        <p:blipFill>
          <a:blip r:embed="rId44" cstate="print"/>
          <a:stretch>
            <a:fillRect/>
          </a:stretch>
        </p:blipFill>
        <p:spPr>
          <a:xfrm>
            <a:off x="6500238" y="3932660"/>
            <a:ext cx="88493" cy="76365"/>
          </a:xfrm>
          <a:prstGeom prst="rect">
            <a:avLst/>
          </a:prstGeom>
        </p:spPr>
      </p:pic>
      <p:pic>
        <p:nvPicPr>
          <p:cNvPr id="63" name="object 63"/>
          <p:cNvPicPr/>
          <p:nvPr/>
        </p:nvPicPr>
        <p:blipFill>
          <a:blip r:embed="rId45" cstate="print"/>
          <a:stretch>
            <a:fillRect/>
          </a:stretch>
        </p:blipFill>
        <p:spPr>
          <a:xfrm>
            <a:off x="4372746" y="4259350"/>
            <a:ext cx="76593" cy="109141"/>
          </a:xfrm>
          <a:prstGeom prst="rect">
            <a:avLst/>
          </a:prstGeom>
        </p:spPr>
      </p:pic>
      <p:pic>
        <p:nvPicPr>
          <p:cNvPr id="64" name="object 64"/>
          <p:cNvPicPr/>
          <p:nvPr/>
        </p:nvPicPr>
        <p:blipFill>
          <a:blip r:embed="rId46" cstate="print"/>
          <a:stretch>
            <a:fillRect/>
          </a:stretch>
        </p:blipFill>
        <p:spPr>
          <a:xfrm>
            <a:off x="4504609" y="4256100"/>
            <a:ext cx="52437" cy="102108"/>
          </a:xfrm>
          <a:prstGeom prst="rect">
            <a:avLst/>
          </a:prstGeom>
        </p:spPr>
      </p:pic>
      <p:pic>
        <p:nvPicPr>
          <p:cNvPr id="65" name="object 65"/>
          <p:cNvPicPr/>
          <p:nvPr/>
        </p:nvPicPr>
        <p:blipFill>
          <a:blip r:embed="rId47" cstate="print"/>
          <a:stretch>
            <a:fillRect/>
          </a:stretch>
        </p:blipFill>
        <p:spPr>
          <a:xfrm>
            <a:off x="4604187" y="4259646"/>
            <a:ext cx="141921" cy="108126"/>
          </a:xfrm>
          <a:prstGeom prst="rect">
            <a:avLst/>
          </a:prstGeom>
        </p:spPr>
      </p:pic>
      <p:sp>
        <p:nvSpPr>
          <p:cNvPr id="66" name="object 66"/>
          <p:cNvSpPr/>
          <p:nvPr/>
        </p:nvSpPr>
        <p:spPr>
          <a:xfrm>
            <a:off x="4819843" y="4300240"/>
            <a:ext cx="79005" cy="25656"/>
          </a:xfrm>
          <a:custGeom>
            <a:avLst/>
            <a:gdLst/>
            <a:ahLst/>
            <a:cxnLst/>
            <a:rect l="l" t="t" r="r" b="b"/>
            <a:pathLst>
              <a:path w="123189" h="40004">
                <a:moveTo>
                  <a:pt x="117373" y="0"/>
                </a:moveTo>
                <a:lnTo>
                  <a:pt x="111876" y="1186"/>
                </a:lnTo>
                <a:lnTo>
                  <a:pt x="102033" y="3470"/>
                </a:lnTo>
                <a:lnTo>
                  <a:pt x="99633" y="3989"/>
                </a:lnTo>
                <a:lnTo>
                  <a:pt x="95270" y="4677"/>
                </a:lnTo>
                <a:lnTo>
                  <a:pt x="93886" y="4817"/>
                </a:lnTo>
                <a:lnTo>
                  <a:pt x="87217" y="5340"/>
                </a:lnTo>
                <a:lnTo>
                  <a:pt x="87370" y="5340"/>
                </a:lnTo>
                <a:lnTo>
                  <a:pt x="83569" y="5795"/>
                </a:lnTo>
                <a:lnTo>
                  <a:pt x="75801" y="6906"/>
                </a:lnTo>
                <a:lnTo>
                  <a:pt x="61197" y="8811"/>
                </a:lnTo>
                <a:lnTo>
                  <a:pt x="51443" y="10245"/>
                </a:lnTo>
                <a:lnTo>
                  <a:pt x="48265" y="10749"/>
                </a:lnTo>
                <a:lnTo>
                  <a:pt x="42586" y="11824"/>
                </a:lnTo>
                <a:lnTo>
                  <a:pt x="31380" y="14335"/>
                </a:lnTo>
                <a:lnTo>
                  <a:pt x="26765" y="15239"/>
                </a:lnTo>
                <a:lnTo>
                  <a:pt x="16319" y="17113"/>
                </a:lnTo>
                <a:lnTo>
                  <a:pt x="8885" y="18178"/>
                </a:lnTo>
                <a:lnTo>
                  <a:pt x="7337" y="18484"/>
                </a:lnTo>
                <a:lnTo>
                  <a:pt x="3359" y="20591"/>
                </a:lnTo>
                <a:lnTo>
                  <a:pt x="1787" y="22268"/>
                </a:lnTo>
                <a:lnTo>
                  <a:pt x="8" y="26568"/>
                </a:lnTo>
                <a:lnTo>
                  <a:pt x="0" y="29343"/>
                </a:lnTo>
                <a:lnTo>
                  <a:pt x="2531" y="33018"/>
                </a:lnTo>
                <a:lnTo>
                  <a:pt x="3575" y="33817"/>
                </a:lnTo>
                <a:lnTo>
                  <a:pt x="5273" y="34641"/>
                </a:lnTo>
                <a:lnTo>
                  <a:pt x="5725" y="34800"/>
                </a:lnTo>
                <a:lnTo>
                  <a:pt x="6910" y="35135"/>
                </a:lnTo>
                <a:lnTo>
                  <a:pt x="10373" y="36410"/>
                </a:lnTo>
                <a:lnTo>
                  <a:pt x="13386" y="37444"/>
                </a:lnTo>
                <a:lnTo>
                  <a:pt x="15890" y="38226"/>
                </a:lnTo>
                <a:lnTo>
                  <a:pt x="17437" y="38635"/>
                </a:lnTo>
                <a:lnTo>
                  <a:pt x="22963" y="39670"/>
                </a:lnTo>
                <a:lnTo>
                  <a:pt x="30587" y="39670"/>
                </a:lnTo>
                <a:lnTo>
                  <a:pt x="34555" y="39913"/>
                </a:lnTo>
                <a:lnTo>
                  <a:pt x="37969" y="36890"/>
                </a:lnTo>
                <a:lnTo>
                  <a:pt x="38076" y="35135"/>
                </a:lnTo>
                <a:lnTo>
                  <a:pt x="38157" y="33817"/>
                </a:lnTo>
                <a:lnTo>
                  <a:pt x="38245" y="32371"/>
                </a:lnTo>
                <a:lnTo>
                  <a:pt x="11885" y="32371"/>
                </a:lnTo>
                <a:lnTo>
                  <a:pt x="12995" y="31784"/>
                </a:lnTo>
                <a:lnTo>
                  <a:pt x="13781" y="30946"/>
                </a:lnTo>
                <a:lnTo>
                  <a:pt x="14989" y="28025"/>
                </a:lnTo>
                <a:lnTo>
                  <a:pt x="15066" y="25941"/>
                </a:lnTo>
                <a:lnTo>
                  <a:pt x="14864" y="25539"/>
                </a:lnTo>
                <a:lnTo>
                  <a:pt x="12790" y="22528"/>
                </a:lnTo>
                <a:lnTo>
                  <a:pt x="11916" y="21859"/>
                </a:lnTo>
                <a:lnTo>
                  <a:pt x="10909" y="21370"/>
                </a:lnTo>
                <a:lnTo>
                  <a:pt x="76305" y="21370"/>
                </a:lnTo>
                <a:lnTo>
                  <a:pt x="85439" y="20073"/>
                </a:lnTo>
                <a:lnTo>
                  <a:pt x="88824" y="19668"/>
                </a:lnTo>
                <a:lnTo>
                  <a:pt x="95366" y="19145"/>
                </a:lnTo>
                <a:lnTo>
                  <a:pt x="97042" y="18976"/>
                </a:lnTo>
                <a:lnTo>
                  <a:pt x="102091" y="18178"/>
                </a:lnTo>
                <a:lnTo>
                  <a:pt x="104939" y="17579"/>
                </a:lnTo>
                <a:lnTo>
                  <a:pt x="115014" y="15239"/>
                </a:lnTo>
                <a:lnTo>
                  <a:pt x="120410" y="14076"/>
                </a:lnTo>
                <a:lnTo>
                  <a:pt x="122881" y="10245"/>
                </a:lnTo>
                <a:lnTo>
                  <a:pt x="121204" y="2471"/>
                </a:lnTo>
                <a:lnTo>
                  <a:pt x="117373" y="0"/>
                </a:lnTo>
                <a:close/>
              </a:path>
              <a:path w="123189" h="40004">
                <a:moveTo>
                  <a:pt x="11175" y="21370"/>
                </a:moveTo>
                <a:lnTo>
                  <a:pt x="10909" y="21370"/>
                </a:lnTo>
                <a:lnTo>
                  <a:pt x="11916" y="21859"/>
                </a:lnTo>
                <a:lnTo>
                  <a:pt x="12790" y="22528"/>
                </a:lnTo>
                <a:lnTo>
                  <a:pt x="14864" y="25539"/>
                </a:lnTo>
                <a:lnTo>
                  <a:pt x="14989" y="28025"/>
                </a:lnTo>
                <a:lnTo>
                  <a:pt x="13884" y="30695"/>
                </a:lnTo>
                <a:lnTo>
                  <a:pt x="13781" y="30946"/>
                </a:lnTo>
                <a:lnTo>
                  <a:pt x="12995" y="31784"/>
                </a:lnTo>
                <a:lnTo>
                  <a:pt x="11885" y="32371"/>
                </a:lnTo>
                <a:lnTo>
                  <a:pt x="13202" y="32110"/>
                </a:lnTo>
                <a:lnTo>
                  <a:pt x="18701" y="31316"/>
                </a:lnTo>
                <a:lnTo>
                  <a:pt x="29698" y="29343"/>
                </a:lnTo>
                <a:lnTo>
                  <a:pt x="34385" y="28420"/>
                </a:lnTo>
                <a:lnTo>
                  <a:pt x="37380" y="27741"/>
                </a:lnTo>
                <a:lnTo>
                  <a:pt x="35430" y="25539"/>
                </a:lnTo>
                <a:lnTo>
                  <a:pt x="31462" y="25298"/>
                </a:lnTo>
                <a:lnTo>
                  <a:pt x="24444" y="25298"/>
                </a:lnTo>
                <a:lnTo>
                  <a:pt x="20724" y="24599"/>
                </a:lnTo>
                <a:lnTo>
                  <a:pt x="19883" y="24378"/>
                </a:lnTo>
                <a:lnTo>
                  <a:pt x="17163" y="23525"/>
                </a:lnTo>
                <a:lnTo>
                  <a:pt x="15268" y="22866"/>
                </a:lnTo>
                <a:lnTo>
                  <a:pt x="11175" y="21370"/>
                </a:lnTo>
                <a:close/>
              </a:path>
              <a:path w="123189" h="40004">
                <a:moveTo>
                  <a:pt x="37380" y="27741"/>
                </a:moveTo>
                <a:lnTo>
                  <a:pt x="34385" y="28420"/>
                </a:lnTo>
                <a:lnTo>
                  <a:pt x="29698" y="29343"/>
                </a:lnTo>
                <a:lnTo>
                  <a:pt x="18701" y="31316"/>
                </a:lnTo>
                <a:lnTo>
                  <a:pt x="13202" y="32110"/>
                </a:lnTo>
                <a:lnTo>
                  <a:pt x="11885" y="32371"/>
                </a:lnTo>
                <a:lnTo>
                  <a:pt x="38245" y="32371"/>
                </a:lnTo>
                <a:lnTo>
                  <a:pt x="38347" y="30695"/>
                </a:lnTo>
                <a:lnTo>
                  <a:pt x="38453" y="28953"/>
                </a:lnTo>
                <a:lnTo>
                  <a:pt x="37380" y="27741"/>
                </a:lnTo>
                <a:close/>
              </a:path>
              <a:path w="123189" h="40004">
                <a:moveTo>
                  <a:pt x="76305" y="21370"/>
                </a:moveTo>
                <a:lnTo>
                  <a:pt x="11175" y="21370"/>
                </a:lnTo>
                <a:lnTo>
                  <a:pt x="15268" y="22866"/>
                </a:lnTo>
                <a:lnTo>
                  <a:pt x="17163" y="23525"/>
                </a:lnTo>
                <a:lnTo>
                  <a:pt x="19883" y="24378"/>
                </a:lnTo>
                <a:lnTo>
                  <a:pt x="20724" y="24599"/>
                </a:lnTo>
                <a:lnTo>
                  <a:pt x="24444" y="25298"/>
                </a:lnTo>
                <a:lnTo>
                  <a:pt x="31462" y="25298"/>
                </a:lnTo>
                <a:lnTo>
                  <a:pt x="35430" y="25539"/>
                </a:lnTo>
                <a:lnTo>
                  <a:pt x="37380" y="27741"/>
                </a:lnTo>
                <a:lnTo>
                  <a:pt x="44000" y="26243"/>
                </a:lnTo>
                <a:lnTo>
                  <a:pt x="45437" y="25941"/>
                </a:lnTo>
                <a:lnTo>
                  <a:pt x="52515" y="24599"/>
                </a:lnTo>
                <a:lnTo>
                  <a:pt x="52875" y="24599"/>
                </a:lnTo>
                <a:lnTo>
                  <a:pt x="54271" y="24378"/>
                </a:lnTo>
                <a:lnTo>
                  <a:pt x="63153" y="23078"/>
                </a:lnTo>
                <a:lnTo>
                  <a:pt x="74552" y="21619"/>
                </a:lnTo>
                <a:lnTo>
                  <a:pt x="76305" y="21370"/>
                </a:lnTo>
                <a:close/>
              </a:path>
            </a:pathLst>
          </a:custGeom>
          <a:solidFill>
            <a:srgbClr val="000000"/>
          </a:solidFill>
        </p:spPr>
        <p:txBody>
          <a:bodyPr wrap="square" lIns="0" tIns="0" rIns="0" bIns="0" rtlCol="0"/>
          <a:lstStyle/>
          <a:p>
            <a:endParaRPr sz="898"/>
          </a:p>
        </p:txBody>
      </p:sp>
      <p:pic>
        <p:nvPicPr>
          <p:cNvPr id="67" name="object 67"/>
          <p:cNvPicPr/>
          <p:nvPr/>
        </p:nvPicPr>
        <p:blipFill>
          <a:blip r:embed="rId48" cstate="print"/>
          <a:stretch>
            <a:fillRect/>
          </a:stretch>
        </p:blipFill>
        <p:spPr>
          <a:xfrm>
            <a:off x="4944255" y="4267125"/>
            <a:ext cx="53979" cy="114228"/>
          </a:xfrm>
          <a:prstGeom prst="rect">
            <a:avLst/>
          </a:prstGeom>
        </p:spPr>
      </p:pic>
      <p:pic>
        <p:nvPicPr>
          <p:cNvPr id="68" name="object 68"/>
          <p:cNvPicPr/>
          <p:nvPr/>
        </p:nvPicPr>
        <p:blipFill>
          <a:blip r:embed="rId49" cstate="print"/>
          <a:stretch>
            <a:fillRect/>
          </a:stretch>
        </p:blipFill>
        <p:spPr>
          <a:xfrm>
            <a:off x="5067445" y="4262174"/>
            <a:ext cx="213818" cy="129513"/>
          </a:xfrm>
          <a:prstGeom prst="rect">
            <a:avLst/>
          </a:prstGeom>
        </p:spPr>
      </p:pic>
      <p:sp>
        <p:nvSpPr>
          <p:cNvPr id="69" name="object 69"/>
          <p:cNvSpPr/>
          <p:nvPr/>
        </p:nvSpPr>
        <p:spPr>
          <a:xfrm>
            <a:off x="5363854" y="4305430"/>
            <a:ext cx="62308" cy="21991"/>
          </a:xfrm>
          <a:custGeom>
            <a:avLst/>
            <a:gdLst/>
            <a:ahLst/>
            <a:cxnLst/>
            <a:rect l="l" t="t" r="r" b="b"/>
            <a:pathLst>
              <a:path w="97155" h="34290">
                <a:moveTo>
                  <a:pt x="83101" y="0"/>
                </a:moveTo>
                <a:lnTo>
                  <a:pt x="59590" y="0"/>
                </a:lnTo>
                <a:lnTo>
                  <a:pt x="46870" y="692"/>
                </a:lnTo>
                <a:lnTo>
                  <a:pt x="46123" y="692"/>
                </a:lnTo>
                <a:lnTo>
                  <a:pt x="44256" y="828"/>
                </a:lnTo>
                <a:lnTo>
                  <a:pt x="40486" y="1285"/>
                </a:lnTo>
                <a:lnTo>
                  <a:pt x="38741" y="1586"/>
                </a:lnTo>
                <a:lnTo>
                  <a:pt x="32701" y="2774"/>
                </a:lnTo>
                <a:lnTo>
                  <a:pt x="30949" y="3087"/>
                </a:lnTo>
                <a:lnTo>
                  <a:pt x="25059" y="4014"/>
                </a:lnTo>
                <a:lnTo>
                  <a:pt x="23432" y="4301"/>
                </a:lnTo>
                <a:lnTo>
                  <a:pt x="20773" y="4918"/>
                </a:lnTo>
                <a:lnTo>
                  <a:pt x="8426" y="7247"/>
                </a:lnTo>
                <a:lnTo>
                  <a:pt x="5295" y="8249"/>
                </a:lnTo>
                <a:lnTo>
                  <a:pt x="0" y="15290"/>
                </a:lnTo>
                <a:lnTo>
                  <a:pt x="104" y="16775"/>
                </a:lnTo>
                <a:lnTo>
                  <a:pt x="15701" y="34190"/>
                </a:lnTo>
                <a:lnTo>
                  <a:pt x="22504" y="34190"/>
                </a:lnTo>
                <a:lnTo>
                  <a:pt x="25850" y="30844"/>
                </a:lnTo>
                <a:lnTo>
                  <a:pt x="25850" y="22891"/>
                </a:lnTo>
                <a:lnTo>
                  <a:pt x="24103" y="21144"/>
                </a:lnTo>
                <a:lnTo>
                  <a:pt x="13615" y="21144"/>
                </a:lnTo>
                <a:lnTo>
                  <a:pt x="14974" y="19338"/>
                </a:lnTo>
                <a:lnTo>
                  <a:pt x="15049" y="18992"/>
                </a:lnTo>
                <a:lnTo>
                  <a:pt x="15126" y="17797"/>
                </a:lnTo>
                <a:lnTo>
                  <a:pt x="30104" y="17797"/>
                </a:lnTo>
                <a:lnTo>
                  <a:pt x="33346" y="17287"/>
                </a:lnTo>
                <a:lnTo>
                  <a:pt x="36155" y="16775"/>
                </a:lnTo>
                <a:lnTo>
                  <a:pt x="40814" y="15854"/>
                </a:lnTo>
                <a:lnTo>
                  <a:pt x="42651" y="15528"/>
                </a:lnTo>
                <a:lnTo>
                  <a:pt x="44612" y="15290"/>
                </a:lnTo>
                <a:lnTo>
                  <a:pt x="42085" y="15290"/>
                </a:lnTo>
                <a:lnTo>
                  <a:pt x="59581" y="14476"/>
                </a:lnTo>
                <a:lnTo>
                  <a:pt x="94291" y="14476"/>
                </a:lnTo>
                <a:lnTo>
                  <a:pt x="96114" y="13068"/>
                </a:lnTo>
                <a:lnTo>
                  <a:pt x="97128" y="5180"/>
                </a:lnTo>
                <a:lnTo>
                  <a:pt x="94352" y="1586"/>
                </a:lnTo>
                <a:lnTo>
                  <a:pt x="90398" y="1064"/>
                </a:lnTo>
                <a:lnTo>
                  <a:pt x="83101" y="0"/>
                </a:lnTo>
                <a:close/>
              </a:path>
              <a:path w="97155" h="34290">
                <a:moveTo>
                  <a:pt x="15233" y="18188"/>
                </a:moveTo>
                <a:lnTo>
                  <a:pt x="15171" y="18431"/>
                </a:lnTo>
                <a:lnTo>
                  <a:pt x="15049" y="18992"/>
                </a:lnTo>
                <a:lnTo>
                  <a:pt x="14974" y="19338"/>
                </a:lnTo>
                <a:lnTo>
                  <a:pt x="13615" y="21144"/>
                </a:lnTo>
                <a:lnTo>
                  <a:pt x="14914" y="20728"/>
                </a:lnTo>
                <a:lnTo>
                  <a:pt x="16281" y="20415"/>
                </a:lnTo>
                <a:lnTo>
                  <a:pt x="19650" y="19780"/>
                </a:lnTo>
                <a:lnTo>
                  <a:pt x="16387" y="19780"/>
                </a:lnTo>
                <a:lnTo>
                  <a:pt x="15794" y="19338"/>
                </a:lnTo>
                <a:lnTo>
                  <a:pt x="15653" y="18992"/>
                </a:lnTo>
                <a:lnTo>
                  <a:pt x="15459" y="18738"/>
                </a:lnTo>
                <a:lnTo>
                  <a:pt x="15313" y="18431"/>
                </a:lnTo>
                <a:lnTo>
                  <a:pt x="15233" y="18188"/>
                </a:lnTo>
                <a:close/>
              </a:path>
              <a:path w="97155" h="34290">
                <a:moveTo>
                  <a:pt x="22739" y="19780"/>
                </a:moveTo>
                <a:lnTo>
                  <a:pt x="19650" y="19780"/>
                </a:lnTo>
                <a:lnTo>
                  <a:pt x="16281" y="20415"/>
                </a:lnTo>
                <a:lnTo>
                  <a:pt x="14914" y="20728"/>
                </a:lnTo>
                <a:lnTo>
                  <a:pt x="13615" y="21144"/>
                </a:lnTo>
                <a:lnTo>
                  <a:pt x="24103" y="21144"/>
                </a:lnTo>
                <a:lnTo>
                  <a:pt x="22739" y="19780"/>
                </a:lnTo>
                <a:close/>
              </a:path>
              <a:path w="97155" h="34290">
                <a:moveTo>
                  <a:pt x="30104" y="17797"/>
                </a:moveTo>
                <a:lnTo>
                  <a:pt x="15126" y="17797"/>
                </a:lnTo>
                <a:lnTo>
                  <a:pt x="15189" y="18056"/>
                </a:lnTo>
                <a:lnTo>
                  <a:pt x="15313" y="18431"/>
                </a:lnTo>
                <a:lnTo>
                  <a:pt x="15459" y="18738"/>
                </a:lnTo>
                <a:lnTo>
                  <a:pt x="15653" y="18992"/>
                </a:lnTo>
                <a:lnTo>
                  <a:pt x="15794" y="19338"/>
                </a:lnTo>
                <a:lnTo>
                  <a:pt x="16387" y="19780"/>
                </a:lnTo>
                <a:lnTo>
                  <a:pt x="19650" y="19780"/>
                </a:lnTo>
                <a:lnTo>
                  <a:pt x="23827" y="18992"/>
                </a:lnTo>
                <a:lnTo>
                  <a:pt x="26245" y="18431"/>
                </a:lnTo>
                <a:lnTo>
                  <a:pt x="27621" y="18188"/>
                </a:lnTo>
                <a:lnTo>
                  <a:pt x="30104" y="17797"/>
                </a:lnTo>
                <a:close/>
              </a:path>
              <a:path w="97155" h="34290">
                <a:moveTo>
                  <a:pt x="94291" y="14476"/>
                </a:moveTo>
                <a:lnTo>
                  <a:pt x="82570" y="14476"/>
                </a:lnTo>
                <a:lnTo>
                  <a:pt x="88036" y="15290"/>
                </a:lnTo>
                <a:lnTo>
                  <a:pt x="88187" y="15290"/>
                </a:lnTo>
                <a:lnTo>
                  <a:pt x="92506" y="15854"/>
                </a:lnTo>
                <a:lnTo>
                  <a:pt x="94291" y="14476"/>
                </a:lnTo>
                <a:close/>
              </a:path>
            </a:pathLst>
          </a:custGeom>
          <a:solidFill>
            <a:srgbClr val="000000"/>
          </a:solidFill>
        </p:spPr>
        <p:txBody>
          <a:bodyPr wrap="square" lIns="0" tIns="0" rIns="0" bIns="0" rtlCol="0"/>
          <a:lstStyle/>
          <a:p>
            <a:endParaRPr sz="898"/>
          </a:p>
        </p:txBody>
      </p:sp>
      <p:pic>
        <p:nvPicPr>
          <p:cNvPr id="70" name="object 70"/>
          <p:cNvPicPr/>
          <p:nvPr/>
        </p:nvPicPr>
        <p:blipFill>
          <a:blip r:embed="rId50" cstate="print"/>
          <a:stretch>
            <a:fillRect/>
          </a:stretch>
        </p:blipFill>
        <p:spPr>
          <a:xfrm>
            <a:off x="5482142" y="4254344"/>
            <a:ext cx="337474" cy="138927"/>
          </a:xfrm>
          <a:prstGeom prst="rect">
            <a:avLst/>
          </a:prstGeom>
        </p:spPr>
      </p:pic>
      <p:sp>
        <p:nvSpPr>
          <p:cNvPr id="71" name="object 71"/>
          <p:cNvSpPr/>
          <p:nvPr/>
        </p:nvSpPr>
        <p:spPr>
          <a:xfrm>
            <a:off x="6316297" y="4299824"/>
            <a:ext cx="76969" cy="26878"/>
          </a:xfrm>
          <a:custGeom>
            <a:avLst/>
            <a:gdLst/>
            <a:ahLst/>
            <a:cxnLst/>
            <a:rect l="l" t="t" r="r" b="b"/>
            <a:pathLst>
              <a:path w="120014" h="41909">
                <a:moveTo>
                  <a:pt x="114155" y="0"/>
                </a:moveTo>
                <a:lnTo>
                  <a:pt x="108292" y="1233"/>
                </a:lnTo>
                <a:lnTo>
                  <a:pt x="96123" y="4113"/>
                </a:lnTo>
                <a:lnTo>
                  <a:pt x="93233" y="4720"/>
                </a:lnTo>
                <a:lnTo>
                  <a:pt x="89276" y="5132"/>
                </a:lnTo>
                <a:lnTo>
                  <a:pt x="78765" y="5132"/>
                </a:lnTo>
                <a:lnTo>
                  <a:pt x="77435" y="5271"/>
                </a:lnTo>
                <a:lnTo>
                  <a:pt x="71085" y="6054"/>
                </a:lnTo>
                <a:lnTo>
                  <a:pt x="61280" y="7040"/>
                </a:lnTo>
                <a:lnTo>
                  <a:pt x="57685" y="7552"/>
                </a:lnTo>
                <a:lnTo>
                  <a:pt x="56229" y="7800"/>
                </a:lnTo>
                <a:lnTo>
                  <a:pt x="49772" y="9009"/>
                </a:lnTo>
                <a:lnTo>
                  <a:pt x="30287" y="12099"/>
                </a:lnTo>
                <a:lnTo>
                  <a:pt x="28444" y="12412"/>
                </a:lnTo>
                <a:lnTo>
                  <a:pt x="23150" y="13543"/>
                </a:lnTo>
                <a:lnTo>
                  <a:pt x="20332" y="14283"/>
                </a:lnTo>
                <a:lnTo>
                  <a:pt x="15165" y="15763"/>
                </a:lnTo>
                <a:lnTo>
                  <a:pt x="10056" y="17037"/>
                </a:lnTo>
                <a:lnTo>
                  <a:pt x="0" y="24612"/>
                </a:lnTo>
                <a:lnTo>
                  <a:pt x="25" y="27541"/>
                </a:lnTo>
                <a:lnTo>
                  <a:pt x="18089" y="40970"/>
                </a:lnTo>
                <a:lnTo>
                  <a:pt x="22926" y="40970"/>
                </a:lnTo>
                <a:lnTo>
                  <a:pt x="26891" y="41285"/>
                </a:lnTo>
                <a:lnTo>
                  <a:pt x="30360" y="38327"/>
                </a:lnTo>
                <a:lnTo>
                  <a:pt x="30808" y="32685"/>
                </a:lnTo>
                <a:lnTo>
                  <a:pt x="30903" y="31485"/>
                </a:lnTo>
                <a:lnTo>
                  <a:pt x="12159" y="31485"/>
                </a:lnTo>
                <a:lnTo>
                  <a:pt x="14052" y="28893"/>
                </a:lnTo>
                <a:lnTo>
                  <a:pt x="14097" y="24612"/>
                </a:lnTo>
                <a:lnTo>
                  <a:pt x="13796" y="24114"/>
                </a:lnTo>
                <a:lnTo>
                  <a:pt x="13559" y="23879"/>
                </a:lnTo>
                <a:lnTo>
                  <a:pt x="48090" y="23879"/>
                </a:lnTo>
                <a:lnTo>
                  <a:pt x="49392" y="23675"/>
                </a:lnTo>
                <a:lnTo>
                  <a:pt x="53319" y="22999"/>
                </a:lnTo>
                <a:lnTo>
                  <a:pt x="58682" y="21991"/>
                </a:lnTo>
                <a:lnTo>
                  <a:pt x="59952" y="21775"/>
                </a:lnTo>
                <a:lnTo>
                  <a:pt x="63023" y="21338"/>
                </a:lnTo>
                <a:lnTo>
                  <a:pt x="68039" y="20836"/>
                </a:lnTo>
                <a:lnTo>
                  <a:pt x="68333" y="20836"/>
                </a:lnTo>
                <a:lnTo>
                  <a:pt x="78876" y="19603"/>
                </a:lnTo>
                <a:lnTo>
                  <a:pt x="89341" y="19603"/>
                </a:lnTo>
                <a:lnTo>
                  <a:pt x="95597" y="18952"/>
                </a:lnTo>
                <a:lnTo>
                  <a:pt x="98757" y="18288"/>
                </a:lnTo>
                <a:lnTo>
                  <a:pt x="111420" y="15290"/>
                </a:lnTo>
                <a:lnTo>
                  <a:pt x="117120" y="14091"/>
                </a:lnTo>
                <a:lnTo>
                  <a:pt x="119610" y="10273"/>
                </a:lnTo>
                <a:lnTo>
                  <a:pt x="117973" y="2490"/>
                </a:lnTo>
                <a:lnTo>
                  <a:pt x="114155" y="0"/>
                </a:lnTo>
                <a:close/>
              </a:path>
              <a:path w="120014" h="41909">
                <a:moveTo>
                  <a:pt x="13797" y="24114"/>
                </a:moveTo>
                <a:lnTo>
                  <a:pt x="14097" y="24612"/>
                </a:lnTo>
                <a:lnTo>
                  <a:pt x="14223" y="28254"/>
                </a:lnTo>
                <a:lnTo>
                  <a:pt x="14052" y="28893"/>
                </a:lnTo>
                <a:lnTo>
                  <a:pt x="12159" y="31485"/>
                </a:lnTo>
                <a:lnTo>
                  <a:pt x="11997" y="31485"/>
                </a:lnTo>
                <a:lnTo>
                  <a:pt x="12797" y="31219"/>
                </a:lnTo>
                <a:lnTo>
                  <a:pt x="19544" y="29500"/>
                </a:lnTo>
                <a:lnTo>
                  <a:pt x="23855" y="28254"/>
                </a:lnTo>
                <a:lnTo>
                  <a:pt x="26553" y="27541"/>
                </a:lnTo>
                <a:lnTo>
                  <a:pt x="28244" y="27179"/>
                </a:lnTo>
                <a:lnTo>
                  <a:pt x="28032" y="26930"/>
                </a:lnTo>
                <a:lnTo>
                  <a:pt x="24068" y="26615"/>
                </a:lnTo>
                <a:lnTo>
                  <a:pt x="20151" y="26615"/>
                </a:lnTo>
                <a:lnTo>
                  <a:pt x="16041" y="26287"/>
                </a:lnTo>
                <a:lnTo>
                  <a:pt x="17426" y="26287"/>
                </a:lnTo>
                <a:lnTo>
                  <a:pt x="16369" y="25942"/>
                </a:lnTo>
                <a:lnTo>
                  <a:pt x="14302" y="24612"/>
                </a:lnTo>
                <a:lnTo>
                  <a:pt x="13797" y="24114"/>
                </a:lnTo>
                <a:close/>
              </a:path>
              <a:path w="120014" h="41909">
                <a:moveTo>
                  <a:pt x="28244" y="27179"/>
                </a:moveTo>
                <a:lnTo>
                  <a:pt x="26553" y="27541"/>
                </a:lnTo>
                <a:lnTo>
                  <a:pt x="23855" y="28254"/>
                </a:lnTo>
                <a:lnTo>
                  <a:pt x="19544" y="29500"/>
                </a:lnTo>
                <a:lnTo>
                  <a:pt x="12797" y="31219"/>
                </a:lnTo>
                <a:lnTo>
                  <a:pt x="11997" y="31485"/>
                </a:lnTo>
                <a:lnTo>
                  <a:pt x="30903" y="31485"/>
                </a:lnTo>
                <a:lnTo>
                  <a:pt x="30990" y="30399"/>
                </a:lnTo>
                <a:lnTo>
                  <a:pt x="28244" y="27179"/>
                </a:lnTo>
                <a:close/>
              </a:path>
              <a:path w="120014" h="41909">
                <a:moveTo>
                  <a:pt x="48090" y="23879"/>
                </a:moveTo>
                <a:lnTo>
                  <a:pt x="13559" y="23879"/>
                </a:lnTo>
                <a:lnTo>
                  <a:pt x="14302" y="24612"/>
                </a:lnTo>
                <a:lnTo>
                  <a:pt x="16369" y="25942"/>
                </a:lnTo>
                <a:lnTo>
                  <a:pt x="17426" y="26287"/>
                </a:lnTo>
                <a:lnTo>
                  <a:pt x="16041" y="26287"/>
                </a:lnTo>
                <a:lnTo>
                  <a:pt x="20151" y="26615"/>
                </a:lnTo>
                <a:lnTo>
                  <a:pt x="24068" y="26615"/>
                </a:lnTo>
                <a:lnTo>
                  <a:pt x="28032" y="26930"/>
                </a:lnTo>
                <a:lnTo>
                  <a:pt x="28244" y="27179"/>
                </a:lnTo>
                <a:lnTo>
                  <a:pt x="30887" y="26615"/>
                </a:lnTo>
                <a:lnTo>
                  <a:pt x="32757" y="26287"/>
                </a:lnTo>
                <a:lnTo>
                  <a:pt x="48090" y="23879"/>
                </a:lnTo>
                <a:close/>
              </a:path>
            </a:pathLst>
          </a:custGeom>
          <a:solidFill>
            <a:srgbClr val="000000"/>
          </a:solidFill>
        </p:spPr>
        <p:txBody>
          <a:bodyPr wrap="square" lIns="0" tIns="0" rIns="0" bIns="0" rtlCol="0"/>
          <a:lstStyle/>
          <a:p>
            <a:endParaRPr sz="898"/>
          </a:p>
        </p:txBody>
      </p:sp>
      <p:pic>
        <p:nvPicPr>
          <p:cNvPr id="72" name="object 72"/>
          <p:cNvPicPr/>
          <p:nvPr/>
        </p:nvPicPr>
        <p:blipFill>
          <a:blip r:embed="rId51" cstate="print"/>
          <a:stretch>
            <a:fillRect/>
          </a:stretch>
        </p:blipFill>
        <p:spPr>
          <a:xfrm>
            <a:off x="5909565" y="4186748"/>
            <a:ext cx="308127" cy="197398"/>
          </a:xfrm>
          <a:prstGeom prst="rect">
            <a:avLst/>
          </a:prstGeom>
        </p:spPr>
      </p:pic>
      <p:pic>
        <p:nvPicPr>
          <p:cNvPr id="73" name="object 73"/>
          <p:cNvPicPr/>
          <p:nvPr/>
        </p:nvPicPr>
        <p:blipFill>
          <a:blip r:embed="rId52" cstate="print"/>
          <a:stretch>
            <a:fillRect/>
          </a:stretch>
        </p:blipFill>
        <p:spPr>
          <a:xfrm>
            <a:off x="6444021" y="4253764"/>
            <a:ext cx="371858" cy="128640"/>
          </a:xfrm>
          <a:prstGeom prst="rect">
            <a:avLst/>
          </a:prstGeom>
        </p:spPr>
      </p:pic>
      <p:sp>
        <p:nvSpPr>
          <p:cNvPr id="74" name="object 74"/>
          <p:cNvSpPr/>
          <p:nvPr/>
        </p:nvSpPr>
        <p:spPr>
          <a:xfrm>
            <a:off x="6906629" y="4298826"/>
            <a:ext cx="82671" cy="60679"/>
          </a:xfrm>
          <a:custGeom>
            <a:avLst/>
            <a:gdLst/>
            <a:ahLst/>
            <a:cxnLst/>
            <a:rect l="l" t="t" r="r" b="b"/>
            <a:pathLst>
              <a:path w="128904" h="94615">
                <a:moveTo>
                  <a:pt x="120218" y="17462"/>
                </a:moveTo>
                <a:lnTo>
                  <a:pt x="119621" y="15417"/>
                </a:lnTo>
                <a:lnTo>
                  <a:pt x="119494" y="14986"/>
                </a:lnTo>
                <a:lnTo>
                  <a:pt x="119621" y="14986"/>
                </a:lnTo>
                <a:lnTo>
                  <a:pt x="106337" y="4686"/>
                </a:lnTo>
                <a:lnTo>
                  <a:pt x="106337" y="21348"/>
                </a:lnTo>
                <a:lnTo>
                  <a:pt x="105638" y="20574"/>
                </a:lnTo>
                <a:lnTo>
                  <a:pt x="105206" y="20294"/>
                </a:lnTo>
                <a:lnTo>
                  <a:pt x="105702" y="20574"/>
                </a:lnTo>
                <a:lnTo>
                  <a:pt x="105435" y="20180"/>
                </a:lnTo>
                <a:lnTo>
                  <a:pt x="106337" y="21348"/>
                </a:lnTo>
                <a:lnTo>
                  <a:pt x="106337" y="4686"/>
                </a:lnTo>
                <a:lnTo>
                  <a:pt x="106057" y="4546"/>
                </a:lnTo>
                <a:lnTo>
                  <a:pt x="106057" y="14986"/>
                </a:lnTo>
                <a:lnTo>
                  <a:pt x="105854" y="15227"/>
                </a:lnTo>
                <a:lnTo>
                  <a:pt x="105537" y="15417"/>
                </a:lnTo>
                <a:lnTo>
                  <a:pt x="106057" y="14986"/>
                </a:lnTo>
                <a:lnTo>
                  <a:pt x="106057" y="4546"/>
                </a:lnTo>
                <a:lnTo>
                  <a:pt x="102133" y="2717"/>
                </a:lnTo>
                <a:lnTo>
                  <a:pt x="101676" y="2565"/>
                </a:lnTo>
                <a:lnTo>
                  <a:pt x="101676" y="18389"/>
                </a:lnTo>
                <a:lnTo>
                  <a:pt x="100799" y="18389"/>
                </a:lnTo>
                <a:lnTo>
                  <a:pt x="101168" y="18161"/>
                </a:lnTo>
                <a:lnTo>
                  <a:pt x="101676" y="18389"/>
                </a:lnTo>
                <a:lnTo>
                  <a:pt x="101676" y="2565"/>
                </a:lnTo>
                <a:lnTo>
                  <a:pt x="98005" y="1282"/>
                </a:lnTo>
                <a:lnTo>
                  <a:pt x="90944" y="0"/>
                </a:lnTo>
                <a:lnTo>
                  <a:pt x="25349" y="0"/>
                </a:lnTo>
                <a:lnTo>
                  <a:pt x="20396" y="177"/>
                </a:lnTo>
                <a:lnTo>
                  <a:pt x="14401" y="508"/>
                </a:lnTo>
                <a:lnTo>
                  <a:pt x="8966" y="508"/>
                </a:lnTo>
                <a:lnTo>
                  <a:pt x="6070" y="723"/>
                </a:lnTo>
                <a:lnTo>
                  <a:pt x="3937" y="1282"/>
                </a:lnTo>
                <a:lnTo>
                  <a:pt x="4076" y="1282"/>
                </a:lnTo>
                <a:lnTo>
                  <a:pt x="482" y="5156"/>
                </a:lnTo>
                <a:lnTo>
                  <a:pt x="0" y="6870"/>
                </a:lnTo>
                <a:lnTo>
                  <a:pt x="50" y="10350"/>
                </a:lnTo>
                <a:lnTo>
                  <a:pt x="1016" y="14097"/>
                </a:lnTo>
                <a:lnTo>
                  <a:pt x="2133" y="16078"/>
                </a:lnTo>
                <a:lnTo>
                  <a:pt x="2222" y="16243"/>
                </a:lnTo>
                <a:lnTo>
                  <a:pt x="5499" y="20574"/>
                </a:lnTo>
                <a:lnTo>
                  <a:pt x="7112" y="22174"/>
                </a:lnTo>
                <a:lnTo>
                  <a:pt x="14020" y="28676"/>
                </a:lnTo>
                <a:lnTo>
                  <a:pt x="17716" y="32359"/>
                </a:lnTo>
                <a:lnTo>
                  <a:pt x="22275" y="32359"/>
                </a:lnTo>
                <a:lnTo>
                  <a:pt x="27889" y="26720"/>
                </a:lnTo>
                <a:lnTo>
                  <a:pt x="27889" y="22174"/>
                </a:lnTo>
                <a:lnTo>
                  <a:pt x="24104" y="18389"/>
                </a:lnTo>
                <a:lnTo>
                  <a:pt x="20497" y="14986"/>
                </a:lnTo>
                <a:lnTo>
                  <a:pt x="13309" y="14986"/>
                </a:lnTo>
                <a:lnTo>
                  <a:pt x="20091" y="14617"/>
                </a:lnTo>
                <a:lnTo>
                  <a:pt x="24180" y="14389"/>
                </a:lnTo>
                <a:lnTo>
                  <a:pt x="89611" y="14389"/>
                </a:lnTo>
                <a:lnTo>
                  <a:pt x="94145" y="15227"/>
                </a:lnTo>
                <a:lnTo>
                  <a:pt x="97078" y="16243"/>
                </a:lnTo>
                <a:lnTo>
                  <a:pt x="101155" y="18161"/>
                </a:lnTo>
                <a:lnTo>
                  <a:pt x="100774" y="18389"/>
                </a:lnTo>
                <a:lnTo>
                  <a:pt x="98679" y="19532"/>
                </a:lnTo>
                <a:lnTo>
                  <a:pt x="87287" y="25603"/>
                </a:lnTo>
                <a:lnTo>
                  <a:pt x="84836" y="26949"/>
                </a:lnTo>
                <a:lnTo>
                  <a:pt x="78816" y="30632"/>
                </a:lnTo>
                <a:lnTo>
                  <a:pt x="77762" y="35064"/>
                </a:lnTo>
                <a:lnTo>
                  <a:pt x="81915" y="41846"/>
                </a:lnTo>
                <a:lnTo>
                  <a:pt x="86347" y="42913"/>
                </a:lnTo>
                <a:lnTo>
                  <a:pt x="92011" y="39446"/>
                </a:lnTo>
                <a:lnTo>
                  <a:pt x="94335" y="38163"/>
                </a:lnTo>
                <a:lnTo>
                  <a:pt x="115836" y="26720"/>
                </a:lnTo>
                <a:lnTo>
                  <a:pt x="117678" y="25603"/>
                </a:lnTo>
                <a:lnTo>
                  <a:pt x="118808" y="22174"/>
                </a:lnTo>
                <a:lnTo>
                  <a:pt x="119049" y="21348"/>
                </a:lnTo>
                <a:lnTo>
                  <a:pt x="120218" y="17462"/>
                </a:lnTo>
                <a:close/>
              </a:path>
              <a:path w="128904" h="94615">
                <a:moveTo>
                  <a:pt x="128308" y="75145"/>
                </a:moveTo>
                <a:lnTo>
                  <a:pt x="128066" y="74307"/>
                </a:lnTo>
                <a:lnTo>
                  <a:pt x="125768" y="67576"/>
                </a:lnTo>
                <a:lnTo>
                  <a:pt x="121666" y="65570"/>
                </a:lnTo>
                <a:lnTo>
                  <a:pt x="114376" y="68059"/>
                </a:lnTo>
                <a:lnTo>
                  <a:pt x="90995" y="76682"/>
                </a:lnTo>
                <a:lnTo>
                  <a:pt x="86233" y="78308"/>
                </a:lnTo>
                <a:lnTo>
                  <a:pt x="85305" y="78587"/>
                </a:lnTo>
                <a:lnTo>
                  <a:pt x="78727" y="79883"/>
                </a:lnTo>
                <a:lnTo>
                  <a:pt x="30873" y="79883"/>
                </a:lnTo>
                <a:lnTo>
                  <a:pt x="30302" y="79883"/>
                </a:lnTo>
                <a:lnTo>
                  <a:pt x="33147" y="78587"/>
                </a:lnTo>
                <a:lnTo>
                  <a:pt x="33261" y="78308"/>
                </a:lnTo>
                <a:lnTo>
                  <a:pt x="34759" y="74307"/>
                </a:lnTo>
                <a:lnTo>
                  <a:pt x="31496" y="67119"/>
                </a:lnTo>
                <a:lnTo>
                  <a:pt x="27482" y="65570"/>
                </a:lnTo>
                <a:lnTo>
                  <a:pt x="26987" y="65570"/>
                </a:lnTo>
                <a:lnTo>
                  <a:pt x="22555" y="67576"/>
                </a:lnTo>
                <a:lnTo>
                  <a:pt x="19748" y="68707"/>
                </a:lnTo>
                <a:lnTo>
                  <a:pt x="19748" y="82715"/>
                </a:lnTo>
                <a:lnTo>
                  <a:pt x="19558" y="83858"/>
                </a:lnTo>
                <a:lnTo>
                  <a:pt x="19748" y="82715"/>
                </a:lnTo>
                <a:lnTo>
                  <a:pt x="19748" y="68707"/>
                </a:lnTo>
                <a:lnTo>
                  <a:pt x="5143" y="82486"/>
                </a:lnTo>
                <a:lnTo>
                  <a:pt x="5156" y="85255"/>
                </a:lnTo>
                <a:lnTo>
                  <a:pt x="30175" y="94284"/>
                </a:lnTo>
                <a:lnTo>
                  <a:pt x="60363" y="94284"/>
                </a:lnTo>
                <a:lnTo>
                  <a:pt x="95834" y="93903"/>
                </a:lnTo>
                <a:lnTo>
                  <a:pt x="82042" y="93903"/>
                </a:lnTo>
                <a:lnTo>
                  <a:pt x="83464" y="93624"/>
                </a:lnTo>
                <a:lnTo>
                  <a:pt x="83616" y="93624"/>
                </a:lnTo>
                <a:lnTo>
                  <a:pt x="88366" y="92506"/>
                </a:lnTo>
                <a:lnTo>
                  <a:pt x="93357" y="90970"/>
                </a:lnTo>
                <a:lnTo>
                  <a:pt x="100088" y="88633"/>
                </a:lnTo>
                <a:lnTo>
                  <a:pt x="110871" y="84683"/>
                </a:lnTo>
                <a:lnTo>
                  <a:pt x="119189" y="81635"/>
                </a:lnTo>
                <a:lnTo>
                  <a:pt x="126022" y="79298"/>
                </a:lnTo>
                <a:lnTo>
                  <a:pt x="126276" y="79298"/>
                </a:lnTo>
                <a:lnTo>
                  <a:pt x="128308" y="75145"/>
                </a:lnTo>
                <a:close/>
              </a:path>
            </a:pathLst>
          </a:custGeom>
          <a:solidFill>
            <a:srgbClr val="000000"/>
          </a:solidFill>
        </p:spPr>
        <p:txBody>
          <a:bodyPr wrap="square" lIns="0" tIns="0" rIns="0" bIns="0" rtlCol="0"/>
          <a:lstStyle/>
          <a:p>
            <a:endParaRPr sz="898"/>
          </a:p>
        </p:txBody>
      </p:sp>
      <p:pic>
        <p:nvPicPr>
          <p:cNvPr id="75" name="object 75"/>
          <p:cNvPicPr/>
          <p:nvPr/>
        </p:nvPicPr>
        <p:blipFill>
          <a:blip r:embed="rId53" cstate="print"/>
          <a:stretch>
            <a:fillRect/>
          </a:stretch>
        </p:blipFill>
        <p:spPr>
          <a:xfrm>
            <a:off x="7086045" y="4285593"/>
            <a:ext cx="90497" cy="72801"/>
          </a:xfrm>
          <a:prstGeom prst="rect">
            <a:avLst/>
          </a:prstGeom>
        </p:spPr>
      </p:pic>
      <p:pic>
        <p:nvPicPr>
          <p:cNvPr id="76" name="object 76"/>
          <p:cNvPicPr/>
          <p:nvPr/>
        </p:nvPicPr>
        <p:blipFill>
          <a:blip r:embed="rId54" cstate="print"/>
          <a:stretch>
            <a:fillRect/>
          </a:stretch>
        </p:blipFill>
        <p:spPr>
          <a:xfrm>
            <a:off x="4359494" y="4577178"/>
            <a:ext cx="165511" cy="164076"/>
          </a:xfrm>
          <a:prstGeom prst="rect">
            <a:avLst/>
          </a:prstGeom>
        </p:spPr>
      </p:pic>
      <p:sp>
        <p:nvSpPr>
          <p:cNvPr id="77" name="object 77"/>
          <p:cNvSpPr/>
          <p:nvPr/>
        </p:nvSpPr>
        <p:spPr>
          <a:xfrm>
            <a:off x="4606714" y="4652216"/>
            <a:ext cx="67603" cy="17512"/>
          </a:xfrm>
          <a:custGeom>
            <a:avLst/>
            <a:gdLst/>
            <a:ahLst/>
            <a:cxnLst/>
            <a:rect l="l" t="t" r="r" b="b"/>
            <a:pathLst>
              <a:path w="105409" h="27304">
                <a:moveTo>
                  <a:pt x="102174" y="0"/>
                </a:moveTo>
                <a:lnTo>
                  <a:pt x="76683" y="0"/>
                </a:lnTo>
                <a:lnTo>
                  <a:pt x="56088" y="1068"/>
                </a:lnTo>
                <a:lnTo>
                  <a:pt x="55741" y="1068"/>
                </a:lnTo>
                <a:lnTo>
                  <a:pt x="50297" y="1501"/>
                </a:lnTo>
                <a:lnTo>
                  <a:pt x="20204" y="4376"/>
                </a:lnTo>
                <a:lnTo>
                  <a:pt x="17303" y="4765"/>
                </a:lnTo>
                <a:lnTo>
                  <a:pt x="11876" y="5299"/>
                </a:lnTo>
                <a:lnTo>
                  <a:pt x="10529" y="5458"/>
                </a:lnTo>
                <a:lnTo>
                  <a:pt x="6135" y="6236"/>
                </a:lnTo>
                <a:lnTo>
                  <a:pt x="4376" y="6826"/>
                </a:lnTo>
                <a:lnTo>
                  <a:pt x="0" y="12010"/>
                </a:lnTo>
                <a:lnTo>
                  <a:pt x="61" y="14377"/>
                </a:lnTo>
                <a:lnTo>
                  <a:pt x="20218" y="25892"/>
                </a:lnTo>
                <a:lnTo>
                  <a:pt x="25607" y="26898"/>
                </a:lnTo>
                <a:lnTo>
                  <a:pt x="29376" y="24333"/>
                </a:lnTo>
                <a:lnTo>
                  <a:pt x="30223" y="19866"/>
                </a:lnTo>
                <a:lnTo>
                  <a:pt x="12204" y="19866"/>
                </a:lnTo>
                <a:lnTo>
                  <a:pt x="15413" y="16074"/>
                </a:lnTo>
                <a:lnTo>
                  <a:pt x="15404" y="13030"/>
                </a:lnTo>
                <a:lnTo>
                  <a:pt x="13231" y="9741"/>
                </a:lnTo>
                <a:lnTo>
                  <a:pt x="13483" y="9741"/>
                </a:lnTo>
                <a:lnTo>
                  <a:pt x="12285" y="9337"/>
                </a:lnTo>
                <a:lnTo>
                  <a:pt x="105225" y="9337"/>
                </a:lnTo>
                <a:lnTo>
                  <a:pt x="105225" y="3051"/>
                </a:lnTo>
                <a:lnTo>
                  <a:pt x="102174" y="0"/>
                </a:lnTo>
                <a:close/>
              </a:path>
              <a:path w="105409" h="27304">
                <a:moveTo>
                  <a:pt x="13231" y="9741"/>
                </a:moveTo>
                <a:lnTo>
                  <a:pt x="15404" y="13030"/>
                </a:lnTo>
                <a:lnTo>
                  <a:pt x="15413" y="16074"/>
                </a:lnTo>
                <a:lnTo>
                  <a:pt x="12204" y="19866"/>
                </a:lnTo>
                <a:lnTo>
                  <a:pt x="11748" y="19866"/>
                </a:lnTo>
                <a:lnTo>
                  <a:pt x="13284" y="19596"/>
                </a:lnTo>
                <a:lnTo>
                  <a:pt x="13635" y="19596"/>
                </a:lnTo>
                <a:lnTo>
                  <a:pt x="18118" y="19161"/>
                </a:lnTo>
                <a:lnTo>
                  <a:pt x="18291" y="19161"/>
                </a:lnTo>
                <a:lnTo>
                  <a:pt x="21847" y="18684"/>
                </a:lnTo>
                <a:lnTo>
                  <a:pt x="30602" y="17865"/>
                </a:lnTo>
                <a:lnTo>
                  <a:pt x="30858" y="16518"/>
                </a:lnTo>
                <a:lnTo>
                  <a:pt x="28292" y="12750"/>
                </a:lnTo>
                <a:lnTo>
                  <a:pt x="22623" y="11694"/>
                </a:lnTo>
                <a:lnTo>
                  <a:pt x="18288" y="11004"/>
                </a:lnTo>
                <a:lnTo>
                  <a:pt x="16627" y="10702"/>
                </a:lnTo>
                <a:lnTo>
                  <a:pt x="13231" y="9741"/>
                </a:lnTo>
                <a:close/>
              </a:path>
              <a:path w="105409" h="27304">
                <a:moveTo>
                  <a:pt x="30602" y="17865"/>
                </a:moveTo>
                <a:lnTo>
                  <a:pt x="21847" y="18684"/>
                </a:lnTo>
                <a:lnTo>
                  <a:pt x="18291" y="19161"/>
                </a:lnTo>
                <a:lnTo>
                  <a:pt x="18118" y="19161"/>
                </a:lnTo>
                <a:lnTo>
                  <a:pt x="13635" y="19596"/>
                </a:lnTo>
                <a:lnTo>
                  <a:pt x="13284" y="19596"/>
                </a:lnTo>
                <a:lnTo>
                  <a:pt x="11748" y="19866"/>
                </a:lnTo>
                <a:lnTo>
                  <a:pt x="30223" y="19866"/>
                </a:lnTo>
                <a:lnTo>
                  <a:pt x="30577" y="17997"/>
                </a:lnTo>
                <a:lnTo>
                  <a:pt x="30602" y="17865"/>
                </a:lnTo>
                <a:close/>
              </a:path>
              <a:path w="105409" h="27304">
                <a:moveTo>
                  <a:pt x="105225" y="9337"/>
                </a:moveTo>
                <a:lnTo>
                  <a:pt x="12477" y="9337"/>
                </a:lnTo>
                <a:lnTo>
                  <a:pt x="13231" y="9741"/>
                </a:lnTo>
                <a:lnTo>
                  <a:pt x="16627" y="10702"/>
                </a:lnTo>
                <a:lnTo>
                  <a:pt x="18288" y="11004"/>
                </a:lnTo>
                <a:lnTo>
                  <a:pt x="22623" y="11694"/>
                </a:lnTo>
                <a:lnTo>
                  <a:pt x="28292" y="12750"/>
                </a:lnTo>
                <a:lnTo>
                  <a:pt x="30858" y="16518"/>
                </a:lnTo>
                <a:lnTo>
                  <a:pt x="30602" y="17865"/>
                </a:lnTo>
                <a:lnTo>
                  <a:pt x="49114" y="16074"/>
                </a:lnTo>
                <a:lnTo>
                  <a:pt x="43645" y="16074"/>
                </a:lnTo>
                <a:lnTo>
                  <a:pt x="77604" y="14377"/>
                </a:lnTo>
                <a:lnTo>
                  <a:pt x="101852" y="14377"/>
                </a:lnTo>
                <a:lnTo>
                  <a:pt x="105225" y="11004"/>
                </a:lnTo>
                <a:lnTo>
                  <a:pt x="105225" y="9337"/>
                </a:lnTo>
                <a:close/>
              </a:path>
              <a:path w="105409" h="27304">
                <a:moveTo>
                  <a:pt x="12477" y="9337"/>
                </a:moveTo>
                <a:lnTo>
                  <a:pt x="12285" y="9337"/>
                </a:lnTo>
                <a:lnTo>
                  <a:pt x="13483" y="9741"/>
                </a:lnTo>
                <a:lnTo>
                  <a:pt x="13231" y="9741"/>
                </a:lnTo>
                <a:lnTo>
                  <a:pt x="12477" y="9337"/>
                </a:lnTo>
                <a:close/>
              </a:path>
            </a:pathLst>
          </a:custGeom>
          <a:solidFill>
            <a:srgbClr val="000000"/>
          </a:solidFill>
        </p:spPr>
        <p:txBody>
          <a:bodyPr wrap="square" lIns="0" tIns="0" rIns="0" bIns="0" rtlCol="0"/>
          <a:lstStyle/>
          <a:p>
            <a:endParaRPr sz="898"/>
          </a:p>
        </p:txBody>
      </p:sp>
      <p:pic>
        <p:nvPicPr>
          <p:cNvPr id="78" name="object 78"/>
          <p:cNvPicPr/>
          <p:nvPr/>
        </p:nvPicPr>
        <p:blipFill>
          <a:blip r:embed="rId55" cstate="print"/>
          <a:stretch>
            <a:fillRect/>
          </a:stretch>
        </p:blipFill>
        <p:spPr>
          <a:xfrm>
            <a:off x="4732752" y="4609339"/>
            <a:ext cx="51398" cy="102848"/>
          </a:xfrm>
          <a:prstGeom prst="rect">
            <a:avLst/>
          </a:prstGeom>
        </p:spPr>
      </p:pic>
      <p:pic>
        <p:nvPicPr>
          <p:cNvPr id="79" name="object 79"/>
          <p:cNvPicPr/>
          <p:nvPr/>
        </p:nvPicPr>
        <p:blipFill>
          <a:blip r:embed="rId56" cstate="print"/>
          <a:stretch>
            <a:fillRect/>
          </a:stretch>
        </p:blipFill>
        <p:spPr>
          <a:xfrm>
            <a:off x="4827445" y="4606016"/>
            <a:ext cx="238810" cy="119834"/>
          </a:xfrm>
          <a:prstGeom prst="rect">
            <a:avLst/>
          </a:prstGeom>
        </p:spPr>
      </p:pic>
      <p:pic>
        <p:nvPicPr>
          <p:cNvPr id="80" name="object 80"/>
          <p:cNvPicPr/>
          <p:nvPr/>
        </p:nvPicPr>
        <p:blipFill>
          <a:blip r:embed="rId57" cstate="print"/>
          <a:stretch>
            <a:fillRect/>
          </a:stretch>
        </p:blipFill>
        <p:spPr>
          <a:xfrm>
            <a:off x="5142144" y="4599499"/>
            <a:ext cx="455977" cy="115180"/>
          </a:xfrm>
          <a:prstGeom prst="rect">
            <a:avLst/>
          </a:prstGeom>
        </p:spPr>
      </p:pic>
      <p:pic>
        <p:nvPicPr>
          <p:cNvPr id="81" name="object 81"/>
          <p:cNvPicPr/>
          <p:nvPr/>
        </p:nvPicPr>
        <p:blipFill>
          <a:blip r:embed="rId58" cstate="print"/>
          <a:stretch>
            <a:fillRect/>
          </a:stretch>
        </p:blipFill>
        <p:spPr>
          <a:xfrm>
            <a:off x="5691462" y="4606276"/>
            <a:ext cx="472868" cy="114745"/>
          </a:xfrm>
          <a:prstGeom prst="rect">
            <a:avLst/>
          </a:prstGeom>
        </p:spPr>
      </p:pic>
      <p:sp>
        <p:nvSpPr>
          <p:cNvPr id="82" name="object 82"/>
          <p:cNvSpPr/>
          <p:nvPr/>
        </p:nvSpPr>
        <p:spPr>
          <a:xfrm>
            <a:off x="6251979" y="4647951"/>
            <a:ext cx="72490" cy="23620"/>
          </a:xfrm>
          <a:custGeom>
            <a:avLst/>
            <a:gdLst/>
            <a:ahLst/>
            <a:cxnLst/>
            <a:rect l="l" t="t" r="r" b="b"/>
            <a:pathLst>
              <a:path w="113029" h="36829">
                <a:moveTo>
                  <a:pt x="101018" y="718"/>
                </a:moveTo>
                <a:lnTo>
                  <a:pt x="70854" y="718"/>
                </a:lnTo>
                <a:lnTo>
                  <a:pt x="62387" y="1386"/>
                </a:lnTo>
                <a:lnTo>
                  <a:pt x="39742" y="3534"/>
                </a:lnTo>
                <a:lnTo>
                  <a:pt x="30754" y="4251"/>
                </a:lnTo>
                <a:lnTo>
                  <a:pt x="28618" y="4445"/>
                </a:lnTo>
                <a:lnTo>
                  <a:pt x="24246" y="4980"/>
                </a:lnTo>
                <a:lnTo>
                  <a:pt x="20173" y="5574"/>
                </a:lnTo>
                <a:lnTo>
                  <a:pt x="13277" y="6704"/>
                </a:lnTo>
                <a:lnTo>
                  <a:pt x="8987" y="7081"/>
                </a:lnTo>
                <a:lnTo>
                  <a:pt x="9180" y="7081"/>
                </a:lnTo>
                <a:lnTo>
                  <a:pt x="5849" y="7716"/>
                </a:lnTo>
                <a:lnTo>
                  <a:pt x="4084" y="8416"/>
                </a:lnTo>
                <a:lnTo>
                  <a:pt x="104" y="13183"/>
                </a:lnTo>
                <a:lnTo>
                  <a:pt x="0" y="17064"/>
                </a:lnTo>
                <a:lnTo>
                  <a:pt x="2846" y="22602"/>
                </a:lnTo>
                <a:lnTo>
                  <a:pt x="4669" y="24023"/>
                </a:lnTo>
                <a:lnTo>
                  <a:pt x="13040" y="29293"/>
                </a:lnTo>
                <a:lnTo>
                  <a:pt x="14763" y="30413"/>
                </a:lnTo>
                <a:lnTo>
                  <a:pt x="16097" y="31198"/>
                </a:lnTo>
                <a:lnTo>
                  <a:pt x="21736" y="34418"/>
                </a:lnTo>
                <a:lnTo>
                  <a:pt x="25162" y="36433"/>
                </a:lnTo>
                <a:lnTo>
                  <a:pt x="29575" y="35290"/>
                </a:lnTo>
                <a:lnTo>
                  <a:pt x="33609" y="28436"/>
                </a:lnTo>
                <a:lnTo>
                  <a:pt x="32465" y="24023"/>
                </a:lnTo>
                <a:lnTo>
                  <a:pt x="27990" y="21408"/>
                </a:lnTo>
                <a:lnTo>
                  <a:pt x="11997" y="21408"/>
                </a:lnTo>
                <a:lnTo>
                  <a:pt x="15243" y="17518"/>
                </a:lnTo>
                <a:lnTo>
                  <a:pt x="15199" y="15218"/>
                </a:lnTo>
                <a:lnTo>
                  <a:pt x="14910" y="14565"/>
                </a:lnTo>
                <a:lnTo>
                  <a:pt x="14014" y="12795"/>
                </a:lnTo>
                <a:lnTo>
                  <a:pt x="111860" y="12795"/>
                </a:lnTo>
                <a:lnTo>
                  <a:pt x="112593" y="8416"/>
                </a:lnTo>
                <a:lnTo>
                  <a:pt x="112710" y="7716"/>
                </a:lnTo>
                <a:lnTo>
                  <a:pt x="112816" y="7081"/>
                </a:lnTo>
                <a:lnTo>
                  <a:pt x="112879" y="6704"/>
                </a:lnTo>
                <a:lnTo>
                  <a:pt x="112971" y="6156"/>
                </a:lnTo>
                <a:lnTo>
                  <a:pt x="110324" y="2444"/>
                </a:lnTo>
                <a:lnTo>
                  <a:pt x="105516" y="1639"/>
                </a:lnTo>
                <a:lnTo>
                  <a:pt x="101018" y="718"/>
                </a:lnTo>
                <a:close/>
              </a:path>
              <a:path w="113029" h="36829">
                <a:moveTo>
                  <a:pt x="14014" y="12795"/>
                </a:moveTo>
                <a:lnTo>
                  <a:pt x="14793" y="14334"/>
                </a:lnTo>
                <a:lnTo>
                  <a:pt x="15199" y="15218"/>
                </a:lnTo>
                <a:lnTo>
                  <a:pt x="15243" y="17518"/>
                </a:lnTo>
                <a:lnTo>
                  <a:pt x="11997" y="21408"/>
                </a:lnTo>
                <a:lnTo>
                  <a:pt x="12574" y="21408"/>
                </a:lnTo>
                <a:lnTo>
                  <a:pt x="23785" y="19589"/>
                </a:lnTo>
                <a:lnTo>
                  <a:pt x="24807" y="19589"/>
                </a:lnTo>
                <a:lnTo>
                  <a:pt x="22292" y="18133"/>
                </a:lnTo>
                <a:lnTo>
                  <a:pt x="20100" y="16718"/>
                </a:lnTo>
                <a:lnTo>
                  <a:pt x="15248" y="13688"/>
                </a:lnTo>
                <a:lnTo>
                  <a:pt x="14511" y="13183"/>
                </a:lnTo>
                <a:lnTo>
                  <a:pt x="14014" y="12795"/>
                </a:lnTo>
                <a:close/>
              </a:path>
              <a:path w="113029" h="36829">
                <a:moveTo>
                  <a:pt x="24807" y="19589"/>
                </a:moveTo>
                <a:lnTo>
                  <a:pt x="23785" y="19589"/>
                </a:lnTo>
                <a:lnTo>
                  <a:pt x="12574" y="21408"/>
                </a:lnTo>
                <a:lnTo>
                  <a:pt x="27990" y="21408"/>
                </a:lnTo>
                <a:lnTo>
                  <a:pt x="24807" y="19589"/>
                </a:lnTo>
                <a:close/>
              </a:path>
              <a:path w="113029" h="36829">
                <a:moveTo>
                  <a:pt x="111860" y="12795"/>
                </a:moveTo>
                <a:lnTo>
                  <a:pt x="14014" y="12795"/>
                </a:lnTo>
                <a:lnTo>
                  <a:pt x="14511" y="13183"/>
                </a:lnTo>
                <a:lnTo>
                  <a:pt x="15248" y="13688"/>
                </a:lnTo>
                <a:lnTo>
                  <a:pt x="20100" y="16718"/>
                </a:lnTo>
                <a:lnTo>
                  <a:pt x="22292" y="18133"/>
                </a:lnTo>
                <a:lnTo>
                  <a:pt x="24807" y="19589"/>
                </a:lnTo>
                <a:lnTo>
                  <a:pt x="23785" y="19589"/>
                </a:lnTo>
                <a:lnTo>
                  <a:pt x="27155" y="19122"/>
                </a:lnTo>
                <a:lnTo>
                  <a:pt x="29719" y="18816"/>
                </a:lnTo>
                <a:lnTo>
                  <a:pt x="32061" y="18594"/>
                </a:lnTo>
                <a:lnTo>
                  <a:pt x="37974" y="18133"/>
                </a:lnTo>
                <a:lnTo>
                  <a:pt x="62941" y="15802"/>
                </a:lnTo>
                <a:lnTo>
                  <a:pt x="62767" y="15802"/>
                </a:lnTo>
                <a:lnTo>
                  <a:pt x="70020" y="15218"/>
                </a:lnTo>
                <a:lnTo>
                  <a:pt x="76680" y="15218"/>
                </a:lnTo>
                <a:lnTo>
                  <a:pt x="95589" y="14565"/>
                </a:lnTo>
                <a:lnTo>
                  <a:pt x="89354" y="14565"/>
                </a:lnTo>
                <a:lnTo>
                  <a:pt x="91428" y="14334"/>
                </a:lnTo>
                <a:lnTo>
                  <a:pt x="111189" y="14334"/>
                </a:lnTo>
                <a:lnTo>
                  <a:pt x="111658" y="14000"/>
                </a:lnTo>
                <a:lnTo>
                  <a:pt x="111759" y="13394"/>
                </a:lnTo>
                <a:lnTo>
                  <a:pt x="111860" y="12795"/>
                </a:lnTo>
                <a:close/>
              </a:path>
              <a:path w="113029" h="36829">
                <a:moveTo>
                  <a:pt x="111189" y="14334"/>
                </a:moveTo>
                <a:lnTo>
                  <a:pt x="95472" y="14334"/>
                </a:lnTo>
                <a:lnTo>
                  <a:pt x="96848" y="14565"/>
                </a:lnTo>
                <a:lnTo>
                  <a:pt x="102903" y="15802"/>
                </a:lnTo>
                <a:lnTo>
                  <a:pt x="108370" y="16718"/>
                </a:lnTo>
                <a:lnTo>
                  <a:pt x="107846" y="16718"/>
                </a:lnTo>
                <a:lnTo>
                  <a:pt x="111189" y="14334"/>
                </a:lnTo>
                <a:close/>
              </a:path>
              <a:path w="113029" h="36829">
                <a:moveTo>
                  <a:pt x="101047" y="307"/>
                </a:moveTo>
                <a:lnTo>
                  <a:pt x="99007" y="307"/>
                </a:lnTo>
                <a:lnTo>
                  <a:pt x="101018" y="718"/>
                </a:lnTo>
                <a:lnTo>
                  <a:pt x="56825" y="718"/>
                </a:lnTo>
                <a:lnTo>
                  <a:pt x="101047" y="307"/>
                </a:lnTo>
                <a:close/>
              </a:path>
              <a:path w="113029" h="36829">
                <a:moveTo>
                  <a:pt x="97171" y="0"/>
                </a:moveTo>
                <a:lnTo>
                  <a:pt x="90041" y="0"/>
                </a:lnTo>
                <a:lnTo>
                  <a:pt x="87286" y="307"/>
                </a:lnTo>
                <a:lnTo>
                  <a:pt x="99007" y="307"/>
                </a:lnTo>
                <a:lnTo>
                  <a:pt x="97171" y="0"/>
                </a:lnTo>
                <a:close/>
              </a:path>
            </a:pathLst>
          </a:custGeom>
          <a:solidFill>
            <a:srgbClr val="000000"/>
          </a:solidFill>
        </p:spPr>
        <p:txBody>
          <a:bodyPr wrap="square" lIns="0" tIns="0" rIns="0" bIns="0" rtlCol="0"/>
          <a:lstStyle/>
          <a:p>
            <a:endParaRPr sz="898"/>
          </a:p>
        </p:txBody>
      </p:sp>
      <p:pic>
        <p:nvPicPr>
          <p:cNvPr id="83" name="object 83"/>
          <p:cNvPicPr/>
          <p:nvPr/>
        </p:nvPicPr>
        <p:blipFill>
          <a:blip r:embed="rId59" cstate="print"/>
          <a:stretch>
            <a:fillRect/>
          </a:stretch>
        </p:blipFill>
        <p:spPr>
          <a:xfrm>
            <a:off x="6373049" y="4605260"/>
            <a:ext cx="386705" cy="121893"/>
          </a:xfrm>
          <a:prstGeom prst="rect">
            <a:avLst/>
          </a:prstGeom>
        </p:spPr>
      </p:pic>
      <p:pic>
        <p:nvPicPr>
          <p:cNvPr id="84" name="object 84"/>
          <p:cNvPicPr/>
          <p:nvPr/>
        </p:nvPicPr>
        <p:blipFill>
          <a:blip r:embed="rId60" cstate="print"/>
          <a:stretch>
            <a:fillRect/>
          </a:stretch>
        </p:blipFill>
        <p:spPr>
          <a:xfrm>
            <a:off x="6846881" y="4634907"/>
            <a:ext cx="206626" cy="59033"/>
          </a:xfrm>
          <a:prstGeom prst="rect">
            <a:avLst/>
          </a:prstGeom>
        </p:spPr>
      </p:pic>
      <p:pic>
        <p:nvPicPr>
          <p:cNvPr id="85" name="object 85"/>
          <p:cNvPicPr/>
          <p:nvPr/>
        </p:nvPicPr>
        <p:blipFill>
          <a:blip r:embed="rId61" cstate="print"/>
          <a:stretch>
            <a:fillRect/>
          </a:stretch>
        </p:blipFill>
        <p:spPr>
          <a:xfrm>
            <a:off x="4375798" y="4912454"/>
            <a:ext cx="163973" cy="156785"/>
          </a:xfrm>
          <a:prstGeom prst="rect">
            <a:avLst/>
          </a:prstGeom>
        </p:spPr>
      </p:pic>
      <p:sp>
        <p:nvSpPr>
          <p:cNvPr id="86" name="object 86"/>
          <p:cNvSpPr/>
          <p:nvPr/>
        </p:nvSpPr>
        <p:spPr>
          <a:xfrm>
            <a:off x="4638990" y="5005749"/>
            <a:ext cx="84300" cy="15475"/>
          </a:xfrm>
          <a:custGeom>
            <a:avLst/>
            <a:gdLst/>
            <a:ahLst/>
            <a:cxnLst/>
            <a:rect l="l" t="t" r="r" b="b"/>
            <a:pathLst>
              <a:path w="131444" h="24129">
                <a:moveTo>
                  <a:pt x="126458" y="556"/>
                </a:moveTo>
                <a:lnTo>
                  <a:pt x="64922" y="556"/>
                </a:lnTo>
                <a:lnTo>
                  <a:pt x="50319" y="2145"/>
                </a:lnTo>
                <a:lnTo>
                  <a:pt x="43502" y="2145"/>
                </a:lnTo>
                <a:lnTo>
                  <a:pt x="41151" y="2368"/>
                </a:lnTo>
                <a:lnTo>
                  <a:pt x="39396" y="2595"/>
                </a:lnTo>
                <a:lnTo>
                  <a:pt x="30991" y="3867"/>
                </a:lnTo>
                <a:lnTo>
                  <a:pt x="27748" y="4254"/>
                </a:lnTo>
                <a:lnTo>
                  <a:pt x="19478" y="5040"/>
                </a:lnTo>
                <a:lnTo>
                  <a:pt x="17515" y="5265"/>
                </a:lnTo>
                <a:lnTo>
                  <a:pt x="10896" y="5807"/>
                </a:lnTo>
                <a:lnTo>
                  <a:pt x="9361" y="6007"/>
                </a:lnTo>
                <a:lnTo>
                  <a:pt x="4932" y="7748"/>
                </a:lnTo>
                <a:lnTo>
                  <a:pt x="2952" y="9149"/>
                </a:lnTo>
                <a:lnTo>
                  <a:pt x="0" y="14897"/>
                </a:lnTo>
                <a:lnTo>
                  <a:pt x="272" y="14897"/>
                </a:lnTo>
                <a:lnTo>
                  <a:pt x="316" y="18345"/>
                </a:lnTo>
                <a:lnTo>
                  <a:pt x="2173" y="20201"/>
                </a:lnTo>
                <a:lnTo>
                  <a:pt x="3177" y="21165"/>
                </a:lnTo>
                <a:lnTo>
                  <a:pt x="6197" y="23295"/>
                </a:lnTo>
                <a:lnTo>
                  <a:pt x="10230" y="23295"/>
                </a:lnTo>
                <a:lnTo>
                  <a:pt x="20532" y="24127"/>
                </a:lnTo>
                <a:lnTo>
                  <a:pt x="23997" y="21165"/>
                </a:lnTo>
                <a:lnTo>
                  <a:pt x="24073" y="20201"/>
                </a:lnTo>
                <a:lnTo>
                  <a:pt x="12613" y="20201"/>
                </a:lnTo>
                <a:lnTo>
                  <a:pt x="13102" y="20008"/>
                </a:lnTo>
                <a:lnTo>
                  <a:pt x="14039" y="19361"/>
                </a:lnTo>
                <a:lnTo>
                  <a:pt x="13894" y="19361"/>
                </a:lnTo>
                <a:lnTo>
                  <a:pt x="15173" y="16873"/>
                </a:lnTo>
                <a:lnTo>
                  <a:pt x="15275" y="16675"/>
                </a:lnTo>
                <a:lnTo>
                  <a:pt x="15344" y="16540"/>
                </a:lnTo>
                <a:lnTo>
                  <a:pt x="15655" y="16540"/>
                </a:lnTo>
                <a:lnTo>
                  <a:pt x="15614" y="13277"/>
                </a:lnTo>
                <a:lnTo>
                  <a:pt x="13223" y="10887"/>
                </a:lnTo>
                <a:lnTo>
                  <a:pt x="10910" y="9149"/>
                </a:lnTo>
                <a:lnTo>
                  <a:pt x="129389" y="9149"/>
                </a:lnTo>
                <a:lnTo>
                  <a:pt x="129503" y="3732"/>
                </a:lnTo>
                <a:lnTo>
                  <a:pt x="126458" y="556"/>
                </a:lnTo>
                <a:close/>
              </a:path>
              <a:path w="131444" h="24129">
                <a:moveTo>
                  <a:pt x="13910" y="9149"/>
                </a:moveTo>
                <a:lnTo>
                  <a:pt x="10910" y="9149"/>
                </a:lnTo>
                <a:lnTo>
                  <a:pt x="13223" y="10887"/>
                </a:lnTo>
                <a:lnTo>
                  <a:pt x="15614" y="13277"/>
                </a:lnTo>
                <a:lnTo>
                  <a:pt x="15655" y="16540"/>
                </a:lnTo>
                <a:lnTo>
                  <a:pt x="15344" y="16540"/>
                </a:lnTo>
                <a:lnTo>
                  <a:pt x="13894" y="19361"/>
                </a:lnTo>
                <a:lnTo>
                  <a:pt x="14039" y="19361"/>
                </a:lnTo>
                <a:lnTo>
                  <a:pt x="13102" y="20008"/>
                </a:lnTo>
                <a:lnTo>
                  <a:pt x="12613" y="20201"/>
                </a:lnTo>
                <a:lnTo>
                  <a:pt x="13941" y="20008"/>
                </a:lnTo>
                <a:lnTo>
                  <a:pt x="16434" y="19806"/>
                </a:lnTo>
                <a:lnTo>
                  <a:pt x="17104" y="19806"/>
                </a:lnTo>
                <a:lnTo>
                  <a:pt x="20992" y="19361"/>
                </a:lnTo>
                <a:lnTo>
                  <a:pt x="24162" y="19061"/>
                </a:lnTo>
                <a:lnTo>
                  <a:pt x="24616" y="13277"/>
                </a:lnTo>
                <a:lnTo>
                  <a:pt x="23292" y="11684"/>
                </a:lnTo>
                <a:lnTo>
                  <a:pt x="21658" y="9771"/>
                </a:lnTo>
                <a:lnTo>
                  <a:pt x="13910" y="9149"/>
                </a:lnTo>
                <a:close/>
              </a:path>
              <a:path w="131444" h="24129">
                <a:moveTo>
                  <a:pt x="24162" y="19061"/>
                </a:moveTo>
                <a:lnTo>
                  <a:pt x="20992" y="19361"/>
                </a:lnTo>
                <a:lnTo>
                  <a:pt x="17104" y="19806"/>
                </a:lnTo>
                <a:lnTo>
                  <a:pt x="16434" y="19806"/>
                </a:lnTo>
                <a:lnTo>
                  <a:pt x="13941" y="20008"/>
                </a:lnTo>
                <a:lnTo>
                  <a:pt x="12613" y="20201"/>
                </a:lnTo>
                <a:lnTo>
                  <a:pt x="24073" y="20201"/>
                </a:lnTo>
                <a:lnTo>
                  <a:pt x="24162" y="19061"/>
                </a:lnTo>
                <a:close/>
              </a:path>
              <a:path w="131444" h="24129">
                <a:moveTo>
                  <a:pt x="129389" y="9149"/>
                </a:moveTo>
                <a:lnTo>
                  <a:pt x="13910" y="9149"/>
                </a:lnTo>
                <a:lnTo>
                  <a:pt x="21658" y="9771"/>
                </a:lnTo>
                <a:lnTo>
                  <a:pt x="23292" y="11684"/>
                </a:lnTo>
                <a:lnTo>
                  <a:pt x="24616" y="13277"/>
                </a:lnTo>
                <a:lnTo>
                  <a:pt x="24360" y="16540"/>
                </a:lnTo>
                <a:lnTo>
                  <a:pt x="24234" y="18138"/>
                </a:lnTo>
                <a:lnTo>
                  <a:pt x="24162" y="19061"/>
                </a:lnTo>
                <a:lnTo>
                  <a:pt x="28308" y="18670"/>
                </a:lnTo>
                <a:lnTo>
                  <a:pt x="28478" y="18670"/>
                </a:lnTo>
                <a:lnTo>
                  <a:pt x="32922" y="18138"/>
                </a:lnTo>
                <a:lnTo>
                  <a:pt x="41288" y="16873"/>
                </a:lnTo>
                <a:lnTo>
                  <a:pt x="42813" y="16675"/>
                </a:lnTo>
                <a:lnTo>
                  <a:pt x="44229" y="16540"/>
                </a:lnTo>
                <a:lnTo>
                  <a:pt x="51615" y="16540"/>
                </a:lnTo>
                <a:lnTo>
                  <a:pt x="65748" y="14897"/>
                </a:lnTo>
                <a:lnTo>
                  <a:pt x="125983" y="14897"/>
                </a:lnTo>
                <a:lnTo>
                  <a:pt x="129334" y="11684"/>
                </a:lnTo>
                <a:lnTo>
                  <a:pt x="129389" y="9149"/>
                </a:lnTo>
                <a:close/>
              </a:path>
              <a:path w="131444" h="24129">
                <a:moveTo>
                  <a:pt x="120269" y="0"/>
                </a:moveTo>
                <a:lnTo>
                  <a:pt x="107075" y="0"/>
                </a:lnTo>
                <a:lnTo>
                  <a:pt x="131333" y="556"/>
                </a:lnTo>
                <a:lnTo>
                  <a:pt x="39245" y="556"/>
                </a:lnTo>
                <a:lnTo>
                  <a:pt x="120269" y="0"/>
                </a:lnTo>
                <a:close/>
              </a:path>
            </a:pathLst>
          </a:custGeom>
          <a:solidFill>
            <a:srgbClr val="000000"/>
          </a:solidFill>
        </p:spPr>
        <p:txBody>
          <a:bodyPr wrap="square" lIns="0" tIns="0" rIns="0" bIns="0" rtlCol="0"/>
          <a:lstStyle/>
          <a:p>
            <a:endParaRPr sz="898"/>
          </a:p>
        </p:txBody>
      </p:sp>
      <p:pic>
        <p:nvPicPr>
          <p:cNvPr id="87" name="object 87"/>
          <p:cNvPicPr/>
          <p:nvPr/>
        </p:nvPicPr>
        <p:blipFill>
          <a:blip r:embed="rId62" cstate="print"/>
          <a:stretch>
            <a:fillRect/>
          </a:stretch>
        </p:blipFill>
        <p:spPr>
          <a:xfrm>
            <a:off x="4769281" y="4956858"/>
            <a:ext cx="102245" cy="114672"/>
          </a:xfrm>
          <a:prstGeom prst="rect">
            <a:avLst/>
          </a:prstGeom>
        </p:spPr>
      </p:pic>
      <p:sp>
        <p:nvSpPr>
          <p:cNvPr id="88" name="object 88"/>
          <p:cNvSpPr/>
          <p:nvPr/>
        </p:nvSpPr>
        <p:spPr>
          <a:xfrm>
            <a:off x="4913531" y="5003477"/>
            <a:ext cx="21177" cy="30136"/>
          </a:xfrm>
          <a:custGeom>
            <a:avLst/>
            <a:gdLst/>
            <a:ahLst/>
            <a:cxnLst/>
            <a:rect l="l" t="t" r="r" b="b"/>
            <a:pathLst>
              <a:path w="33019" h="46990">
                <a:moveTo>
                  <a:pt x="9857" y="0"/>
                </a:moveTo>
                <a:lnTo>
                  <a:pt x="5105" y="172"/>
                </a:lnTo>
                <a:lnTo>
                  <a:pt x="728" y="4550"/>
                </a:lnTo>
                <a:lnTo>
                  <a:pt x="0" y="6544"/>
                </a:lnTo>
                <a:lnTo>
                  <a:pt x="104" y="8961"/>
                </a:lnTo>
                <a:lnTo>
                  <a:pt x="12420" y="32584"/>
                </a:lnTo>
                <a:lnTo>
                  <a:pt x="12999" y="33295"/>
                </a:lnTo>
                <a:lnTo>
                  <a:pt x="14415" y="35239"/>
                </a:lnTo>
                <a:lnTo>
                  <a:pt x="15156" y="36391"/>
                </a:lnTo>
                <a:lnTo>
                  <a:pt x="18166" y="41252"/>
                </a:lnTo>
                <a:lnTo>
                  <a:pt x="20852" y="45424"/>
                </a:lnTo>
                <a:lnTo>
                  <a:pt x="25307" y="46390"/>
                </a:lnTo>
                <a:lnTo>
                  <a:pt x="31995" y="42085"/>
                </a:lnTo>
                <a:lnTo>
                  <a:pt x="32960" y="37630"/>
                </a:lnTo>
                <a:lnTo>
                  <a:pt x="30808" y="34286"/>
                </a:lnTo>
                <a:lnTo>
                  <a:pt x="27044" y="28247"/>
                </a:lnTo>
                <a:lnTo>
                  <a:pt x="22346" y="28247"/>
                </a:lnTo>
                <a:lnTo>
                  <a:pt x="17960" y="24260"/>
                </a:lnTo>
                <a:lnTo>
                  <a:pt x="16852" y="23157"/>
                </a:lnTo>
                <a:lnTo>
                  <a:pt x="10624" y="16775"/>
                </a:lnTo>
                <a:lnTo>
                  <a:pt x="8632" y="14964"/>
                </a:lnTo>
                <a:lnTo>
                  <a:pt x="10679" y="14964"/>
                </a:lnTo>
                <a:lnTo>
                  <a:pt x="13822" y="11821"/>
                </a:lnTo>
                <a:lnTo>
                  <a:pt x="14474" y="10036"/>
                </a:lnTo>
                <a:lnTo>
                  <a:pt x="14411" y="7763"/>
                </a:lnTo>
                <a:lnTo>
                  <a:pt x="14312" y="6879"/>
                </a:lnTo>
                <a:lnTo>
                  <a:pt x="21088" y="6879"/>
                </a:lnTo>
                <a:lnTo>
                  <a:pt x="18815" y="4550"/>
                </a:lnTo>
                <a:lnTo>
                  <a:pt x="16757" y="2667"/>
                </a:lnTo>
                <a:lnTo>
                  <a:pt x="9857" y="0"/>
                </a:lnTo>
                <a:close/>
              </a:path>
              <a:path w="33019" h="46990">
                <a:moveTo>
                  <a:pt x="14574" y="8543"/>
                </a:moveTo>
                <a:lnTo>
                  <a:pt x="14474" y="10036"/>
                </a:lnTo>
                <a:lnTo>
                  <a:pt x="13822" y="11821"/>
                </a:lnTo>
                <a:lnTo>
                  <a:pt x="10679" y="14964"/>
                </a:lnTo>
                <a:lnTo>
                  <a:pt x="8632" y="14964"/>
                </a:lnTo>
                <a:lnTo>
                  <a:pt x="10624" y="16775"/>
                </a:lnTo>
                <a:lnTo>
                  <a:pt x="16852" y="23157"/>
                </a:lnTo>
                <a:lnTo>
                  <a:pt x="17960" y="24260"/>
                </a:lnTo>
                <a:lnTo>
                  <a:pt x="22346" y="28247"/>
                </a:lnTo>
                <a:lnTo>
                  <a:pt x="20981" y="28247"/>
                </a:lnTo>
                <a:lnTo>
                  <a:pt x="26831" y="27966"/>
                </a:lnTo>
                <a:lnTo>
                  <a:pt x="26343" y="27157"/>
                </a:lnTo>
                <a:lnTo>
                  <a:pt x="24363" y="24439"/>
                </a:lnTo>
                <a:lnTo>
                  <a:pt x="23591" y="23491"/>
                </a:lnTo>
                <a:lnTo>
                  <a:pt x="20477" y="19867"/>
                </a:lnTo>
                <a:lnTo>
                  <a:pt x="20044" y="19335"/>
                </a:lnTo>
                <a:lnTo>
                  <a:pt x="14634" y="8961"/>
                </a:lnTo>
                <a:lnTo>
                  <a:pt x="14574" y="8543"/>
                </a:lnTo>
                <a:close/>
              </a:path>
              <a:path w="33019" h="46990">
                <a:moveTo>
                  <a:pt x="26864" y="27966"/>
                </a:moveTo>
                <a:lnTo>
                  <a:pt x="20981" y="28247"/>
                </a:lnTo>
                <a:lnTo>
                  <a:pt x="27044" y="28247"/>
                </a:lnTo>
                <a:lnTo>
                  <a:pt x="26864" y="27966"/>
                </a:lnTo>
                <a:close/>
              </a:path>
              <a:path w="33019" h="46990">
                <a:moveTo>
                  <a:pt x="21088" y="6879"/>
                </a:moveTo>
                <a:lnTo>
                  <a:pt x="14312" y="6879"/>
                </a:lnTo>
                <a:lnTo>
                  <a:pt x="14353" y="7151"/>
                </a:lnTo>
                <a:lnTo>
                  <a:pt x="14462" y="7763"/>
                </a:lnTo>
                <a:lnTo>
                  <a:pt x="14514" y="8124"/>
                </a:lnTo>
                <a:lnTo>
                  <a:pt x="14634" y="8961"/>
                </a:lnTo>
                <a:lnTo>
                  <a:pt x="15554" y="12332"/>
                </a:lnTo>
                <a:lnTo>
                  <a:pt x="15637" y="12635"/>
                </a:lnTo>
                <a:lnTo>
                  <a:pt x="23591" y="23491"/>
                </a:lnTo>
                <a:lnTo>
                  <a:pt x="24363" y="24439"/>
                </a:lnTo>
                <a:lnTo>
                  <a:pt x="26343" y="27157"/>
                </a:lnTo>
                <a:lnTo>
                  <a:pt x="26864" y="27966"/>
                </a:lnTo>
                <a:lnTo>
                  <a:pt x="27566" y="27157"/>
                </a:lnTo>
                <a:lnTo>
                  <a:pt x="32180" y="22081"/>
                </a:lnTo>
                <a:lnTo>
                  <a:pt x="32074" y="19867"/>
                </a:lnTo>
                <a:lnTo>
                  <a:pt x="31962" y="17528"/>
                </a:lnTo>
                <a:lnTo>
                  <a:pt x="27937" y="13869"/>
                </a:lnTo>
                <a:lnTo>
                  <a:pt x="26944" y="12880"/>
                </a:lnTo>
                <a:lnTo>
                  <a:pt x="21088" y="6879"/>
                </a:lnTo>
                <a:close/>
              </a:path>
            </a:pathLst>
          </a:custGeom>
          <a:solidFill>
            <a:srgbClr val="000000"/>
          </a:solidFill>
        </p:spPr>
        <p:txBody>
          <a:bodyPr wrap="square" lIns="0" tIns="0" rIns="0" bIns="0" rtlCol="0"/>
          <a:lstStyle/>
          <a:p>
            <a:endParaRPr sz="898"/>
          </a:p>
        </p:txBody>
      </p:sp>
      <p:pic>
        <p:nvPicPr>
          <p:cNvPr id="89" name="object 89"/>
          <p:cNvPicPr/>
          <p:nvPr/>
        </p:nvPicPr>
        <p:blipFill>
          <a:blip r:embed="rId63" cstate="print"/>
          <a:stretch>
            <a:fillRect/>
          </a:stretch>
        </p:blipFill>
        <p:spPr>
          <a:xfrm>
            <a:off x="5323191" y="4955390"/>
            <a:ext cx="102318" cy="107933"/>
          </a:xfrm>
          <a:prstGeom prst="rect">
            <a:avLst/>
          </a:prstGeom>
        </p:spPr>
      </p:pic>
      <p:pic>
        <p:nvPicPr>
          <p:cNvPr id="90" name="object 90"/>
          <p:cNvPicPr/>
          <p:nvPr/>
        </p:nvPicPr>
        <p:blipFill>
          <a:blip r:embed="rId64" cstate="print"/>
          <a:stretch>
            <a:fillRect/>
          </a:stretch>
        </p:blipFill>
        <p:spPr>
          <a:xfrm>
            <a:off x="4993831" y="4949844"/>
            <a:ext cx="260208" cy="139427"/>
          </a:xfrm>
          <a:prstGeom prst="rect">
            <a:avLst/>
          </a:prstGeom>
        </p:spPr>
      </p:pic>
      <p:pic>
        <p:nvPicPr>
          <p:cNvPr id="91" name="object 91"/>
          <p:cNvPicPr/>
          <p:nvPr/>
        </p:nvPicPr>
        <p:blipFill>
          <a:blip r:embed="rId65" cstate="print"/>
          <a:stretch>
            <a:fillRect/>
          </a:stretch>
        </p:blipFill>
        <p:spPr>
          <a:xfrm>
            <a:off x="5483330" y="4953141"/>
            <a:ext cx="144202" cy="117805"/>
          </a:xfrm>
          <a:prstGeom prst="rect">
            <a:avLst/>
          </a:prstGeom>
        </p:spPr>
      </p:pic>
      <p:sp>
        <p:nvSpPr>
          <p:cNvPr id="92" name="object 92"/>
          <p:cNvSpPr/>
          <p:nvPr/>
        </p:nvSpPr>
        <p:spPr>
          <a:xfrm>
            <a:off x="5723771" y="4995051"/>
            <a:ext cx="97331" cy="40724"/>
          </a:xfrm>
          <a:custGeom>
            <a:avLst/>
            <a:gdLst/>
            <a:ahLst/>
            <a:cxnLst/>
            <a:rect l="l" t="t" r="r" b="b"/>
            <a:pathLst>
              <a:path w="151764" h="63500">
                <a:moveTo>
                  <a:pt x="129413" y="7823"/>
                </a:moveTo>
                <a:lnTo>
                  <a:pt x="128981" y="6375"/>
                </a:lnTo>
                <a:lnTo>
                  <a:pt x="128346" y="4191"/>
                </a:lnTo>
                <a:lnTo>
                  <a:pt x="127787" y="2273"/>
                </a:lnTo>
                <a:lnTo>
                  <a:pt x="127723" y="2032"/>
                </a:lnTo>
                <a:lnTo>
                  <a:pt x="127673" y="1866"/>
                </a:lnTo>
                <a:lnTo>
                  <a:pt x="127076" y="1536"/>
                </a:lnTo>
                <a:lnTo>
                  <a:pt x="125387" y="584"/>
                </a:lnTo>
                <a:lnTo>
                  <a:pt x="123748" y="254"/>
                </a:lnTo>
                <a:lnTo>
                  <a:pt x="122440" y="0"/>
                </a:lnTo>
                <a:lnTo>
                  <a:pt x="117322" y="25"/>
                </a:lnTo>
                <a:lnTo>
                  <a:pt x="117322" y="2273"/>
                </a:lnTo>
                <a:lnTo>
                  <a:pt x="114312" y="4191"/>
                </a:lnTo>
                <a:lnTo>
                  <a:pt x="113499" y="4711"/>
                </a:lnTo>
                <a:lnTo>
                  <a:pt x="113220" y="4889"/>
                </a:lnTo>
                <a:lnTo>
                  <a:pt x="113423" y="4711"/>
                </a:lnTo>
                <a:lnTo>
                  <a:pt x="114312" y="4191"/>
                </a:lnTo>
                <a:lnTo>
                  <a:pt x="113284" y="4711"/>
                </a:lnTo>
                <a:lnTo>
                  <a:pt x="114198" y="4191"/>
                </a:lnTo>
                <a:lnTo>
                  <a:pt x="117322" y="2273"/>
                </a:lnTo>
                <a:lnTo>
                  <a:pt x="117322" y="25"/>
                </a:lnTo>
                <a:lnTo>
                  <a:pt x="65798" y="254"/>
                </a:lnTo>
                <a:lnTo>
                  <a:pt x="85153" y="254"/>
                </a:lnTo>
                <a:lnTo>
                  <a:pt x="50914" y="1866"/>
                </a:lnTo>
                <a:lnTo>
                  <a:pt x="45796" y="1866"/>
                </a:lnTo>
                <a:lnTo>
                  <a:pt x="43218" y="2032"/>
                </a:lnTo>
                <a:lnTo>
                  <a:pt x="40005" y="2273"/>
                </a:lnTo>
                <a:lnTo>
                  <a:pt x="31165" y="3238"/>
                </a:lnTo>
                <a:lnTo>
                  <a:pt x="22313" y="4191"/>
                </a:lnTo>
                <a:lnTo>
                  <a:pt x="17145" y="4191"/>
                </a:lnTo>
                <a:lnTo>
                  <a:pt x="9283" y="4191"/>
                </a:lnTo>
                <a:lnTo>
                  <a:pt x="4686" y="5715"/>
                </a:lnTo>
                <a:lnTo>
                  <a:pt x="2794" y="6832"/>
                </a:lnTo>
                <a:lnTo>
                  <a:pt x="0" y="11887"/>
                </a:lnTo>
                <a:lnTo>
                  <a:pt x="88" y="13855"/>
                </a:lnTo>
                <a:lnTo>
                  <a:pt x="10033" y="27216"/>
                </a:lnTo>
                <a:lnTo>
                  <a:pt x="13576" y="30035"/>
                </a:lnTo>
                <a:lnTo>
                  <a:pt x="18110" y="29527"/>
                </a:lnTo>
                <a:lnTo>
                  <a:pt x="23075" y="23317"/>
                </a:lnTo>
                <a:lnTo>
                  <a:pt x="22567" y="18783"/>
                </a:lnTo>
                <a:lnTo>
                  <a:pt x="22237" y="18529"/>
                </a:lnTo>
                <a:lnTo>
                  <a:pt x="12065" y="18529"/>
                </a:lnTo>
                <a:lnTo>
                  <a:pt x="6400" y="18529"/>
                </a:lnTo>
                <a:lnTo>
                  <a:pt x="12357" y="18364"/>
                </a:lnTo>
                <a:lnTo>
                  <a:pt x="21666" y="18084"/>
                </a:lnTo>
                <a:lnTo>
                  <a:pt x="38087" y="17589"/>
                </a:lnTo>
                <a:lnTo>
                  <a:pt x="32410" y="17589"/>
                </a:lnTo>
                <a:lnTo>
                  <a:pt x="41363" y="16611"/>
                </a:lnTo>
                <a:lnTo>
                  <a:pt x="41071" y="16611"/>
                </a:lnTo>
                <a:lnTo>
                  <a:pt x="45643" y="16306"/>
                </a:lnTo>
                <a:lnTo>
                  <a:pt x="43815" y="16306"/>
                </a:lnTo>
                <a:lnTo>
                  <a:pt x="65138" y="15760"/>
                </a:lnTo>
                <a:lnTo>
                  <a:pt x="61709" y="15760"/>
                </a:lnTo>
                <a:lnTo>
                  <a:pt x="83477" y="14744"/>
                </a:lnTo>
                <a:lnTo>
                  <a:pt x="102247" y="14744"/>
                </a:lnTo>
                <a:lnTo>
                  <a:pt x="102158" y="15176"/>
                </a:lnTo>
                <a:lnTo>
                  <a:pt x="106426" y="21882"/>
                </a:lnTo>
                <a:lnTo>
                  <a:pt x="110871" y="22872"/>
                </a:lnTo>
                <a:lnTo>
                  <a:pt x="115112" y="20180"/>
                </a:lnTo>
                <a:lnTo>
                  <a:pt x="122047" y="16306"/>
                </a:lnTo>
                <a:lnTo>
                  <a:pt x="122948" y="15760"/>
                </a:lnTo>
                <a:lnTo>
                  <a:pt x="124548" y="14744"/>
                </a:lnTo>
                <a:lnTo>
                  <a:pt x="125603" y="14744"/>
                </a:lnTo>
                <a:lnTo>
                  <a:pt x="125844" y="14503"/>
                </a:lnTo>
                <a:lnTo>
                  <a:pt x="126022" y="14338"/>
                </a:lnTo>
                <a:lnTo>
                  <a:pt x="128981" y="11379"/>
                </a:lnTo>
                <a:lnTo>
                  <a:pt x="128981" y="9423"/>
                </a:lnTo>
                <a:lnTo>
                  <a:pt x="129413" y="7823"/>
                </a:lnTo>
                <a:close/>
              </a:path>
              <a:path w="151764" h="63500">
                <a:moveTo>
                  <a:pt x="129755" y="4191"/>
                </a:moveTo>
                <a:lnTo>
                  <a:pt x="127838" y="2273"/>
                </a:lnTo>
                <a:lnTo>
                  <a:pt x="128346" y="4191"/>
                </a:lnTo>
                <a:lnTo>
                  <a:pt x="128498" y="4711"/>
                </a:lnTo>
                <a:lnTo>
                  <a:pt x="128981" y="6375"/>
                </a:lnTo>
                <a:lnTo>
                  <a:pt x="128981" y="4191"/>
                </a:lnTo>
                <a:lnTo>
                  <a:pt x="129755" y="4191"/>
                </a:lnTo>
                <a:close/>
              </a:path>
              <a:path w="151764" h="63500">
                <a:moveTo>
                  <a:pt x="151206" y="41617"/>
                </a:moveTo>
                <a:lnTo>
                  <a:pt x="148742" y="37871"/>
                </a:lnTo>
                <a:lnTo>
                  <a:pt x="149021" y="37871"/>
                </a:lnTo>
                <a:lnTo>
                  <a:pt x="143573" y="36753"/>
                </a:lnTo>
                <a:lnTo>
                  <a:pt x="136042" y="34963"/>
                </a:lnTo>
                <a:lnTo>
                  <a:pt x="136207" y="34963"/>
                </a:lnTo>
                <a:lnTo>
                  <a:pt x="132664" y="34226"/>
                </a:lnTo>
                <a:lnTo>
                  <a:pt x="129857" y="33947"/>
                </a:lnTo>
                <a:lnTo>
                  <a:pt x="114490" y="33947"/>
                </a:lnTo>
                <a:lnTo>
                  <a:pt x="109169" y="34226"/>
                </a:lnTo>
                <a:lnTo>
                  <a:pt x="111290" y="34226"/>
                </a:lnTo>
                <a:lnTo>
                  <a:pt x="92163" y="34963"/>
                </a:lnTo>
                <a:lnTo>
                  <a:pt x="91033" y="34963"/>
                </a:lnTo>
                <a:lnTo>
                  <a:pt x="84924" y="35344"/>
                </a:lnTo>
                <a:lnTo>
                  <a:pt x="80365" y="35737"/>
                </a:lnTo>
                <a:lnTo>
                  <a:pt x="74701" y="36372"/>
                </a:lnTo>
                <a:lnTo>
                  <a:pt x="64211" y="37871"/>
                </a:lnTo>
                <a:lnTo>
                  <a:pt x="61341" y="38239"/>
                </a:lnTo>
                <a:lnTo>
                  <a:pt x="38938" y="41998"/>
                </a:lnTo>
                <a:lnTo>
                  <a:pt x="36436" y="42557"/>
                </a:lnTo>
                <a:lnTo>
                  <a:pt x="21412" y="48463"/>
                </a:lnTo>
                <a:lnTo>
                  <a:pt x="18669" y="49695"/>
                </a:lnTo>
                <a:lnTo>
                  <a:pt x="17945" y="50076"/>
                </a:lnTo>
                <a:lnTo>
                  <a:pt x="16459" y="53962"/>
                </a:lnTo>
                <a:lnTo>
                  <a:pt x="16370" y="54343"/>
                </a:lnTo>
                <a:lnTo>
                  <a:pt x="19596" y="61531"/>
                </a:lnTo>
                <a:lnTo>
                  <a:pt x="23850" y="63157"/>
                </a:lnTo>
                <a:lnTo>
                  <a:pt x="29197" y="60744"/>
                </a:lnTo>
                <a:lnTo>
                  <a:pt x="33883" y="58496"/>
                </a:lnTo>
                <a:lnTo>
                  <a:pt x="35166" y="57924"/>
                </a:lnTo>
                <a:lnTo>
                  <a:pt x="37274" y="57188"/>
                </a:lnTo>
                <a:lnTo>
                  <a:pt x="38061" y="56972"/>
                </a:lnTo>
                <a:lnTo>
                  <a:pt x="43726" y="55664"/>
                </a:lnTo>
                <a:lnTo>
                  <a:pt x="49098" y="54343"/>
                </a:lnTo>
                <a:lnTo>
                  <a:pt x="50825" y="53962"/>
                </a:lnTo>
                <a:lnTo>
                  <a:pt x="54356" y="53365"/>
                </a:lnTo>
                <a:lnTo>
                  <a:pt x="55841" y="53200"/>
                </a:lnTo>
                <a:lnTo>
                  <a:pt x="61810" y="52654"/>
                </a:lnTo>
                <a:lnTo>
                  <a:pt x="62039" y="52654"/>
                </a:lnTo>
                <a:lnTo>
                  <a:pt x="66141" y="52146"/>
                </a:lnTo>
                <a:lnTo>
                  <a:pt x="90398" y="49428"/>
                </a:lnTo>
                <a:lnTo>
                  <a:pt x="92113" y="49428"/>
                </a:lnTo>
                <a:lnTo>
                  <a:pt x="114376" y="48463"/>
                </a:lnTo>
                <a:lnTo>
                  <a:pt x="130594" y="48463"/>
                </a:lnTo>
                <a:lnTo>
                  <a:pt x="140474" y="50812"/>
                </a:lnTo>
                <a:lnTo>
                  <a:pt x="145796" y="51917"/>
                </a:lnTo>
                <a:lnTo>
                  <a:pt x="149567" y="49428"/>
                </a:lnTo>
                <a:lnTo>
                  <a:pt x="149796" y="48463"/>
                </a:lnTo>
                <a:lnTo>
                  <a:pt x="150837" y="43408"/>
                </a:lnTo>
                <a:lnTo>
                  <a:pt x="150914" y="43065"/>
                </a:lnTo>
                <a:lnTo>
                  <a:pt x="151015" y="42557"/>
                </a:lnTo>
                <a:lnTo>
                  <a:pt x="151130" y="41998"/>
                </a:lnTo>
                <a:lnTo>
                  <a:pt x="151206" y="41617"/>
                </a:lnTo>
                <a:close/>
              </a:path>
            </a:pathLst>
          </a:custGeom>
          <a:solidFill>
            <a:srgbClr val="000000"/>
          </a:solidFill>
        </p:spPr>
        <p:txBody>
          <a:bodyPr wrap="square" lIns="0" tIns="0" rIns="0" bIns="0" rtlCol="0"/>
          <a:lstStyle/>
          <a:p>
            <a:endParaRPr sz="898"/>
          </a:p>
        </p:txBody>
      </p:sp>
      <p:pic>
        <p:nvPicPr>
          <p:cNvPr id="93" name="object 93"/>
          <p:cNvPicPr/>
          <p:nvPr/>
        </p:nvPicPr>
        <p:blipFill>
          <a:blip r:embed="rId66" cstate="print"/>
          <a:stretch>
            <a:fillRect/>
          </a:stretch>
        </p:blipFill>
        <p:spPr>
          <a:xfrm>
            <a:off x="5900034" y="4988582"/>
            <a:ext cx="81939" cy="49194"/>
          </a:xfrm>
          <a:prstGeom prst="rect">
            <a:avLst/>
          </a:prstGeom>
        </p:spPr>
      </p:pic>
      <p:sp>
        <p:nvSpPr>
          <p:cNvPr id="94" name="object 94"/>
          <p:cNvSpPr/>
          <p:nvPr/>
        </p:nvSpPr>
        <p:spPr>
          <a:xfrm>
            <a:off x="4478628" y="5295381"/>
            <a:ext cx="18733" cy="122173"/>
          </a:xfrm>
          <a:custGeom>
            <a:avLst/>
            <a:gdLst/>
            <a:ahLst/>
            <a:cxnLst/>
            <a:rect l="l" t="t" r="r" b="b"/>
            <a:pathLst>
              <a:path w="29209" h="190500">
                <a:moveTo>
                  <a:pt x="14573" y="13730"/>
                </a:moveTo>
                <a:lnTo>
                  <a:pt x="14435" y="16855"/>
                </a:lnTo>
                <a:lnTo>
                  <a:pt x="13921" y="38218"/>
                </a:lnTo>
                <a:lnTo>
                  <a:pt x="13640" y="41167"/>
                </a:lnTo>
                <a:lnTo>
                  <a:pt x="13194" y="44147"/>
                </a:lnTo>
                <a:lnTo>
                  <a:pt x="11261" y="54865"/>
                </a:lnTo>
                <a:lnTo>
                  <a:pt x="10278" y="60812"/>
                </a:lnTo>
                <a:lnTo>
                  <a:pt x="3061" y="108173"/>
                </a:lnTo>
                <a:lnTo>
                  <a:pt x="274" y="149298"/>
                </a:lnTo>
                <a:lnTo>
                  <a:pt x="184" y="173461"/>
                </a:lnTo>
                <a:lnTo>
                  <a:pt x="66" y="177265"/>
                </a:lnTo>
                <a:lnTo>
                  <a:pt x="9043" y="190266"/>
                </a:lnTo>
                <a:lnTo>
                  <a:pt x="14714" y="188663"/>
                </a:lnTo>
                <a:lnTo>
                  <a:pt x="16318" y="187356"/>
                </a:lnTo>
                <a:lnTo>
                  <a:pt x="19546" y="183942"/>
                </a:lnTo>
                <a:lnTo>
                  <a:pt x="24479" y="178052"/>
                </a:lnTo>
                <a:lnTo>
                  <a:pt x="14461" y="178052"/>
                </a:lnTo>
                <a:lnTo>
                  <a:pt x="14363" y="177612"/>
                </a:lnTo>
                <a:lnTo>
                  <a:pt x="14294" y="177454"/>
                </a:lnTo>
                <a:lnTo>
                  <a:pt x="14212" y="177265"/>
                </a:lnTo>
                <a:lnTo>
                  <a:pt x="12783" y="176065"/>
                </a:lnTo>
                <a:lnTo>
                  <a:pt x="7105" y="176065"/>
                </a:lnTo>
                <a:lnTo>
                  <a:pt x="7287" y="175917"/>
                </a:lnTo>
                <a:lnTo>
                  <a:pt x="7558" y="175744"/>
                </a:lnTo>
                <a:lnTo>
                  <a:pt x="7712" y="175498"/>
                </a:lnTo>
                <a:lnTo>
                  <a:pt x="8789" y="174359"/>
                </a:lnTo>
                <a:lnTo>
                  <a:pt x="9556" y="173461"/>
                </a:lnTo>
                <a:lnTo>
                  <a:pt x="13350" y="168893"/>
                </a:lnTo>
                <a:lnTo>
                  <a:pt x="14223" y="167871"/>
                </a:lnTo>
                <a:lnTo>
                  <a:pt x="14501" y="167577"/>
                </a:lnTo>
                <a:lnTo>
                  <a:pt x="14546" y="156079"/>
                </a:lnTo>
                <a:lnTo>
                  <a:pt x="14668" y="149754"/>
                </a:lnTo>
                <a:lnTo>
                  <a:pt x="14836" y="145571"/>
                </a:lnTo>
                <a:lnTo>
                  <a:pt x="15633" y="129251"/>
                </a:lnTo>
                <a:lnTo>
                  <a:pt x="15759" y="127144"/>
                </a:lnTo>
                <a:lnTo>
                  <a:pt x="15962" y="124282"/>
                </a:lnTo>
                <a:lnTo>
                  <a:pt x="16065" y="122829"/>
                </a:lnTo>
                <a:lnTo>
                  <a:pt x="22062" y="77247"/>
                </a:lnTo>
                <a:lnTo>
                  <a:pt x="24776" y="61470"/>
                </a:lnTo>
                <a:lnTo>
                  <a:pt x="25457" y="57285"/>
                </a:lnTo>
                <a:lnTo>
                  <a:pt x="27435" y="46320"/>
                </a:lnTo>
                <a:lnTo>
                  <a:pt x="27936" y="42967"/>
                </a:lnTo>
                <a:lnTo>
                  <a:pt x="28290" y="39035"/>
                </a:lnTo>
                <a:lnTo>
                  <a:pt x="28482" y="31222"/>
                </a:lnTo>
                <a:lnTo>
                  <a:pt x="17834" y="31222"/>
                </a:lnTo>
                <a:lnTo>
                  <a:pt x="14611" y="27999"/>
                </a:lnTo>
                <a:lnTo>
                  <a:pt x="14573" y="13730"/>
                </a:lnTo>
                <a:close/>
              </a:path>
              <a:path w="29209" h="190500">
                <a:moveTo>
                  <a:pt x="22733" y="163832"/>
                </a:moveTo>
                <a:lnTo>
                  <a:pt x="18042" y="163832"/>
                </a:lnTo>
                <a:lnTo>
                  <a:pt x="14501" y="167577"/>
                </a:lnTo>
                <a:lnTo>
                  <a:pt x="14461" y="178052"/>
                </a:lnTo>
                <a:lnTo>
                  <a:pt x="24479" y="178052"/>
                </a:lnTo>
                <a:lnTo>
                  <a:pt x="24980" y="177454"/>
                </a:lnTo>
                <a:lnTo>
                  <a:pt x="28506" y="173727"/>
                </a:lnTo>
                <a:lnTo>
                  <a:pt x="28498" y="173461"/>
                </a:lnTo>
                <a:lnTo>
                  <a:pt x="28378" y="169169"/>
                </a:lnTo>
                <a:lnTo>
                  <a:pt x="22733" y="163832"/>
                </a:lnTo>
                <a:close/>
              </a:path>
              <a:path w="29209" h="190500">
                <a:moveTo>
                  <a:pt x="14473" y="174925"/>
                </a:moveTo>
                <a:lnTo>
                  <a:pt x="10376" y="174925"/>
                </a:lnTo>
                <a:lnTo>
                  <a:pt x="12109" y="175498"/>
                </a:lnTo>
                <a:lnTo>
                  <a:pt x="14212" y="177265"/>
                </a:lnTo>
                <a:lnTo>
                  <a:pt x="14294" y="177454"/>
                </a:lnTo>
                <a:lnTo>
                  <a:pt x="14363" y="177612"/>
                </a:lnTo>
                <a:lnTo>
                  <a:pt x="14473" y="174925"/>
                </a:lnTo>
                <a:close/>
              </a:path>
              <a:path w="29209" h="190500">
                <a:moveTo>
                  <a:pt x="14501" y="167577"/>
                </a:moveTo>
                <a:lnTo>
                  <a:pt x="14223" y="167871"/>
                </a:lnTo>
                <a:lnTo>
                  <a:pt x="13350" y="168893"/>
                </a:lnTo>
                <a:lnTo>
                  <a:pt x="9556" y="173461"/>
                </a:lnTo>
                <a:lnTo>
                  <a:pt x="8789" y="174359"/>
                </a:lnTo>
                <a:lnTo>
                  <a:pt x="7286" y="175917"/>
                </a:lnTo>
                <a:lnTo>
                  <a:pt x="7105" y="176065"/>
                </a:lnTo>
                <a:lnTo>
                  <a:pt x="12783" y="176065"/>
                </a:lnTo>
                <a:lnTo>
                  <a:pt x="12402" y="175744"/>
                </a:lnTo>
                <a:lnTo>
                  <a:pt x="7163" y="175744"/>
                </a:lnTo>
                <a:lnTo>
                  <a:pt x="10376" y="174925"/>
                </a:lnTo>
                <a:lnTo>
                  <a:pt x="14473" y="174925"/>
                </a:lnTo>
                <a:lnTo>
                  <a:pt x="14501" y="167577"/>
                </a:lnTo>
                <a:close/>
              </a:path>
              <a:path w="29209" h="190500">
                <a:moveTo>
                  <a:pt x="10376" y="174925"/>
                </a:moveTo>
                <a:lnTo>
                  <a:pt x="7163" y="175744"/>
                </a:lnTo>
                <a:lnTo>
                  <a:pt x="12402" y="175744"/>
                </a:lnTo>
                <a:lnTo>
                  <a:pt x="12109" y="175498"/>
                </a:lnTo>
                <a:lnTo>
                  <a:pt x="10376" y="174925"/>
                </a:lnTo>
                <a:close/>
              </a:path>
              <a:path w="29209" h="190500">
                <a:moveTo>
                  <a:pt x="14617" y="13730"/>
                </a:moveTo>
                <a:lnTo>
                  <a:pt x="14611" y="27999"/>
                </a:lnTo>
                <a:lnTo>
                  <a:pt x="17834" y="31222"/>
                </a:lnTo>
                <a:lnTo>
                  <a:pt x="25787" y="31222"/>
                </a:lnTo>
                <a:lnTo>
                  <a:pt x="28550" y="28460"/>
                </a:lnTo>
                <a:lnTo>
                  <a:pt x="28836" y="16855"/>
                </a:lnTo>
                <a:lnTo>
                  <a:pt x="17834" y="16855"/>
                </a:lnTo>
                <a:lnTo>
                  <a:pt x="14617" y="13730"/>
                </a:lnTo>
                <a:close/>
              </a:path>
              <a:path w="29209" h="190500">
                <a:moveTo>
                  <a:pt x="28550" y="28460"/>
                </a:moveTo>
                <a:lnTo>
                  <a:pt x="25787" y="31222"/>
                </a:lnTo>
                <a:lnTo>
                  <a:pt x="28482" y="31222"/>
                </a:lnTo>
                <a:lnTo>
                  <a:pt x="28550" y="28460"/>
                </a:lnTo>
                <a:close/>
              </a:path>
              <a:path w="29209" h="190500">
                <a:moveTo>
                  <a:pt x="29011" y="13730"/>
                </a:moveTo>
                <a:lnTo>
                  <a:pt x="28836" y="16855"/>
                </a:lnTo>
                <a:lnTo>
                  <a:pt x="28659" y="24023"/>
                </a:lnTo>
                <a:lnTo>
                  <a:pt x="28550" y="28460"/>
                </a:lnTo>
                <a:lnTo>
                  <a:pt x="29011" y="27999"/>
                </a:lnTo>
                <a:lnTo>
                  <a:pt x="29011" y="13730"/>
                </a:lnTo>
                <a:close/>
              </a:path>
              <a:path w="29209" h="190500">
                <a:moveTo>
                  <a:pt x="25787" y="2454"/>
                </a:moveTo>
                <a:lnTo>
                  <a:pt x="17834" y="2454"/>
                </a:lnTo>
                <a:lnTo>
                  <a:pt x="14611" y="5679"/>
                </a:lnTo>
                <a:lnTo>
                  <a:pt x="14617" y="13730"/>
                </a:lnTo>
                <a:lnTo>
                  <a:pt x="17834" y="16855"/>
                </a:lnTo>
                <a:lnTo>
                  <a:pt x="25787" y="16855"/>
                </a:lnTo>
                <a:lnTo>
                  <a:pt x="28913" y="13730"/>
                </a:lnTo>
                <a:lnTo>
                  <a:pt x="29011" y="5679"/>
                </a:lnTo>
                <a:lnTo>
                  <a:pt x="25787" y="2454"/>
                </a:lnTo>
                <a:close/>
              </a:path>
              <a:path w="29209" h="190500">
                <a:moveTo>
                  <a:pt x="28913" y="13730"/>
                </a:moveTo>
                <a:lnTo>
                  <a:pt x="25787" y="16855"/>
                </a:lnTo>
                <a:lnTo>
                  <a:pt x="28836" y="16855"/>
                </a:lnTo>
                <a:lnTo>
                  <a:pt x="28913" y="13730"/>
                </a:lnTo>
                <a:close/>
              </a:path>
              <a:path w="29209" h="190500">
                <a:moveTo>
                  <a:pt x="14841" y="0"/>
                </a:moveTo>
                <a:lnTo>
                  <a:pt x="14782" y="2454"/>
                </a:lnTo>
                <a:lnTo>
                  <a:pt x="14704" y="5679"/>
                </a:lnTo>
                <a:lnTo>
                  <a:pt x="17834" y="2454"/>
                </a:lnTo>
                <a:lnTo>
                  <a:pt x="29011" y="2454"/>
                </a:lnTo>
                <a:lnTo>
                  <a:pt x="29011" y="170"/>
                </a:lnTo>
                <a:lnTo>
                  <a:pt x="14841" y="0"/>
                </a:lnTo>
                <a:close/>
              </a:path>
              <a:path w="29209" h="190500">
                <a:moveTo>
                  <a:pt x="29011" y="2454"/>
                </a:moveTo>
                <a:lnTo>
                  <a:pt x="25787" y="2454"/>
                </a:lnTo>
                <a:lnTo>
                  <a:pt x="29011" y="5679"/>
                </a:lnTo>
                <a:lnTo>
                  <a:pt x="29011" y="2454"/>
                </a:lnTo>
                <a:close/>
              </a:path>
            </a:pathLst>
          </a:custGeom>
          <a:solidFill>
            <a:srgbClr val="000000"/>
          </a:solidFill>
        </p:spPr>
        <p:txBody>
          <a:bodyPr wrap="square" lIns="0" tIns="0" rIns="0" bIns="0" rtlCol="0"/>
          <a:lstStyle/>
          <a:p>
            <a:endParaRPr sz="898"/>
          </a:p>
        </p:txBody>
      </p:sp>
      <p:grpSp>
        <p:nvGrpSpPr>
          <p:cNvPr id="95" name="object 95"/>
          <p:cNvGrpSpPr/>
          <p:nvPr/>
        </p:nvGrpSpPr>
        <p:grpSpPr>
          <a:xfrm>
            <a:off x="4452927" y="5215577"/>
            <a:ext cx="1705541" cy="403579"/>
            <a:chOff x="1216273" y="8132436"/>
            <a:chExt cx="2659380" cy="629285"/>
          </a:xfrm>
        </p:grpSpPr>
        <p:pic>
          <p:nvPicPr>
            <p:cNvPr id="96" name="object 96"/>
            <p:cNvPicPr/>
            <p:nvPr/>
          </p:nvPicPr>
          <p:blipFill>
            <a:blip r:embed="rId67" cstate="print"/>
            <a:stretch>
              <a:fillRect/>
            </a:stretch>
          </p:blipFill>
          <p:spPr>
            <a:xfrm>
              <a:off x="1353632" y="8307448"/>
              <a:ext cx="115134" cy="111296"/>
            </a:xfrm>
            <a:prstGeom prst="rect">
              <a:avLst/>
            </a:prstGeom>
          </p:spPr>
        </p:pic>
        <p:pic>
          <p:nvPicPr>
            <p:cNvPr id="97" name="object 97"/>
            <p:cNvPicPr/>
            <p:nvPr/>
          </p:nvPicPr>
          <p:blipFill>
            <a:blip r:embed="rId68" cstate="print"/>
            <a:stretch>
              <a:fillRect/>
            </a:stretch>
          </p:blipFill>
          <p:spPr>
            <a:xfrm>
              <a:off x="1216273" y="8132436"/>
              <a:ext cx="2658914" cy="629070"/>
            </a:xfrm>
            <a:prstGeom prst="rect">
              <a:avLst/>
            </a:prstGeom>
          </p:spPr>
        </p:pic>
      </p:grpSp>
      <p:pic>
        <p:nvPicPr>
          <p:cNvPr id="98" name="object 98"/>
          <p:cNvPicPr/>
          <p:nvPr/>
        </p:nvPicPr>
        <p:blipFill>
          <a:blip r:embed="rId69" cstate="print"/>
          <a:stretch>
            <a:fillRect/>
          </a:stretch>
        </p:blipFill>
        <p:spPr>
          <a:xfrm>
            <a:off x="4476428" y="5806372"/>
            <a:ext cx="678284" cy="268381"/>
          </a:xfrm>
          <a:prstGeom prst="rect">
            <a:avLst/>
          </a:prstGeom>
        </p:spPr>
      </p:pic>
      <p:pic>
        <p:nvPicPr>
          <p:cNvPr id="99" name="object 99"/>
          <p:cNvPicPr/>
          <p:nvPr/>
        </p:nvPicPr>
        <p:blipFill>
          <a:blip r:embed="rId70" cstate="print"/>
          <a:stretch>
            <a:fillRect/>
          </a:stretch>
        </p:blipFill>
        <p:spPr>
          <a:xfrm>
            <a:off x="5801024" y="5817653"/>
            <a:ext cx="574498" cy="237681"/>
          </a:xfrm>
          <a:prstGeom prst="rect">
            <a:avLst/>
          </a:prstGeom>
        </p:spPr>
      </p:pic>
      <p:grpSp>
        <p:nvGrpSpPr>
          <p:cNvPr id="100" name="object 100"/>
          <p:cNvGrpSpPr/>
          <p:nvPr/>
        </p:nvGrpSpPr>
        <p:grpSpPr>
          <a:xfrm>
            <a:off x="6912168" y="5821422"/>
            <a:ext cx="516386" cy="228464"/>
            <a:chOff x="5050867" y="9077106"/>
            <a:chExt cx="805180" cy="356235"/>
          </a:xfrm>
        </p:grpSpPr>
        <p:sp>
          <p:nvSpPr>
            <p:cNvPr id="101" name="object 101"/>
            <p:cNvSpPr/>
            <p:nvPr/>
          </p:nvSpPr>
          <p:spPr>
            <a:xfrm>
              <a:off x="5269189" y="9152967"/>
              <a:ext cx="111125" cy="22860"/>
            </a:xfrm>
            <a:custGeom>
              <a:avLst/>
              <a:gdLst/>
              <a:ahLst/>
              <a:cxnLst/>
              <a:rect l="l" t="t" r="r" b="b"/>
              <a:pathLst>
                <a:path w="111125" h="22859">
                  <a:moveTo>
                    <a:pt x="106859" y="652"/>
                  </a:moveTo>
                  <a:lnTo>
                    <a:pt x="56830" y="652"/>
                  </a:lnTo>
                  <a:lnTo>
                    <a:pt x="46963" y="1108"/>
                  </a:lnTo>
                  <a:lnTo>
                    <a:pt x="32835" y="1108"/>
                  </a:lnTo>
                  <a:lnTo>
                    <a:pt x="29156" y="1280"/>
                  </a:lnTo>
                  <a:lnTo>
                    <a:pt x="22297" y="1748"/>
                  </a:lnTo>
                  <a:lnTo>
                    <a:pt x="19385" y="2011"/>
                  </a:lnTo>
                  <a:lnTo>
                    <a:pt x="15325" y="2479"/>
                  </a:lnTo>
                  <a:lnTo>
                    <a:pt x="9711" y="2908"/>
                  </a:lnTo>
                  <a:lnTo>
                    <a:pt x="9989" y="2908"/>
                  </a:lnTo>
                  <a:lnTo>
                    <a:pt x="5816" y="3529"/>
                  </a:lnTo>
                  <a:lnTo>
                    <a:pt x="4363" y="3950"/>
                  </a:lnTo>
                  <a:lnTo>
                    <a:pt x="0" y="8967"/>
                  </a:lnTo>
                  <a:lnTo>
                    <a:pt x="106" y="10755"/>
                  </a:lnTo>
                  <a:lnTo>
                    <a:pt x="227" y="12105"/>
                  </a:lnTo>
                  <a:lnTo>
                    <a:pt x="1817" y="15500"/>
                  </a:lnTo>
                  <a:lnTo>
                    <a:pt x="1893" y="15661"/>
                  </a:lnTo>
                  <a:lnTo>
                    <a:pt x="1965" y="15815"/>
                  </a:lnTo>
                  <a:lnTo>
                    <a:pt x="17317" y="22089"/>
                  </a:lnTo>
                  <a:lnTo>
                    <a:pt x="17131" y="22089"/>
                  </a:lnTo>
                  <a:lnTo>
                    <a:pt x="21546" y="22609"/>
                  </a:lnTo>
                  <a:lnTo>
                    <a:pt x="25126" y="19787"/>
                  </a:lnTo>
                  <a:lnTo>
                    <a:pt x="25378" y="17663"/>
                  </a:lnTo>
                  <a:lnTo>
                    <a:pt x="25419" y="17313"/>
                  </a:lnTo>
                  <a:lnTo>
                    <a:pt x="11825" y="17313"/>
                  </a:lnTo>
                  <a:lnTo>
                    <a:pt x="14533" y="14199"/>
                  </a:lnTo>
                  <a:lnTo>
                    <a:pt x="15104" y="12468"/>
                  </a:lnTo>
                  <a:lnTo>
                    <a:pt x="15002" y="10755"/>
                  </a:lnTo>
                  <a:lnTo>
                    <a:pt x="14945" y="9786"/>
                  </a:lnTo>
                  <a:lnTo>
                    <a:pt x="14738" y="9136"/>
                  </a:lnTo>
                  <a:lnTo>
                    <a:pt x="14467" y="8559"/>
                  </a:lnTo>
                  <a:lnTo>
                    <a:pt x="14164" y="7843"/>
                  </a:lnTo>
                  <a:lnTo>
                    <a:pt x="17040" y="7843"/>
                  </a:lnTo>
                  <a:lnTo>
                    <a:pt x="11060" y="7141"/>
                  </a:lnTo>
                  <a:lnTo>
                    <a:pt x="95159" y="7141"/>
                  </a:lnTo>
                  <a:lnTo>
                    <a:pt x="95434" y="6428"/>
                  </a:lnTo>
                  <a:lnTo>
                    <a:pt x="95495" y="6271"/>
                  </a:lnTo>
                  <a:lnTo>
                    <a:pt x="96126" y="5132"/>
                  </a:lnTo>
                  <a:lnTo>
                    <a:pt x="109931" y="5132"/>
                  </a:lnTo>
                  <a:lnTo>
                    <a:pt x="106859" y="652"/>
                  </a:lnTo>
                  <a:close/>
                </a:path>
                <a:path w="111125" h="22859">
                  <a:moveTo>
                    <a:pt x="96024" y="5396"/>
                  </a:moveTo>
                  <a:lnTo>
                    <a:pt x="95663" y="5967"/>
                  </a:lnTo>
                  <a:lnTo>
                    <a:pt x="95495" y="6271"/>
                  </a:lnTo>
                  <a:lnTo>
                    <a:pt x="94140" y="9786"/>
                  </a:lnTo>
                  <a:lnTo>
                    <a:pt x="94025" y="10083"/>
                  </a:lnTo>
                  <a:lnTo>
                    <a:pt x="93867" y="10755"/>
                  </a:lnTo>
                  <a:lnTo>
                    <a:pt x="95660" y="14801"/>
                  </a:lnTo>
                  <a:lnTo>
                    <a:pt x="103080" y="17663"/>
                  </a:lnTo>
                  <a:lnTo>
                    <a:pt x="107248" y="15815"/>
                  </a:lnTo>
                  <a:lnTo>
                    <a:pt x="107370" y="15500"/>
                  </a:lnTo>
                  <a:lnTo>
                    <a:pt x="107480" y="15215"/>
                  </a:lnTo>
                  <a:lnTo>
                    <a:pt x="38959" y="15215"/>
                  </a:lnTo>
                  <a:lnTo>
                    <a:pt x="97383" y="14801"/>
                  </a:lnTo>
                  <a:lnTo>
                    <a:pt x="103965" y="14199"/>
                  </a:lnTo>
                  <a:lnTo>
                    <a:pt x="100646" y="14199"/>
                  </a:lnTo>
                  <a:lnTo>
                    <a:pt x="99250" y="13835"/>
                  </a:lnTo>
                  <a:lnTo>
                    <a:pt x="97886" y="13030"/>
                  </a:lnTo>
                  <a:lnTo>
                    <a:pt x="95864" y="10083"/>
                  </a:lnTo>
                  <a:lnTo>
                    <a:pt x="95662" y="9136"/>
                  </a:lnTo>
                  <a:lnTo>
                    <a:pt x="95736" y="6271"/>
                  </a:lnTo>
                  <a:lnTo>
                    <a:pt x="95814" y="5967"/>
                  </a:lnTo>
                  <a:lnTo>
                    <a:pt x="96024" y="5396"/>
                  </a:lnTo>
                  <a:close/>
                </a:path>
                <a:path w="111125" h="22859">
                  <a:moveTo>
                    <a:pt x="19287" y="7843"/>
                  </a:moveTo>
                  <a:lnTo>
                    <a:pt x="14164" y="7843"/>
                  </a:lnTo>
                  <a:lnTo>
                    <a:pt x="14659" y="8967"/>
                  </a:lnTo>
                  <a:lnTo>
                    <a:pt x="14738" y="9136"/>
                  </a:lnTo>
                  <a:lnTo>
                    <a:pt x="14945" y="9786"/>
                  </a:lnTo>
                  <a:lnTo>
                    <a:pt x="15002" y="10755"/>
                  </a:lnTo>
                  <a:lnTo>
                    <a:pt x="15104" y="12468"/>
                  </a:lnTo>
                  <a:lnTo>
                    <a:pt x="14653" y="13835"/>
                  </a:lnTo>
                  <a:lnTo>
                    <a:pt x="14533" y="14199"/>
                  </a:lnTo>
                  <a:lnTo>
                    <a:pt x="11825" y="17313"/>
                  </a:lnTo>
                  <a:lnTo>
                    <a:pt x="10172" y="17313"/>
                  </a:lnTo>
                  <a:lnTo>
                    <a:pt x="22603" y="16343"/>
                  </a:lnTo>
                  <a:lnTo>
                    <a:pt x="20803" y="16343"/>
                  </a:lnTo>
                  <a:lnTo>
                    <a:pt x="23495" y="16101"/>
                  </a:lnTo>
                  <a:lnTo>
                    <a:pt x="25579" y="15958"/>
                  </a:lnTo>
                  <a:lnTo>
                    <a:pt x="25667" y="15215"/>
                  </a:lnTo>
                  <a:lnTo>
                    <a:pt x="25787" y="14199"/>
                  </a:lnTo>
                  <a:lnTo>
                    <a:pt x="25830" y="13835"/>
                  </a:lnTo>
                  <a:lnTo>
                    <a:pt x="25925" y="13030"/>
                  </a:lnTo>
                  <a:lnTo>
                    <a:pt x="26034" y="12105"/>
                  </a:lnTo>
                  <a:lnTo>
                    <a:pt x="26230" y="12105"/>
                  </a:lnTo>
                  <a:lnTo>
                    <a:pt x="23240" y="8313"/>
                  </a:lnTo>
                  <a:lnTo>
                    <a:pt x="19287" y="7843"/>
                  </a:lnTo>
                  <a:close/>
                </a:path>
                <a:path w="111125" h="22859">
                  <a:moveTo>
                    <a:pt x="25579" y="15958"/>
                  </a:moveTo>
                  <a:lnTo>
                    <a:pt x="23495" y="16101"/>
                  </a:lnTo>
                  <a:lnTo>
                    <a:pt x="20803" y="16343"/>
                  </a:lnTo>
                  <a:lnTo>
                    <a:pt x="22603" y="16343"/>
                  </a:lnTo>
                  <a:lnTo>
                    <a:pt x="10172" y="17313"/>
                  </a:lnTo>
                  <a:lnTo>
                    <a:pt x="25419" y="17313"/>
                  </a:lnTo>
                  <a:lnTo>
                    <a:pt x="25534" y="16343"/>
                  </a:lnTo>
                  <a:lnTo>
                    <a:pt x="25579" y="15958"/>
                  </a:lnTo>
                  <a:close/>
                </a:path>
                <a:path w="111125" h="22859">
                  <a:moveTo>
                    <a:pt x="95159" y="7141"/>
                  </a:moveTo>
                  <a:lnTo>
                    <a:pt x="12972" y="7141"/>
                  </a:lnTo>
                  <a:lnTo>
                    <a:pt x="14600" y="7843"/>
                  </a:lnTo>
                  <a:lnTo>
                    <a:pt x="19287" y="7843"/>
                  </a:lnTo>
                  <a:lnTo>
                    <a:pt x="23240" y="8313"/>
                  </a:lnTo>
                  <a:lnTo>
                    <a:pt x="26230" y="12105"/>
                  </a:lnTo>
                  <a:lnTo>
                    <a:pt x="26034" y="12105"/>
                  </a:lnTo>
                  <a:lnTo>
                    <a:pt x="25925" y="13030"/>
                  </a:lnTo>
                  <a:lnTo>
                    <a:pt x="25830" y="13835"/>
                  </a:lnTo>
                  <a:lnTo>
                    <a:pt x="25787" y="14199"/>
                  </a:lnTo>
                  <a:lnTo>
                    <a:pt x="25667" y="15215"/>
                  </a:lnTo>
                  <a:lnTo>
                    <a:pt x="25579" y="15958"/>
                  </a:lnTo>
                  <a:lnTo>
                    <a:pt x="29927" y="15661"/>
                  </a:lnTo>
                  <a:lnTo>
                    <a:pt x="33389" y="15500"/>
                  </a:lnTo>
                  <a:lnTo>
                    <a:pt x="47187" y="15500"/>
                  </a:lnTo>
                  <a:lnTo>
                    <a:pt x="53623" y="15215"/>
                  </a:lnTo>
                  <a:lnTo>
                    <a:pt x="96733" y="15215"/>
                  </a:lnTo>
                  <a:lnTo>
                    <a:pt x="95660" y="14801"/>
                  </a:lnTo>
                  <a:lnTo>
                    <a:pt x="93867" y="10755"/>
                  </a:lnTo>
                  <a:lnTo>
                    <a:pt x="94025" y="10083"/>
                  </a:lnTo>
                  <a:lnTo>
                    <a:pt x="95159" y="7141"/>
                  </a:lnTo>
                  <a:close/>
                </a:path>
                <a:path w="111125" h="22859">
                  <a:moveTo>
                    <a:pt x="109931" y="5132"/>
                  </a:moveTo>
                  <a:lnTo>
                    <a:pt x="96126" y="5132"/>
                  </a:lnTo>
                  <a:lnTo>
                    <a:pt x="95814" y="5967"/>
                  </a:lnTo>
                  <a:lnTo>
                    <a:pt x="95736" y="6271"/>
                  </a:lnTo>
                  <a:lnTo>
                    <a:pt x="95662" y="9136"/>
                  </a:lnTo>
                  <a:lnTo>
                    <a:pt x="95801" y="9786"/>
                  </a:lnTo>
                  <a:lnTo>
                    <a:pt x="95864" y="10083"/>
                  </a:lnTo>
                  <a:lnTo>
                    <a:pt x="97886" y="13030"/>
                  </a:lnTo>
                  <a:lnTo>
                    <a:pt x="99250" y="13835"/>
                  </a:lnTo>
                  <a:lnTo>
                    <a:pt x="100646" y="14199"/>
                  </a:lnTo>
                  <a:lnTo>
                    <a:pt x="103965" y="14199"/>
                  </a:lnTo>
                  <a:lnTo>
                    <a:pt x="97383" y="14801"/>
                  </a:lnTo>
                  <a:lnTo>
                    <a:pt x="38959" y="15215"/>
                  </a:lnTo>
                  <a:lnTo>
                    <a:pt x="107480" y="15215"/>
                  </a:lnTo>
                  <a:lnTo>
                    <a:pt x="108538" y="12468"/>
                  </a:lnTo>
                  <a:lnTo>
                    <a:pt x="109208" y="11229"/>
                  </a:lnTo>
                  <a:lnTo>
                    <a:pt x="110238" y="8559"/>
                  </a:lnTo>
                  <a:lnTo>
                    <a:pt x="110333" y="8313"/>
                  </a:lnTo>
                  <a:lnTo>
                    <a:pt x="110419" y="7141"/>
                  </a:lnTo>
                  <a:lnTo>
                    <a:pt x="110505" y="5967"/>
                  </a:lnTo>
                  <a:lnTo>
                    <a:pt x="109931" y="5132"/>
                  </a:lnTo>
                  <a:close/>
                </a:path>
                <a:path w="111125" h="22859">
                  <a:moveTo>
                    <a:pt x="104698" y="0"/>
                  </a:moveTo>
                  <a:lnTo>
                    <a:pt x="100931" y="0"/>
                  </a:lnTo>
                  <a:lnTo>
                    <a:pt x="98562" y="251"/>
                  </a:lnTo>
                  <a:lnTo>
                    <a:pt x="76775" y="251"/>
                  </a:lnTo>
                  <a:lnTo>
                    <a:pt x="69425" y="652"/>
                  </a:lnTo>
                  <a:lnTo>
                    <a:pt x="107203" y="652"/>
                  </a:lnTo>
                  <a:lnTo>
                    <a:pt x="104698" y="0"/>
                  </a:lnTo>
                  <a:close/>
                </a:path>
              </a:pathLst>
            </a:custGeom>
            <a:solidFill>
              <a:srgbClr val="000000"/>
            </a:solidFill>
          </p:spPr>
          <p:txBody>
            <a:bodyPr wrap="square" lIns="0" tIns="0" rIns="0" bIns="0" rtlCol="0"/>
            <a:lstStyle/>
            <a:p>
              <a:endParaRPr sz="898"/>
            </a:p>
          </p:txBody>
        </p:sp>
        <p:pic>
          <p:nvPicPr>
            <p:cNvPr id="102" name="object 102"/>
            <p:cNvPicPr/>
            <p:nvPr/>
          </p:nvPicPr>
          <p:blipFill>
            <a:blip r:embed="rId71" cstate="print"/>
            <a:stretch>
              <a:fillRect/>
            </a:stretch>
          </p:blipFill>
          <p:spPr>
            <a:xfrm>
              <a:off x="5050867" y="9077106"/>
              <a:ext cx="804969" cy="356185"/>
            </a:xfrm>
            <a:prstGeom prst="rect">
              <a:avLst/>
            </a:prstGeom>
          </p:spPr>
        </p:pic>
      </p:grpSp>
      <p:pic>
        <p:nvPicPr>
          <p:cNvPr id="103" name="object 103"/>
          <p:cNvPicPr/>
          <p:nvPr/>
        </p:nvPicPr>
        <p:blipFill>
          <a:blip r:embed="rId72" cstate="print"/>
          <a:stretch>
            <a:fillRect/>
          </a:stretch>
        </p:blipFill>
        <p:spPr>
          <a:xfrm>
            <a:off x="5651069" y="6181971"/>
            <a:ext cx="105118" cy="138078"/>
          </a:xfrm>
          <a:prstGeom prst="rect">
            <a:avLst/>
          </a:prstGeom>
        </p:spPr>
      </p:pic>
      <p:sp>
        <p:nvSpPr>
          <p:cNvPr id="104" name="object 104"/>
          <p:cNvSpPr/>
          <p:nvPr/>
        </p:nvSpPr>
        <p:spPr>
          <a:xfrm>
            <a:off x="5832375" y="6209829"/>
            <a:ext cx="75340" cy="40724"/>
          </a:xfrm>
          <a:custGeom>
            <a:avLst/>
            <a:gdLst/>
            <a:ahLst/>
            <a:cxnLst/>
            <a:rect l="l" t="t" r="r" b="b"/>
            <a:pathLst>
              <a:path w="117475" h="63500">
                <a:moveTo>
                  <a:pt x="89090" y="16535"/>
                </a:moveTo>
                <a:lnTo>
                  <a:pt x="85813" y="13258"/>
                </a:lnTo>
                <a:lnTo>
                  <a:pt x="81559" y="8216"/>
                </a:lnTo>
                <a:lnTo>
                  <a:pt x="80124" y="6781"/>
                </a:lnTo>
                <a:lnTo>
                  <a:pt x="74853" y="3873"/>
                </a:lnTo>
                <a:lnTo>
                  <a:pt x="73101" y="3467"/>
                </a:lnTo>
                <a:lnTo>
                  <a:pt x="73291" y="3467"/>
                </a:lnTo>
                <a:lnTo>
                  <a:pt x="68618" y="2844"/>
                </a:lnTo>
                <a:lnTo>
                  <a:pt x="68453" y="2844"/>
                </a:lnTo>
                <a:lnTo>
                  <a:pt x="65062" y="2324"/>
                </a:lnTo>
                <a:lnTo>
                  <a:pt x="48272" y="0"/>
                </a:lnTo>
                <a:lnTo>
                  <a:pt x="15011" y="0"/>
                </a:lnTo>
                <a:lnTo>
                  <a:pt x="15011" y="3695"/>
                </a:lnTo>
                <a:lnTo>
                  <a:pt x="15011" y="5130"/>
                </a:lnTo>
                <a:lnTo>
                  <a:pt x="15011" y="8216"/>
                </a:lnTo>
                <a:lnTo>
                  <a:pt x="14998" y="8864"/>
                </a:lnTo>
                <a:lnTo>
                  <a:pt x="14566" y="10083"/>
                </a:lnTo>
                <a:lnTo>
                  <a:pt x="14312" y="11061"/>
                </a:lnTo>
                <a:lnTo>
                  <a:pt x="14198" y="11455"/>
                </a:lnTo>
                <a:lnTo>
                  <a:pt x="14566" y="10083"/>
                </a:lnTo>
                <a:lnTo>
                  <a:pt x="14897" y="8839"/>
                </a:lnTo>
                <a:lnTo>
                  <a:pt x="14884" y="4876"/>
                </a:lnTo>
                <a:lnTo>
                  <a:pt x="15011" y="3695"/>
                </a:lnTo>
                <a:lnTo>
                  <a:pt x="15011" y="0"/>
                </a:lnTo>
                <a:lnTo>
                  <a:pt x="12852" y="0"/>
                </a:lnTo>
                <a:lnTo>
                  <a:pt x="12852" y="2514"/>
                </a:lnTo>
                <a:lnTo>
                  <a:pt x="12534" y="2324"/>
                </a:lnTo>
                <a:lnTo>
                  <a:pt x="12687" y="2324"/>
                </a:lnTo>
                <a:lnTo>
                  <a:pt x="12852" y="2514"/>
                </a:lnTo>
                <a:lnTo>
                  <a:pt x="12852" y="0"/>
                </a:lnTo>
                <a:lnTo>
                  <a:pt x="7315" y="0"/>
                </a:lnTo>
                <a:lnTo>
                  <a:pt x="5943" y="317"/>
                </a:lnTo>
                <a:lnTo>
                  <a:pt x="3771" y="317"/>
                </a:lnTo>
                <a:lnTo>
                  <a:pt x="609" y="3467"/>
                </a:lnTo>
                <a:lnTo>
                  <a:pt x="609" y="6261"/>
                </a:lnTo>
                <a:lnTo>
                  <a:pt x="609" y="6781"/>
                </a:lnTo>
                <a:lnTo>
                  <a:pt x="457" y="7112"/>
                </a:lnTo>
                <a:lnTo>
                  <a:pt x="165" y="8216"/>
                </a:lnTo>
                <a:lnTo>
                  <a:pt x="114" y="8382"/>
                </a:lnTo>
                <a:lnTo>
                  <a:pt x="0" y="8839"/>
                </a:lnTo>
                <a:lnTo>
                  <a:pt x="609" y="10083"/>
                </a:lnTo>
                <a:lnTo>
                  <a:pt x="647" y="11455"/>
                </a:lnTo>
                <a:lnTo>
                  <a:pt x="3835" y="14655"/>
                </a:lnTo>
                <a:lnTo>
                  <a:pt x="5143" y="14655"/>
                </a:lnTo>
                <a:lnTo>
                  <a:pt x="5422" y="14833"/>
                </a:lnTo>
                <a:lnTo>
                  <a:pt x="6223" y="15290"/>
                </a:lnTo>
                <a:lnTo>
                  <a:pt x="9525" y="17005"/>
                </a:lnTo>
                <a:lnTo>
                  <a:pt x="14109" y="19723"/>
                </a:lnTo>
                <a:lnTo>
                  <a:pt x="15824" y="20574"/>
                </a:lnTo>
                <a:lnTo>
                  <a:pt x="20447" y="21805"/>
                </a:lnTo>
                <a:lnTo>
                  <a:pt x="27038" y="21805"/>
                </a:lnTo>
                <a:lnTo>
                  <a:pt x="31013" y="22021"/>
                </a:lnTo>
                <a:lnTo>
                  <a:pt x="34404" y="18973"/>
                </a:lnTo>
                <a:lnTo>
                  <a:pt x="34518" y="16776"/>
                </a:lnTo>
                <a:lnTo>
                  <a:pt x="34632" y="14655"/>
                </a:lnTo>
                <a:lnTo>
                  <a:pt x="34734" y="12801"/>
                </a:lnTo>
                <a:lnTo>
                  <a:pt x="34658" y="14236"/>
                </a:lnTo>
                <a:lnTo>
                  <a:pt x="44297" y="14236"/>
                </a:lnTo>
                <a:lnTo>
                  <a:pt x="64287" y="16776"/>
                </a:lnTo>
                <a:lnTo>
                  <a:pt x="69126" y="17437"/>
                </a:lnTo>
                <a:lnTo>
                  <a:pt x="70015" y="17640"/>
                </a:lnTo>
                <a:lnTo>
                  <a:pt x="71043" y="18211"/>
                </a:lnTo>
                <a:lnTo>
                  <a:pt x="71793" y="18973"/>
                </a:lnTo>
                <a:lnTo>
                  <a:pt x="74637" y="22364"/>
                </a:lnTo>
                <a:lnTo>
                  <a:pt x="75222" y="23037"/>
                </a:lnTo>
                <a:lnTo>
                  <a:pt x="78892" y="26720"/>
                </a:lnTo>
                <a:lnTo>
                  <a:pt x="83451" y="26720"/>
                </a:lnTo>
                <a:lnTo>
                  <a:pt x="89077" y="21094"/>
                </a:lnTo>
                <a:lnTo>
                  <a:pt x="89090" y="16535"/>
                </a:lnTo>
                <a:close/>
              </a:path>
              <a:path w="117475" h="63500">
                <a:moveTo>
                  <a:pt x="117398" y="45618"/>
                </a:moveTo>
                <a:lnTo>
                  <a:pt x="117094" y="45618"/>
                </a:lnTo>
                <a:lnTo>
                  <a:pt x="115176" y="38277"/>
                </a:lnTo>
                <a:lnTo>
                  <a:pt x="111239" y="35979"/>
                </a:lnTo>
                <a:lnTo>
                  <a:pt x="104508" y="37731"/>
                </a:lnTo>
                <a:lnTo>
                  <a:pt x="86233" y="42875"/>
                </a:lnTo>
                <a:lnTo>
                  <a:pt x="81813" y="44030"/>
                </a:lnTo>
                <a:lnTo>
                  <a:pt x="74320" y="45389"/>
                </a:lnTo>
                <a:lnTo>
                  <a:pt x="72237" y="45618"/>
                </a:lnTo>
                <a:lnTo>
                  <a:pt x="62534" y="46342"/>
                </a:lnTo>
                <a:lnTo>
                  <a:pt x="62966" y="46342"/>
                </a:lnTo>
                <a:lnTo>
                  <a:pt x="60477" y="46621"/>
                </a:lnTo>
                <a:lnTo>
                  <a:pt x="52425" y="47726"/>
                </a:lnTo>
                <a:lnTo>
                  <a:pt x="49974" y="48031"/>
                </a:lnTo>
                <a:lnTo>
                  <a:pt x="26631" y="48031"/>
                </a:lnTo>
                <a:lnTo>
                  <a:pt x="26657" y="47434"/>
                </a:lnTo>
                <a:lnTo>
                  <a:pt x="21780" y="42087"/>
                </a:lnTo>
                <a:lnTo>
                  <a:pt x="21780" y="54483"/>
                </a:lnTo>
                <a:lnTo>
                  <a:pt x="20828" y="56781"/>
                </a:lnTo>
                <a:lnTo>
                  <a:pt x="21780" y="54483"/>
                </a:lnTo>
                <a:lnTo>
                  <a:pt x="21780" y="42087"/>
                </a:lnTo>
                <a:lnTo>
                  <a:pt x="21297" y="41554"/>
                </a:lnTo>
                <a:lnTo>
                  <a:pt x="20434" y="41516"/>
                </a:lnTo>
                <a:lnTo>
                  <a:pt x="20434" y="57137"/>
                </a:lnTo>
                <a:lnTo>
                  <a:pt x="20434" y="41516"/>
                </a:lnTo>
                <a:lnTo>
                  <a:pt x="16738" y="41351"/>
                </a:lnTo>
                <a:lnTo>
                  <a:pt x="13804" y="44030"/>
                </a:lnTo>
                <a:lnTo>
                  <a:pt x="13360" y="44411"/>
                </a:lnTo>
                <a:lnTo>
                  <a:pt x="6311" y="57226"/>
                </a:lnTo>
                <a:lnTo>
                  <a:pt x="11671" y="62572"/>
                </a:lnTo>
                <a:lnTo>
                  <a:pt x="13766" y="62953"/>
                </a:lnTo>
                <a:lnTo>
                  <a:pt x="19392" y="62953"/>
                </a:lnTo>
                <a:lnTo>
                  <a:pt x="24168" y="62572"/>
                </a:lnTo>
                <a:lnTo>
                  <a:pt x="46977" y="62572"/>
                </a:lnTo>
                <a:lnTo>
                  <a:pt x="52260" y="62255"/>
                </a:lnTo>
                <a:lnTo>
                  <a:pt x="54000" y="62052"/>
                </a:lnTo>
                <a:lnTo>
                  <a:pt x="62242" y="60921"/>
                </a:lnTo>
                <a:lnTo>
                  <a:pt x="63525" y="60769"/>
                </a:lnTo>
                <a:lnTo>
                  <a:pt x="62903" y="60769"/>
                </a:lnTo>
                <a:lnTo>
                  <a:pt x="73799" y="59931"/>
                </a:lnTo>
                <a:lnTo>
                  <a:pt x="76263" y="59677"/>
                </a:lnTo>
                <a:lnTo>
                  <a:pt x="85026" y="58077"/>
                </a:lnTo>
                <a:lnTo>
                  <a:pt x="88303" y="57226"/>
                </a:lnTo>
                <a:lnTo>
                  <a:pt x="89649" y="56870"/>
                </a:lnTo>
                <a:lnTo>
                  <a:pt x="108267" y="51638"/>
                </a:lnTo>
                <a:lnTo>
                  <a:pt x="114884" y="49911"/>
                </a:lnTo>
                <a:lnTo>
                  <a:pt x="117398" y="45618"/>
                </a:lnTo>
                <a:close/>
              </a:path>
            </a:pathLst>
          </a:custGeom>
          <a:solidFill>
            <a:srgbClr val="000000"/>
          </a:solidFill>
        </p:spPr>
        <p:txBody>
          <a:bodyPr wrap="square" lIns="0" tIns="0" rIns="0" bIns="0" rtlCol="0"/>
          <a:lstStyle/>
          <a:p>
            <a:endParaRPr sz="898"/>
          </a:p>
        </p:txBody>
      </p:sp>
      <p:pic>
        <p:nvPicPr>
          <p:cNvPr id="105" name="object 105"/>
          <p:cNvPicPr/>
          <p:nvPr/>
        </p:nvPicPr>
        <p:blipFill>
          <a:blip r:embed="rId73" cstate="print"/>
          <a:stretch>
            <a:fillRect/>
          </a:stretch>
        </p:blipFill>
        <p:spPr>
          <a:xfrm>
            <a:off x="6979253" y="6186589"/>
            <a:ext cx="164470" cy="131839"/>
          </a:xfrm>
          <a:prstGeom prst="rect">
            <a:avLst/>
          </a:prstGeom>
        </p:spPr>
      </p:pic>
      <p:pic>
        <p:nvPicPr>
          <p:cNvPr id="106" name="object 106"/>
          <p:cNvPicPr/>
          <p:nvPr/>
        </p:nvPicPr>
        <p:blipFill>
          <a:blip r:embed="rId74" cstate="print"/>
          <a:stretch>
            <a:fillRect/>
          </a:stretch>
        </p:blipFill>
        <p:spPr>
          <a:xfrm>
            <a:off x="7201758" y="6213928"/>
            <a:ext cx="76108" cy="42080"/>
          </a:xfrm>
          <a:prstGeom prst="rect">
            <a:avLst/>
          </a:prstGeom>
        </p:spPr>
      </p:pic>
      <p:pic>
        <p:nvPicPr>
          <p:cNvPr id="107" name="object 107"/>
          <p:cNvPicPr/>
          <p:nvPr/>
        </p:nvPicPr>
        <p:blipFill>
          <a:blip r:embed="rId75" cstate="print"/>
          <a:stretch>
            <a:fillRect/>
          </a:stretch>
        </p:blipFill>
        <p:spPr>
          <a:xfrm>
            <a:off x="5997954" y="6155788"/>
            <a:ext cx="270782" cy="118002"/>
          </a:xfrm>
          <a:prstGeom prst="rect">
            <a:avLst/>
          </a:prstGeom>
        </p:spPr>
      </p:pic>
      <p:pic>
        <p:nvPicPr>
          <p:cNvPr id="108" name="object 108"/>
          <p:cNvPicPr/>
          <p:nvPr/>
        </p:nvPicPr>
        <p:blipFill>
          <a:blip r:embed="rId76" cstate="print"/>
          <a:stretch>
            <a:fillRect/>
          </a:stretch>
        </p:blipFill>
        <p:spPr>
          <a:xfrm>
            <a:off x="7360182" y="6178822"/>
            <a:ext cx="308451" cy="94329"/>
          </a:xfrm>
          <a:prstGeom prst="rect">
            <a:avLst/>
          </a:prstGeom>
        </p:spPr>
      </p:pic>
    </p:spTree>
    <p:extLst>
      <p:ext uri="{BB962C8B-B14F-4D97-AF65-F5344CB8AC3E}">
        <p14:creationId xmlns:p14="http://schemas.microsoft.com/office/powerpoint/2010/main" val="4129778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32726" y="461559"/>
            <a:ext cx="282402" cy="147113"/>
          </a:xfrm>
          <a:prstGeom prst="rect">
            <a:avLst/>
          </a:prstGeom>
        </p:spPr>
      </p:pic>
      <p:pic>
        <p:nvPicPr>
          <p:cNvPr id="3" name="object 3"/>
          <p:cNvPicPr/>
          <p:nvPr/>
        </p:nvPicPr>
        <p:blipFill>
          <a:blip r:embed="rId3" cstate="print"/>
          <a:stretch>
            <a:fillRect/>
          </a:stretch>
        </p:blipFill>
        <p:spPr>
          <a:xfrm>
            <a:off x="4851612" y="486274"/>
            <a:ext cx="374746" cy="133138"/>
          </a:xfrm>
          <a:prstGeom prst="rect">
            <a:avLst/>
          </a:prstGeom>
        </p:spPr>
      </p:pic>
      <p:pic>
        <p:nvPicPr>
          <p:cNvPr id="4" name="object 4"/>
          <p:cNvPicPr/>
          <p:nvPr/>
        </p:nvPicPr>
        <p:blipFill>
          <a:blip r:embed="rId4" cstate="print"/>
          <a:stretch>
            <a:fillRect/>
          </a:stretch>
        </p:blipFill>
        <p:spPr>
          <a:xfrm>
            <a:off x="5373365" y="481976"/>
            <a:ext cx="461302" cy="81962"/>
          </a:xfrm>
          <a:prstGeom prst="rect">
            <a:avLst/>
          </a:prstGeom>
        </p:spPr>
      </p:pic>
      <p:pic>
        <p:nvPicPr>
          <p:cNvPr id="5" name="object 5"/>
          <p:cNvPicPr/>
          <p:nvPr/>
        </p:nvPicPr>
        <p:blipFill>
          <a:blip r:embed="rId5" cstate="print"/>
          <a:stretch>
            <a:fillRect/>
          </a:stretch>
        </p:blipFill>
        <p:spPr>
          <a:xfrm>
            <a:off x="4611856" y="787566"/>
            <a:ext cx="601019" cy="157985"/>
          </a:xfrm>
          <a:prstGeom prst="rect">
            <a:avLst/>
          </a:prstGeom>
        </p:spPr>
      </p:pic>
      <p:pic>
        <p:nvPicPr>
          <p:cNvPr id="6" name="object 6"/>
          <p:cNvPicPr/>
          <p:nvPr/>
        </p:nvPicPr>
        <p:blipFill>
          <a:blip r:embed="rId6" cstate="print"/>
          <a:stretch>
            <a:fillRect/>
          </a:stretch>
        </p:blipFill>
        <p:spPr>
          <a:xfrm>
            <a:off x="5312326" y="851221"/>
            <a:ext cx="95910" cy="41960"/>
          </a:xfrm>
          <a:prstGeom prst="rect">
            <a:avLst/>
          </a:prstGeom>
        </p:spPr>
      </p:pic>
      <p:pic>
        <p:nvPicPr>
          <p:cNvPr id="7" name="object 7"/>
          <p:cNvPicPr/>
          <p:nvPr/>
        </p:nvPicPr>
        <p:blipFill>
          <a:blip r:embed="rId7" cstate="print"/>
          <a:stretch>
            <a:fillRect/>
          </a:stretch>
        </p:blipFill>
        <p:spPr>
          <a:xfrm>
            <a:off x="5476090" y="837179"/>
            <a:ext cx="82452" cy="59775"/>
          </a:xfrm>
          <a:prstGeom prst="rect">
            <a:avLst/>
          </a:prstGeom>
        </p:spPr>
      </p:pic>
      <p:sp>
        <p:nvSpPr>
          <p:cNvPr id="8" name="object 8"/>
          <p:cNvSpPr/>
          <p:nvPr/>
        </p:nvSpPr>
        <p:spPr>
          <a:xfrm>
            <a:off x="4191527" y="1060793"/>
            <a:ext cx="123395" cy="596613"/>
          </a:xfrm>
          <a:custGeom>
            <a:avLst/>
            <a:gdLst/>
            <a:ahLst/>
            <a:cxnLst/>
            <a:rect l="l" t="t" r="r" b="b"/>
            <a:pathLst>
              <a:path w="192405" h="930275">
                <a:moveTo>
                  <a:pt x="14818" y="929704"/>
                </a:moveTo>
                <a:lnTo>
                  <a:pt x="6045" y="929704"/>
                </a:lnTo>
                <a:lnTo>
                  <a:pt x="7635" y="930103"/>
                </a:lnTo>
                <a:lnTo>
                  <a:pt x="11820" y="930103"/>
                </a:lnTo>
                <a:lnTo>
                  <a:pt x="14818" y="929704"/>
                </a:lnTo>
                <a:close/>
              </a:path>
              <a:path w="192405" h="930275">
                <a:moveTo>
                  <a:pt x="58028" y="0"/>
                </a:moveTo>
                <a:lnTo>
                  <a:pt x="55542" y="0"/>
                </a:lnTo>
                <a:lnTo>
                  <a:pt x="47364" y="3925"/>
                </a:lnTo>
                <a:lnTo>
                  <a:pt x="39470" y="21045"/>
                </a:lnTo>
                <a:lnTo>
                  <a:pt x="39385" y="21774"/>
                </a:lnTo>
                <a:lnTo>
                  <a:pt x="39273" y="22733"/>
                </a:lnTo>
                <a:lnTo>
                  <a:pt x="39163" y="23677"/>
                </a:lnTo>
                <a:lnTo>
                  <a:pt x="38460" y="28621"/>
                </a:lnTo>
                <a:lnTo>
                  <a:pt x="38414" y="29163"/>
                </a:lnTo>
                <a:lnTo>
                  <a:pt x="38323" y="30224"/>
                </a:lnTo>
                <a:lnTo>
                  <a:pt x="38207" y="31572"/>
                </a:lnTo>
                <a:lnTo>
                  <a:pt x="37892" y="36252"/>
                </a:lnTo>
                <a:lnTo>
                  <a:pt x="37848" y="36912"/>
                </a:lnTo>
                <a:lnTo>
                  <a:pt x="37724" y="38751"/>
                </a:lnTo>
                <a:lnTo>
                  <a:pt x="37642" y="39965"/>
                </a:lnTo>
                <a:lnTo>
                  <a:pt x="37585" y="40819"/>
                </a:lnTo>
                <a:lnTo>
                  <a:pt x="37499" y="42092"/>
                </a:lnTo>
                <a:lnTo>
                  <a:pt x="37382" y="44109"/>
                </a:lnTo>
                <a:lnTo>
                  <a:pt x="37273" y="46662"/>
                </a:lnTo>
                <a:lnTo>
                  <a:pt x="37173" y="49016"/>
                </a:lnTo>
                <a:lnTo>
                  <a:pt x="37048" y="119117"/>
                </a:lnTo>
                <a:lnTo>
                  <a:pt x="36931" y="127720"/>
                </a:lnTo>
                <a:lnTo>
                  <a:pt x="36200" y="166769"/>
                </a:lnTo>
                <a:lnTo>
                  <a:pt x="35800" y="194777"/>
                </a:lnTo>
                <a:lnTo>
                  <a:pt x="35699" y="201606"/>
                </a:lnTo>
                <a:lnTo>
                  <a:pt x="35587" y="209287"/>
                </a:lnTo>
                <a:lnTo>
                  <a:pt x="35544" y="212437"/>
                </a:lnTo>
                <a:lnTo>
                  <a:pt x="35431" y="220736"/>
                </a:lnTo>
                <a:lnTo>
                  <a:pt x="35318" y="310539"/>
                </a:lnTo>
                <a:lnTo>
                  <a:pt x="35224" y="320267"/>
                </a:lnTo>
                <a:lnTo>
                  <a:pt x="33136" y="392530"/>
                </a:lnTo>
                <a:lnTo>
                  <a:pt x="32424" y="412443"/>
                </a:lnTo>
                <a:lnTo>
                  <a:pt x="32126" y="418960"/>
                </a:lnTo>
                <a:lnTo>
                  <a:pt x="31374" y="431067"/>
                </a:lnTo>
                <a:lnTo>
                  <a:pt x="30922" y="436549"/>
                </a:lnTo>
                <a:lnTo>
                  <a:pt x="29077" y="456929"/>
                </a:lnTo>
                <a:lnTo>
                  <a:pt x="24884" y="510799"/>
                </a:lnTo>
                <a:lnTo>
                  <a:pt x="24476" y="515726"/>
                </a:lnTo>
                <a:lnTo>
                  <a:pt x="23587" y="524809"/>
                </a:lnTo>
                <a:lnTo>
                  <a:pt x="23204" y="528286"/>
                </a:lnTo>
                <a:lnTo>
                  <a:pt x="20715" y="549666"/>
                </a:lnTo>
                <a:lnTo>
                  <a:pt x="18304" y="572418"/>
                </a:lnTo>
                <a:lnTo>
                  <a:pt x="17843" y="576583"/>
                </a:lnTo>
                <a:lnTo>
                  <a:pt x="16858" y="584972"/>
                </a:lnTo>
                <a:lnTo>
                  <a:pt x="13741" y="608142"/>
                </a:lnTo>
                <a:lnTo>
                  <a:pt x="13062" y="613576"/>
                </a:lnTo>
                <a:lnTo>
                  <a:pt x="10067" y="651706"/>
                </a:lnTo>
                <a:lnTo>
                  <a:pt x="8954" y="870417"/>
                </a:lnTo>
                <a:lnTo>
                  <a:pt x="8839" y="876828"/>
                </a:lnTo>
                <a:lnTo>
                  <a:pt x="8617" y="877937"/>
                </a:lnTo>
                <a:lnTo>
                  <a:pt x="7885" y="880774"/>
                </a:lnTo>
                <a:lnTo>
                  <a:pt x="7055" y="883724"/>
                </a:lnTo>
                <a:lnTo>
                  <a:pt x="6522" y="885708"/>
                </a:lnTo>
                <a:lnTo>
                  <a:pt x="4813" y="891015"/>
                </a:lnTo>
                <a:lnTo>
                  <a:pt x="4421" y="892506"/>
                </a:lnTo>
                <a:lnTo>
                  <a:pt x="4225" y="893638"/>
                </a:lnTo>
                <a:lnTo>
                  <a:pt x="4181" y="893892"/>
                </a:lnTo>
                <a:lnTo>
                  <a:pt x="4065" y="894558"/>
                </a:lnTo>
                <a:lnTo>
                  <a:pt x="4020" y="894820"/>
                </a:lnTo>
                <a:lnTo>
                  <a:pt x="3898" y="895676"/>
                </a:lnTo>
                <a:lnTo>
                  <a:pt x="3791" y="896680"/>
                </a:lnTo>
                <a:lnTo>
                  <a:pt x="3759" y="897169"/>
                </a:lnTo>
                <a:lnTo>
                  <a:pt x="3653" y="898908"/>
                </a:lnTo>
                <a:lnTo>
                  <a:pt x="3534" y="904975"/>
                </a:lnTo>
                <a:lnTo>
                  <a:pt x="3412" y="906832"/>
                </a:lnTo>
                <a:lnTo>
                  <a:pt x="1710" y="911862"/>
                </a:lnTo>
                <a:lnTo>
                  <a:pt x="1332" y="913248"/>
                </a:lnTo>
                <a:lnTo>
                  <a:pt x="1127" y="914707"/>
                </a:lnTo>
                <a:lnTo>
                  <a:pt x="0" y="921659"/>
                </a:lnTo>
                <a:lnTo>
                  <a:pt x="76" y="924319"/>
                </a:lnTo>
                <a:lnTo>
                  <a:pt x="5460" y="929704"/>
                </a:lnTo>
                <a:lnTo>
                  <a:pt x="23744" y="929704"/>
                </a:lnTo>
                <a:lnTo>
                  <a:pt x="28524" y="929191"/>
                </a:lnTo>
                <a:lnTo>
                  <a:pt x="30065" y="928851"/>
                </a:lnTo>
                <a:lnTo>
                  <a:pt x="37329" y="927041"/>
                </a:lnTo>
                <a:lnTo>
                  <a:pt x="42421" y="925876"/>
                </a:lnTo>
                <a:lnTo>
                  <a:pt x="55700" y="922594"/>
                </a:lnTo>
                <a:lnTo>
                  <a:pt x="64591" y="920263"/>
                </a:lnTo>
                <a:lnTo>
                  <a:pt x="14857" y="920263"/>
                </a:lnTo>
                <a:lnTo>
                  <a:pt x="14834" y="919448"/>
                </a:lnTo>
                <a:lnTo>
                  <a:pt x="14514" y="918392"/>
                </a:lnTo>
                <a:lnTo>
                  <a:pt x="12172" y="916051"/>
                </a:lnTo>
                <a:lnTo>
                  <a:pt x="12496" y="916051"/>
                </a:lnTo>
                <a:lnTo>
                  <a:pt x="11111" y="915704"/>
                </a:lnTo>
                <a:lnTo>
                  <a:pt x="10858" y="915704"/>
                </a:lnTo>
                <a:lnTo>
                  <a:pt x="13980" y="915289"/>
                </a:lnTo>
                <a:lnTo>
                  <a:pt x="15749" y="915289"/>
                </a:lnTo>
                <a:lnTo>
                  <a:pt x="17300" y="910755"/>
                </a:lnTo>
                <a:lnTo>
                  <a:pt x="17587" y="909863"/>
                </a:lnTo>
                <a:lnTo>
                  <a:pt x="17704" y="909038"/>
                </a:lnTo>
                <a:lnTo>
                  <a:pt x="17819" y="908222"/>
                </a:lnTo>
                <a:lnTo>
                  <a:pt x="17853" y="907977"/>
                </a:lnTo>
                <a:lnTo>
                  <a:pt x="17973" y="905906"/>
                </a:lnTo>
                <a:lnTo>
                  <a:pt x="18077" y="898908"/>
                </a:lnTo>
                <a:lnTo>
                  <a:pt x="18202" y="897406"/>
                </a:lnTo>
                <a:lnTo>
                  <a:pt x="18487" y="895676"/>
                </a:lnTo>
                <a:lnTo>
                  <a:pt x="18591" y="895282"/>
                </a:lnTo>
                <a:lnTo>
                  <a:pt x="18715" y="894820"/>
                </a:lnTo>
                <a:lnTo>
                  <a:pt x="20354" y="889731"/>
                </a:lnTo>
                <a:lnTo>
                  <a:pt x="20697" y="888432"/>
                </a:lnTo>
                <a:lnTo>
                  <a:pt x="21884" y="884161"/>
                </a:lnTo>
                <a:lnTo>
                  <a:pt x="22717" y="880915"/>
                </a:lnTo>
                <a:lnTo>
                  <a:pt x="23056" y="879229"/>
                </a:lnTo>
                <a:lnTo>
                  <a:pt x="23340" y="876828"/>
                </a:lnTo>
                <a:lnTo>
                  <a:pt x="23299" y="679367"/>
                </a:lnTo>
                <a:lnTo>
                  <a:pt x="23466" y="673208"/>
                </a:lnTo>
                <a:lnTo>
                  <a:pt x="25584" y="634950"/>
                </a:lnTo>
                <a:lnTo>
                  <a:pt x="31147" y="586766"/>
                </a:lnTo>
                <a:lnTo>
                  <a:pt x="32152" y="578203"/>
                </a:lnTo>
                <a:lnTo>
                  <a:pt x="35652" y="545675"/>
                </a:lnTo>
                <a:lnTo>
                  <a:pt x="37516" y="529880"/>
                </a:lnTo>
                <a:lnTo>
                  <a:pt x="37908" y="526318"/>
                </a:lnTo>
                <a:lnTo>
                  <a:pt x="38820" y="517001"/>
                </a:lnTo>
                <a:lnTo>
                  <a:pt x="39234" y="512004"/>
                </a:lnTo>
                <a:lnTo>
                  <a:pt x="43425" y="458155"/>
                </a:lnTo>
                <a:lnTo>
                  <a:pt x="45275" y="437722"/>
                </a:lnTo>
                <a:lnTo>
                  <a:pt x="45735" y="432132"/>
                </a:lnTo>
                <a:lnTo>
                  <a:pt x="46508" y="419709"/>
                </a:lnTo>
                <a:lnTo>
                  <a:pt x="46811" y="413084"/>
                </a:lnTo>
                <a:lnTo>
                  <a:pt x="47670" y="388889"/>
                </a:lnTo>
                <a:lnTo>
                  <a:pt x="48505" y="367014"/>
                </a:lnTo>
                <a:lnTo>
                  <a:pt x="49624" y="320267"/>
                </a:lnTo>
                <a:lnTo>
                  <a:pt x="49718" y="233845"/>
                </a:lnTo>
                <a:lnTo>
                  <a:pt x="49833" y="220736"/>
                </a:lnTo>
                <a:lnTo>
                  <a:pt x="50870" y="149860"/>
                </a:lnTo>
                <a:lnTo>
                  <a:pt x="50995" y="143219"/>
                </a:lnTo>
                <a:lnTo>
                  <a:pt x="51335" y="127720"/>
                </a:lnTo>
                <a:lnTo>
                  <a:pt x="51446" y="55095"/>
                </a:lnTo>
                <a:lnTo>
                  <a:pt x="52665" y="31572"/>
                </a:lnTo>
                <a:lnTo>
                  <a:pt x="52781" y="30224"/>
                </a:lnTo>
                <a:lnTo>
                  <a:pt x="53217" y="27251"/>
                </a:lnTo>
                <a:lnTo>
                  <a:pt x="53334" y="26457"/>
                </a:lnTo>
                <a:lnTo>
                  <a:pt x="53599" y="24192"/>
                </a:lnTo>
                <a:lnTo>
                  <a:pt x="53659" y="23677"/>
                </a:lnTo>
                <a:lnTo>
                  <a:pt x="53770" y="22733"/>
                </a:lnTo>
                <a:lnTo>
                  <a:pt x="53857" y="21993"/>
                </a:lnTo>
                <a:lnTo>
                  <a:pt x="54052" y="21045"/>
                </a:lnTo>
                <a:lnTo>
                  <a:pt x="55808" y="17298"/>
                </a:lnTo>
                <a:lnTo>
                  <a:pt x="57724" y="14693"/>
                </a:lnTo>
                <a:lnTo>
                  <a:pt x="111849" y="14693"/>
                </a:lnTo>
                <a:lnTo>
                  <a:pt x="110810" y="13450"/>
                </a:lnTo>
                <a:lnTo>
                  <a:pt x="93119" y="4669"/>
                </a:lnTo>
                <a:lnTo>
                  <a:pt x="91730" y="4171"/>
                </a:lnTo>
                <a:lnTo>
                  <a:pt x="77773" y="1012"/>
                </a:lnTo>
                <a:lnTo>
                  <a:pt x="66437" y="1012"/>
                </a:lnTo>
                <a:lnTo>
                  <a:pt x="58028" y="0"/>
                </a:lnTo>
                <a:close/>
              </a:path>
              <a:path w="192405" h="930275">
                <a:moveTo>
                  <a:pt x="188137" y="889553"/>
                </a:moveTo>
                <a:lnTo>
                  <a:pt x="137755" y="893638"/>
                </a:lnTo>
                <a:lnTo>
                  <a:pt x="95280" y="898908"/>
                </a:lnTo>
                <a:lnTo>
                  <a:pt x="50594" y="909038"/>
                </a:lnTo>
                <a:lnTo>
                  <a:pt x="39110" y="911862"/>
                </a:lnTo>
                <a:lnTo>
                  <a:pt x="33104" y="913248"/>
                </a:lnTo>
                <a:lnTo>
                  <a:pt x="27262" y="914707"/>
                </a:lnTo>
                <a:lnTo>
                  <a:pt x="26053" y="914974"/>
                </a:lnTo>
                <a:lnTo>
                  <a:pt x="23118" y="915289"/>
                </a:lnTo>
                <a:lnTo>
                  <a:pt x="15749" y="915289"/>
                </a:lnTo>
                <a:lnTo>
                  <a:pt x="15612" y="915704"/>
                </a:lnTo>
                <a:lnTo>
                  <a:pt x="15517" y="916051"/>
                </a:lnTo>
                <a:lnTo>
                  <a:pt x="15440" y="916336"/>
                </a:lnTo>
                <a:lnTo>
                  <a:pt x="15318" y="917197"/>
                </a:lnTo>
                <a:lnTo>
                  <a:pt x="14943" y="919448"/>
                </a:lnTo>
                <a:lnTo>
                  <a:pt x="14857" y="920263"/>
                </a:lnTo>
                <a:lnTo>
                  <a:pt x="64591" y="920263"/>
                </a:lnTo>
                <a:lnTo>
                  <a:pt x="67701" y="919448"/>
                </a:lnTo>
                <a:lnTo>
                  <a:pt x="81657" y="916051"/>
                </a:lnTo>
                <a:lnTo>
                  <a:pt x="126776" y="909308"/>
                </a:lnTo>
                <a:lnTo>
                  <a:pt x="189296" y="903905"/>
                </a:lnTo>
                <a:lnTo>
                  <a:pt x="192237" y="900449"/>
                </a:lnTo>
                <a:lnTo>
                  <a:pt x="192127" y="898908"/>
                </a:lnTo>
                <a:lnTo>
                  <a:pt x="192006" y="897406"/>
                </a:lnTo>
                <a:lnTo>
                  <a:pt x="191947" y="896680"/>
                </a:lnTo>
                <a:lnTo>
                  <a:pt x="191834" y="895282"/>
                </a:lnTo>
                <a:lnTo>
                  <a:pt x="191722" y="893892"/>
                </a:lnTo>
                <a:lnTo>
                  <a:pt x="191610" y="892506"/>
                </a:lnTo>
                <a:lnTo>
                  <a:pt x="188137" y="889553"/>
                </a:lnTo>
                <a:close/>
              </a:path>
              <a:path w="192405" h="930275">
                <a:moveTo>
                  <a:pt x="15749" y="915289"/>
                </a:moveTo>
                <a:lnTo>
                  <a:pt x="13980" y="915289"/>
                </a:lnTo>
                <a:lnTo>
                  <a:pt x="10858" y="915704"/>
                </a:lnTo>
                <a:lnTo>
                  <a:pt x="11111" y="915704"/>
                </a:lnTo>
                <a:lnTo>
                  <a:pt x="12496" y="916051"/>
                </a:lnTo>
                <a:lnTo>
                  <a:pt x="12172" y="916051"/>
                </a:lnTo>
                <a:lnTo>
                  <a:pt x="14514" y="918392"/>
                </a:lnTo>
                <a:lnTo>
                  <a:pt x="14834" y="919448"/>
                </a:lnTo>
                <a:lnTo>
                  <a:pt x="15119" y="918392"/>
                </a:lnTo>
                <a:lnTo>
                  <a:pt x="15246" y="917633"/>
                </a:lnTo>
                <a:lnTo>
                  <a:pt x="15318" y="917197"/>
                </a:lnTo>
                <a:lnTo>
                  <a:pt x="15440" y="916336"/>
                </a:lnTo>
                <a:lnTo>
                  <a:pt x="15749" y="915289"/>
                </a:lnTo>
                <a:close/>
              </a:path>
              <a:path w="192405" h="930275">
                <a:moveTo>
                  <a:pt x="111849" y="14693"/>
                </a:moveTo>
                <a:lnTo>
                  <a:pt x="59326" y="14693"/>
                </a:lnTo>
                <a:lnTo>
                  <a:pt x="66765" y="15520"/>
                </a:lnTo>
                <a:lnTo>
                  <a:pt x="79269" y="15520"/>
                </a:lnTo>
                <a:lnTo>
                  <a:pt x="81909" y="15972"/>
                </a:lnTo>
                <a:lnTo>
                  <a:pt x="82759" y="16206"/>
                </a:lnTo>
                <a:lnTo>
                  <a:pt x="84341" y="16769"/>
                </a:lnTo>
                <a:lnTo>
                  <a:pt x="88449" y="18293"/>
                </a:lnTo>
                <a:lnTo>
                  <a:pt x="92550" y="19663"/>
                </a:lnTo>
                <a:lnTo>
                  <a:pt x="103322" y="26936"/>
                </a:lnTo>
                <a:lnTo>
                  <a:pt x="106275" y="30224"/>
                </a:lnTo>
                <a:lnTo>
                  <a:pt x="112703" y="42092"/>
                </a:lnTo>
                <a:lnTo>
                  <a:pt x="113342" y="46662"/>
                </a:lnTo>
                <a:lnTo>
                  <a:pt x="117149" y="49536"/>
                </a:lnTo>
                <a:lnTo>
                  <a:pt x="116071" y="49536"/>
                </a:lnTo>
                <a:lnTo>
                  <a:pt x="124857" y="48309"/>
                </a:lnTo>
                <a:lnTo>
                  <a:pt x="127603" y="44670"/>
                </a:lnTo>
                <a:lnTo>
                  <a:pt x="127065" y="40819"/>
                </a:lnTo>
                <a:lnTo>
                  <a:pt x="126994" y="39965"/>
                </a:lnTo>
                <a:lnTo>
                  <a:pt x="126879" y="38041"/>
                </a:lnTo>
                <a:lnTo>
                  <a:pt x="126722" y="36912"/>
                </a:lnTo>
                <a:lnTo>
                  <a:pt x="113893" y="17141"/>
                </a:lnTo>
                <a:lnTo>
                  <a:pt x="111849" y="14693"/>
                </a:lnTo>
                <a:close/>
              </a:path>
            </a:pathLst>
          </a:custGeom>
          <a:solidFill>
            <a:srgbClr val="000000"/>
          </a:solidFill>
        </p:spPr>
        <p:txBody>
          <a:bodyPr wrap="square" lIns="0" tIns="0" rIns="0" bIns="0" rtlCol="0"/>
          <a:lstStyle/>
          <a:p>
            <a:endParaRPr sz="898"/>
          </a:p>
        </p:txBody>
      </p:sp>
      <p:pic>
        <p:nvPicPr>
          <p:cNvPr id="9" name="object 9"/>
          <p:cNvPicPr/>
          <p:nvPr/>
        </p:nvPicPr>
        <p:blipFill>
          <a:blip r:embed="rId8" cstate="print"/>
          <a:stretch>
            <a:fillRect/>
          </a:stretch>
        </p:blipFill>
        <p:spPr>
          <a:xfrm>
            <a:off x="4405047" y="1160731"/>
            <a:ext cx="330391" cy="106777"/>
          </a:xfrm>
          <a:prstGeom prst="rect">
            <a:avLst/>
          </a:prstGeom>
        </p:spPr>
      </p:pic>
      <p:pic>
        <p:nvPicPr>
          <p:cNvPr id="10" name="object 10"/>
          <p:cNvPicPr/>
          <p:nvPr/>
        </p:nvPicPr>
        <p:blipFill>
          <a:blip r:embed="rId9" cstate="print"/>
          <a:stretch>
            <a:fillRect/>
          </a:stretch>
        </p:blipFill>
        <p:spPr>
          <a:xfrm>
            <a:off x="5149050" y="1147866"/>
            <a:ext cx="87371" cy="111940"/>
          </a:xfrm>
          <a:prstGeom prst="rect">
            <a:avLst/>
          </a:prstGeom>
        </p:spPr>
      </p:pic>
      <p:pic>
        <p:nvPicPr>
          <p:cNvPr id="11" name="object 11"/>
          <p:cNvPicPr/>
          <p:nvPr/>
        </p:nvPicPr>
        <p:blipFill>
          <a:blip r:embed="rId10" cstate="print"/>
          <a:stretch>
            <a:fillRect/>
          </a:stretch>
        </p:blipFill>
        <p:spPr>
          <a:xfrm>
            <a:off x="5283943" y="1155433"/>
            <a:ext cx="66693" cy="106998"/>
          </a:xfrm>
          <a:prstGeom prst="rect">
            <a:avLst/>
          </a:prstGeom>
        </p:spPr>
      </p:pic>
      <p:pic>
        <p:nvPicPr>
          <p:cNvPr id="12" name="object 12"/>
          <p:cNvPicPr/>
          <p:nvPr/>
        </p:nvPicPr>
        <p:blipFill>
          <a:blip r:embed="rId11" cstate="print"/>
          <a:stretch>
            <a:fillRect/>
          </a:stretch>
        </p:blipFill>
        <p:spPr>
          <a:xfrm>
            <a:off x="4482593" y="1485521"/>
            <a:ext cx="163937" cy="116407"/>
          </a:xfrm>
          <a:prstGeom prst="rect">
            <a:avLst/>
          </a:prstGeom>
        </p:spPr>
      </p:pic>
      <p:pic>
        <p:nvPicPr>
          <p:cNvPr id="13" name="object 13"/>
          <p:cNvPicPr/>
          <p:nvPr/>
        </p:nvPicPr>
        <p:blipFill>
          <a:blip r:embed="rId12" cstate="print"/>
          <a:stretch>
            <a:fillRect/>
          </a:stretch>
        </p:blipFill>
        <p:spPr>
          <a:xfrm>
            <a:off x="5050133" y="1481723"/>
            <a:ext cx="344626" cy="119179"/>
          </a:xfrm>
          <a:prstGeom prst="rect">
            <a:avLst/>
          </a:prstGeom>
        </p:spPr>
      </p:pic>
      <p:pic>
        <p:nvPicPr>
          <p:cNvPr id="14" name="object 14"/>
          <p:cNvPicPr/>
          <p:nvPr/>
        </p:nvPicPr>
        <p:blipFill>
          <a:blip r:embed="rId13" cstate="print"/>
          <a:stretch>
            <a:fillRect/>
          </a:stretch>
        </p:blipFill>
        <p:spPr>
          <a:xfrm>
            <a:off x="5507232" y="1050858"/>
            <a:ext cx="355553" cy="611168"/>
          </a:xfrm>
          <a:prstGeom prst="rect">
            <a:avLst/>
          </a:prstGeom>
        </p:spPr>
      </p:pic>
      <p:sp>
        <p:nvSpPr>
          <p:cNvPr id="15" name="object 15"/>
          <p:cNvSpPr/>
          <p:nvPr/>
        </p:nvSpPr>
        <p:spPr>
          <a:xfrm>
            <a:off x="5925280" y="1123266"/>
            <a:ext cx="115250" cy="508241"/>
          </a:xfrm>
          <a:custGeom>
            <a:avLst/>
            <a:gdLst/>
            <a:ahLst/>
            <a:cxnLst/>
            <a:rect l="l" t="t" r="r" b="b"/>
            <a:pathLst>
              <a:path w="179704" h="792480">
                <a:moveTo>
                  <a:pt x="78902" y="773429"/>
                </a:moveTo>
                <a:lnTo>
                  <a:pt x="10031" y="773429"/>
                </a:lnTo>
                <a:lnTo>
                  <a:pt x="14706" y="774727"/>
                </a:lnTo>
                <a:lnTo>
                  <a:pt x="18271" y="775970"/>
                </a:lnTo>
                <a:lnTo>
                  <a:pt x="21619" y="775970"/>
                </a:lnTo>
                <a:lnTo>
                  <a:pt x="27538" y="777239"/>
                </a:lnTo>
                <a:lnTo>
                  <a:pt x="29171" y="777239"/>
                </a:lnTo>
                <a:lnTo>
                  <a:pt x="35845" y="778509"/>
                </a:lnTo>
                <a:lnTo>
                  <a:pt x="40386" y="779779"/>
                </a:lnTo>
                <a:lnTo>
                  <a:pt x="51708" y="782320"/>
                </a:lnTo>
                <a:lnTo>
                  <a:pt x="59786" y="783589"/>
                </a:lnTo>
                <a:lnTo>
                  <a:pt x="66493" y="784859"/>
                </a:lnTo>
                <a:lnTo>
                  <a:pt x="68422" y="786129"/>
                </a:lnTo>
                <a:lnTo>
                  <a:pt x="72853" y="787400"/>
                </a:lnTo>
                <a:lnTo>
                  <a:pt x="74303" y="787400"/>
                </a:lnTo>
                <a:lnTo>
                  <a:pt x="82475" y="789939"/>
                </a:lnTo>
                <a:lnTo>
                  <a:pt x="84496" y="791209"/>
                </a:lnTo>
                <a:lnTo>
                  <a:pt x="88576" y="792479"/>
                </a:lnTo>
                <a:lnTo>
                  <a:pt x="99109" y="792479"/>
                </a:lnTo>
                <a:lnTo>
                  <a:pt x="102605" y="789939"/>
                </a:lnTo>
                <a:lnTo>
                  <a:pt x="103139" y="788670"/>
                </a:lnTo>
                <a:lnTo>
                  <a:pt x="89331" y="788670"/>
                </a:lnTo>
                <a:lnTo>
                  <a:pt x="89242" y="788144"/>
                </a:lnTo>
                <a:lnTo>
                  <a:pt x="87656" y="786129"/>
                </a:lnTo>
                <a:lnTo>
                  <a:pt x="85506" y="782320"/>
                </a:lnTo>
                <a:lnTo>
                  <a:pt x="83827" y="779779"/>
                </a:lnTo>
                <a:lnTo>
                  <a:pt x="82974" y="777239"/>
                </a:lnTo>
                <a:lnTo>
                  <a:pt x="82077" y="775970"/>
                </a:lnTo>
                <a:lnTo>
                  <a:pt x="81610" y="774727"/>
                </a:lnTo>
                <a:lnTo>
                  <a:pt x="78902" y="773429"/>
                </a:lnTo>
                <a:close/>
              </a:path>
              <a:path w="179704" h="792480">
                <a:moveTo>
                  <a:pt x="100291" y="778509"/>
                </a:moveTo>
                <a:lnTo>
                  <a:pt x="93855" y="778509"/>
                </a:lnTo>
                <a:lnTo>
                  <a:pt x="92730" y="779779"/>
                </a:lnTo>
                <a:lnTo>
                  <a:pt x="89449" y="782320"/>
                </a:lnTo>
                <a:lnTo>
                  <a:pt x="88936" y="783589"/>
                </a:lnTo>
                <a:lnTo>
                  <a:pt x="88873" y="786129"/>
                </a:lnTo>
                <a:lnTo>
                  <a:pt x="89117" y="787400"/>
                </a:lnTo>
                <a:lnTo>
                  <a:pt x="89242" y="788144"/>
                </a:lnTo>
                <a:lnTo>
                  <a:pt x="89656" y="788670"/>
                </a:lnTo>
                <a:lnTo>
                  <a:pt x="103139" y="788670"/>
                </a:lnTo>
                <a:lnTo>
                  <a:pt x="103202" y="784859"/>
                </a:lnTo>
                <a:lnTo>
                  <a:pt x="102919" y="783589"/>
                </a:lnTo>
                <a:lnTo>
                  <a:pt x="102416" y="782320"/>
                </a:lnTo>
                <a:lnTo>
                  <a:pt x="101268" y="779779"/>
                </a:lnTo>
                <a:lnTo>
                  <a:pt x="100291" y="778509"/>
                </a:lnTo>
                <a:close/>
              </a:path>
              <a:path w="179704" h="792480">
                <a:moveTo>
                  <a:pt x="81610" y="774727"/>
                </a:moveTo>
                <a:lnTo>
                  <a:pt x="82077" y="775970"/>
                </a:lnTo>
                <a:lnTo>
                  <a:pt x="82974" y="777239"/>
                </a:lnTo>
                <a:lnTo>
                  <a:pt x="83827" y="779779"/>
                </a:lnTo>
                <a:lnTo>
                  <a:pt x="85506" y="782320"/>
                </a:lnTo>
                <a:lnTo>
                  <a:pt x="87656" y="786129"/>
                </a:lnTo>
                <a:lnTo>
                  <a:pt x="89242" y="788144"/>
                </a:lnTo>
                <a:lnTo>
                  <a:pt x="88873" y="786129"/>
                </a:lnTo>
                <a:lnTo>
                  <a:pt x="88936" y="783589"/>
                </a:lnTo>
                <a:lnTo>
                  <a:pt x="89449" y="782320"/>
                </a:lnTo>
                <a:lnTo>
                  <a:pt x="92730" y="779779"/>
                </a:lnTo>
                <a:lnTo>
                  <a:pt x="93855" y="778509"/>
                </a:lnTo>
                <a:lnTo>
                  <a:pt x="91756" y="778509"/>
                </a:lnTo>
                <a:lnTo>
                  <a:pt x="88643" y="777239"/>
                </a:lnTo>
                <a:lnTo>
                  <a:pt x="86852" y="777239"/>
                </a:lnTo>
                <a:lnTo>
                  <a:pt x="81610" y="774727"/>
                </a:lnTo>
                <a:close/>
              </a:path>
              <a:path w="179704" h="792480">
                <a:moveTo>
                  <a:pt x="152587" y="13970"/>
                </a:moveTo>
                <a:lnTo>
                  <a:pt x="124310" y="13970"/>
                </a:lnTo>
                <a:lnTo>
                  <a:pt x="127290" y="15239"/>
                </a:lnTo>
                <a:lnTo>
                  <a:pt x="129103" y="15239"/>
                </a:lnTo>
                <a:lnTo>
                  <a:pt x="134146" y="17779"/>
                </a:lnTo>
                <a:lnTo>
                  <a:pt x="136140" y="19050"/>
                </a:lnTo>
                <a:lnTo>
                  <a:pt x="141458" y="24129"/>
                </a:lnTo>
                <a:lnTo>
                  <a:pt x="143762" y="25400"/>
                </a:lnTo>
                <a:lnTo>
                  <a:pt x="162466" y="68579"/>
                </a:lnTo>
                <a:lnTo>
                  <a:pt x="164352" y="104139"/>
                </a:lnTo>
                <a:lnTo>
                  <a:pt x="164476" y="110489"/>
                </a:lnTo>
                <a:lnTo>
                  <a:pt x="164711" y="120650"/>
                </a:lnTo>
                <a:lnTo>
                  <a:pt x="164641" y="125729"/>
                </a:lnTo>
                <a:lnTo>
                  <a:pt x="164351" y="130809"/>
                </a:lnTo>
                <a:lnTo>
                  <a:pt x="159054" y="168909"/>
                </a:lnTo>
                <a:lnTo>
                  <a:pt x="144475" y="242570"/>
                </a:lnTo>
                <a:lnTo>
                  <a:pt x="140225" y="261620"/>
                </a:lnTo>
                <a:lnTo>
                  <a:pt x="137711" y="275589"/>
                </a:lnTo>
                <a:lnTo>
                  <a:pt x="136167" y="284479"/>
                </a:lnTo>
                <a:lnTo>
                  <a:pt x="134712" y="294639"/>
                </a:lnTo>
                <a:lnTo>
                  <a:pt x="133376" y="303529"/>
                </a:lnTo>
                <a:lnTo>
                  <a:pt x="132551" y="308609"/>
                </a:lnTo>
                <a:lnTo>
                  <a:pt x="132072" y="313689"/>
                </a:lnTo>
                <a:lnTo>
                  <a:pt x="129941" y="331470"/>
                </a:lnTo>
                <a:lnTo>
                  <a:pt x="123103" y="384809"/>
                </a:lnTo>
                <a:lnTo>
                  <a:pt x="118371" y="414020"/>
                </a:lnTo>
                <a:lnTo>
                  <a:pt x="116075" y="427989"/>
                </a:lnTo>
                <a:lnTo>
                  <a:pt x="109223" y="463550"/>
                </a:lnTo>
                <a:lnTo>
                  <a:pt x="106265" y="478789"/>
                </a:lnTo>
                <a:lnTo>
                  <a:pt x="103553" y="494029"/>
                </a:lnTo>
                <a:lnTo>
                  <a:pt x="102398" y="500379"/>
                </a:lnTo>
                <a:lnTo>
                  <a:pt x="101630" y="505459"/>
                </a:lnTo>
                <a:lnTo>
                  <a:pt x="100578" y="511809"/>
                </a:lnTo>
                <a:lnTo>
                  <a:pt x="100136" y="515620"/>
                </a:lnTo>
                <a:lnTo>
                  <a:pt x="99181" y="524509"/>
                </a:lnTo>
                <a:lnTo>
                  <a:pt x="98120" y="534670"/>
                </a:lnTo>
                <a:lnTo>
                  <a:pt x="97751" y="539750"/>
                </a:lnTo>
                <a:lnTo>
                  <a:pt x="95628" y="565150"/>
                </a:lnTo>
                <a:lnTo>
                  <a:pt x="95120" y="571500"/>
                </a:lnTo>
                <a:lnTo>
                  <a:pt x="94357" y="582929"/>
                </a:lnTo>
                <a:lnTo>
                  <a:pt x="93668" y="594359"/>
                </a:lnTo>
                <a:lnTo>
                  <a:pt x="93591" y="595629"/>
                </a:lnTo>
                <a:lnTo>
                  <a:pt x="93513" y="598170"/>
                </a:lnTo>
                <a:lnTo>
                  <a:pt x="93403" y="599439"/>
                </a:lnTo>
                <a:lnTo>
                  <a:pt x="93299" y="600709"/>
                </a:lnTo>
                <a:lnTo>
                  <a:pt x="92687" y="613409"/>
                </a:lnTo>
                <a:lnTo>
                  <a:pt x="92632" y="614679"/>
                </a:lnTo>
                <a:lnTo>
                  <a:pt x="92524" y="617220"/>
                </a:lnTo>
                <a:lnTo>
                  <a:pt x="91837" y="626109"/>
                </a:lnTo>
                <a:lnTo>
                  <a:pt x="91324" y="631189"/>
                </a:lnTo>
                <a:lnTo>
                  <a:pt x="90072" y="641350"/>
                </a:lnTo>
                <a:lnTo>
                  <a:pt x="89522" y="645159"/>
                </a:lnTo>
                <a:lnTo>
                  <a:pt x="87392" y="660400"/>
                </a:lnTo>
                <a:lnTo>
                  <a:pt x="84742" y="676909"/>
                </a:lnTo>
                <a:lnTo>
                  <a:pt x="83237" y="685800"/>
                </a:lnTo>
                <a:lnTo>
                  <a:pt x="82899" y="688339"/>
                </a:lnTo>
                <a:lnTo>
                  <a:pt x="78954" y="735329"/>
                </a:lnTo>
                <a:lnTo>
                  <a:pt x="78840" y="736600"/>
                </a:lnTo>
                <a:lnTo>
                  <a:pt x="78568" y="742950"/>
                </a:lnTo>
                <a:lnTo>
                  <a:pt x="78454" y="745489"/>
                </a:lnTo>
                <a:lnTo>
                  <a:pt x="78386" y="749300"/>
                </a:lnTo>
                <a:lnTo>
                  <a:pt x="78265" y="753109"/>
                </a:lnTo>
                <a:lnTo>
                  <a:pt x="78181" y="758189"/>
                </a:lnTo>
                <a:lnTo>
                  <a:pt x="78985" y="765809"/>
                </a:lnTo>
                <a:lnTo>
                  <a:pt x="80167" y="770889"/>
                </a:lnTo>
                <a:lnTo>
                  <a:pt x="81610" y="774727"/>
                </a:lnTo>
                <a:lnTo>
                  <a:pt x="86852" y="777239"/>
                </a:lnTo>
                <a:lnTo>
                  <a:pt x="88643" y="777239"/>
                </a:lnTo>
                <a:lnTo>
                  <a:pt x="91756" y="778509"/>
                </a:lnTo>
                <a:lnTo>
                  <a:pt x="99905" y="778509"/>
                </a:lnTo>
                <a:lnTo>
                  <a:pt x="96601" y="772159"/>
                </a:lnTo>
                <a:lnTo>
                  <a:pt x="95985" y="770889"/>
                </a:lnTo>
                <a:lnTo>
                  <a:pt x="95528" y="770889"/>
                </a:lnTo>
                <a:lnTo>
                  <a:pt x="94096" y="767079"/>
                </a:lnTo>
                <a:lnTo>
                  <a:pt x="93168" y="762000"/>
                </a:lnTo>
                <a:lnTo>
                  <a:pt x="92588" y="756920"/>
                </a:lnTo>
                <a:lnTo>
                  <a:pt x="92697" y="753109"/>
                </a:lnTo>
                <a:lnTo>
                  <a:pt x="92821" y="748029"/>
                </a:lnTo>
                <a:lnTo>
                  <a:pt x="92886" y="745489"/>
                </a:lnTo>
                <a:lnTo>
                  <a:pt x="92958" y="742950"/>
                </a:lnTo>
                <a:lnTo>
                  <a:pt x="93132" y="739139"/>
                </a:lnTo>
                <a:lnTo>
                  <a:pt x="95105" y="709929"/>
                </a:lnTo>
                <a:lnTo>
                  <a:pt x="95191" y="708659"/>
                </a:lnTo>
                <a:lnTo>
                  <a:pt x="95876" y="701039"/>
                </a:lnTo>
                <a:lnTo>
                  <a:pt x="97153" y="689609"/>
                </a:lnTo>
                <a:lnTo>
                  <a:pt x="97468" y="688339"/>
                </a:lnTo>
                <a:lnTo>
                  <a:pt x="99179" y="678179"/>
                </a:lnTo>
                <a:lnTo>
                  <a:pt x="101978" y="659129"/>
                </a:lnTo>
                <a:lnTo>
                  <a:pt x="103789" y="647700"/>
                </a:lnTo>
                <a:lnTo>
                  <a:pt x="104353" y="642620"/>
                </a:lnTo>
                <a:lnTo>
                  <a:pt x="105644" y="632459"/>
                </a:lnTo>
                <a:lnTo>
                  <a:pt x="106178" y="627379"/>
                </a:lnTo>
                <a:lnTo>
                  <a:pt x="107063" y="614679"/>
                </a:lnTo>
                <a:lnTo>
                  <a:pt x="107382" y="608329"/>
                </a:lnTo>
                <a:lnTo>
                  <a:pt x="107463" y="607059"/>
                </a:lnTo>
                <a:lnTo>
                  <a:pt x="109985" y="566420"/>
                </a:lnTo>
                <a:lnTo>
                  <a:pt x="112095" y="541020"/>
                </a:lnTo>
                <a:lnTo>
                  <a:pt x="112457" y="535939"/>
                </a:lnTo>
                <a:lnTo>
                  <a:pt x="113745" y="523239"/>
                </a:lnTo>
                <a:lnTo>
                  <a:pt x="114433" y="516889"/>
                </a:lnTo>
                <a:lnTo>
                  <a:pt x="114856" y="514350"/>
                </a:lnTo>
                <a:lnTo>
                  <a:pt x="115578" y="509270"/>
                </a:lnTo>
                <a:lnTo>
                  <a:pt x="116591" y="502920"/>
                </a:lnTo>
                <a:lnTo>
                  <a:pt x="117661" y="496570"/>
                </a:lnTo>
                <a:lnTo>
                  <a:pt x="120427" y="481329"/>
                </a:lnTo>
                <a:lnTo>
                  <a:pt x="130235" y="430529"/>
                </a:lnTo>
                <a:lnTo>
                  <a:pt x="132564" y="416559"/>
                </a:lnTo>
                <a:lnTo>
                  <a:pt x="133761" y="410209"/>
                </a:lnTo>
                <a:lnTo>
                  <a:pt x="134846" y="403859"/>
                </a:lnTo>
                <a:lnTo>
                  <a:pt x="136630" y="391159"/>
                </a:lnTo>
                <a:lnTo>
                  <a:pt x="137369" y="386079"/>
                </a:lnTo>
                <a:lnTo>
                  <a:pt x="144238" y="334009"/>
                </a:lnTo>
                <a:lnTo>
                  <a:pt x="146364" y="314959"/>
                </a:lnTo>
                <a:lnTo>
                  <a:pt x="147633" y="304800"/>
                </a:lnTo>
                <a:lnTo>
                  <a:pt x="154357" y="265429"/>
                </a:lnTo>
                <a:lnTo>
                  <a:pt x="155314" y="260350"/>
                </a:lnTo>
                <a:lnTo>
                  <a:pt x="166039" y="209550"/>
                </a:lnTo>
                <a:lnTo>
                  <a:pt x="169880" y="189229"/>
                </a:lnTo>
                <a:lnTo>
                  <a:pt x="171898" y="179070"/>
                </a:lnTo>
                <a:lnTo>
                  <a:pt x="178220" y="137159"/>
                </a:lnTo>
                <a:lnTo>
                  <a:pt x="179119" y="125729"/>
                </a:lnTo>
                <a:lnTo>
                  <a:pt x="179118" y="120650"/>
                </a:lnTo>
                <a:lnTo>
                  <a:pt x="178879" y="110489"/>
                </a:lnTo>
                <a:lnTo>
                  <a:pt x="178756" y="104139"/>
                </a:lnTo>
                <a:lnTo>
                  <a:pt x="176648" y="66039"/>
                </a:lnTo>
                <a:lnTo>
                  <a:pt x="160863" y="24129"/>
                </a:lnTo>
                <a:lnTo>
                  <a:pt x="154067" y="15239"/>
                </a:lnTo>
                <a:lnTo>
                  <a:pt x="152587" y="13970"/>
                </a:lnTo>
                <a:close/>
              </a:path>
              <a:path w="179704" h="792480">
                <a:moveTo>
                  <a:pt x="15091" y="746759"/>
                </a:moveTo>
                <a:lnTo>
                  <a:pt x="10609" y="748029"/>
                </a:lnTo>
                <a:lnTo>
                  <a:pt x="8016" y="751839"/>
                </a:lnTo>
                <a:lnTo>
                  <a:pt x="7492" y="751839"/>
                </a:lnTo>
                <a:lnTo>
                  <a:pt x="4446" y="755650"/>
                </a:lnTo>
                <a:lnTo>
                  <a:pt x="3719" y="755650"/>
                </a:lnTo>
                <a:lnTo>
                  <a:pt x="910" y="760837"/>
                </a:lnTo>
                <a:lnTo>
                  <a:pt x="0" y="763270"/>
                </a:lnTo>
                <a:lnTo>
                  <a:pt x="2181" y="769620"/>
                </a:lnTo>
                <a:lnTo>
                  <a:pt x="4464" y="770889"/>
                </a:lnTo>
                <a:lnTo>
                  <a:pt x="8831" y="773429"/>
                </a:lnTo>
                <a:lnTo>
                  <a:pt x="77303" y="773429"/>
                </a:lnTo>
                <a:lnTo>
                  <a:pt x="72085" y="772159"/>
                </a:lnTo>
                <a:lnTo>
                  <a:pt x="69916" y="770889"/>
                </a:lnTo>
                <a:lnTo>
                  <a:pt x="62730" y="769620"/>
                </a:lnTo>
                <a:lnTo>
                  <a:pt x="49830" y="767079"/>
                </a:lnTo>
                <a:lnTo>
                  <a:pt x="42019" y="765809"/>
                </a:lnTo>
                <a:lnTo>
                  <a:pt x="14772" y="765809"/>
                </a:lnTo>
                <a:lnTo>
                  <a:pt x="15162" y="764539"/>
                </a:lnTo>
                <a:lnTo>
                  <a:pt x="15497" y="764539"/>
                </a:lnTo>
                <a:lnTo>
                  <a:pt x="14187" y="759637"/>
                </a:lnTo>
                <a:lnTo>
                  <a:pt x="13669" y="759459"/>
                </a:lnTo>
                <a:lnTo>
                  <a:pt x="20185" y="759459"/>
                </a:lnTo>
                <a:lnTo>
                  <a:pt x="22491" y="755650"/>
                </a:lnTo>
                <a:lnTo>
                  <a:pt x="21653" y="751839"/>
                </a:lnTo>
                <a:lnTo>
                  <a:pt x="15091" y="746759"/>
                </a:lnTo>
                <a:close/>
              </a:path>
              <a:path w="179704" h="792480">
                <a:moveTo>
                  <a:pt x="18603" y="760837"/>
                </a:moveTo>
                <a:lnTo>
                  <a:pt x="15642" y="764539"/>
                </a:lnTo>
                <a:lnTo>
                  <a:pt x="15119" y="764539"/>
                </a:lnTo>
                <a:lnTo>
                  <a:pt x="14772" y="765809"/>
                </a:lnTo>
                <a:lnTo>
                  <a:pt x="42019" y="765809"/>
                </a:lnTo>
                <a:lnTo>
                  <a:pt x="37613" y="764539"/>
                </a:lnTo>
                <a:lnTo>
                  <a:pt x="31840" y="763270"/>
                </a:lnTo>
                <a:lnTo>
                  <a:pt x="30364" y="763270"/>
                </a:lnTo>
                <a:lnTo>
                  <a:pt x="25072" y="762000"/>
                </a:lnTo>
                <a:lnTo>
                  <a:pt x="22078" y="762000"/>
                </a:lnTo>
                <a:lnTo>
                  <a:pt x="18603" y="760837"/>
                </a:lnTo>
                <a:close/>
              </a:path>
              <a:path w="179704" h="792480">
                <a:moveTo>
                  <a:pt x="14187" y="759637"/>
                </a:moveTo>
                <a:lnTo>
                  <a:pt x="15497" y="764539"/>
                </a:lnTo>
                <a:lnTo>
                  <a:pt x="15642" y="764539"/>
                </a:lnTo>
                <a:lnTo>
                  <a:pt x="18603" y="760837"/>
                </a:lnTo>
                <a:lnTo>
                  <a:pt x="17695" y="760837"/>
                </a:lnTo>
                <a:lnTo>
                  <a:pt x="14187" y="759637"/>
                </a:lnTo>
                <a:close/>
              </a:path>
              <a:path w="179704" h="792480">
                <a:moveTo>
                  <a:pt x="20185" y="759459"/>
                </a:moveTo>
                <a:lnTo>
                  <a:pt x="14140" y="759459"/>
                </a:lnTo>
                <a:lnTo>
                  <a:pt x="14187" y="759637"/>
                </a:lnTo>
                <a:lnTo>
                  <a:pt x="17695" y="760837"/>
                </a:lnTo>
                <a:lnTo>
                  <a:pt x="19351" y="760837"/>
                </a:lnTo>
                <a:lnTo>
                  <a:pt x="20078" y="759637"/>
                </a:lnTo>
                <a:lnTo>
                  <a:pt x="20185" y="759459"/>
                </a:lnTo>
                <a:close/>
              </a:path>
              <a:path w="179704" h="792480">
                <a:moveTo>
                  <a:pt x="125881" y="0"/>
                </a:moveTo>
                <a:lnTo>
                  <a:pt x="87542" y="0"/>
                </a:lnTo>
                <a:lnTo>
                  <a:pt x="84066" y="1270"/>
                </a:lnTo>
                <a:lnTo>
                  <a:pt x="80081" y="2539"/>
                </a:lnTo>
                <a:lnTo>
                  <a:pt x="80237" y="2539"/>
                </a:lnTo>
                <a:lnTo>
                  <a:pt x="75491" y="3809"/>
                </a:lnTo>
                <a:lnTo>
                  <a:pt x="67259" y="6350"/>
                </a:lnTo>
                <a:lnTo>
                  <a:pt x="63503" y="7620"/>
                </a:lnTo>
                <a:lnTo>
                  <a:pt x="59043" y="15239"/>
                </a:lnTo>
                <a:lnTo>
                  <a:pt x="59048" y="16509"/>
                </a:lnTo>
                <a:lnTo>
                  <a:pt x="59797" y="20320"/>
                </a:lnTo>
                <a:lnTo>
                  <a:pt x="59950" y="21589"/>
                </a:lnTo>
                <a:lnTo>
                  <a:pt x="60063" y="24129"/>
                </a:lnTo>
                <a:lnTo>
                  <a:pt x="60261" y="25400"/>
                </a:lnTo>
                <a:lnTo>
                  <a:pt x="61038" y="31750"/>
                </a:lnTo>
                <a:lnTo>
                  <a:pt x="61715" y="36829"/>
                </a:lnTo>
                <a:lnTo>
                  <a:pt x="65291" y="39370"/>
                </a:lnTo>
                <a:lnTo>
                  <a:pt x="73191" y="39370"/>
                </a:lnTo>
                <a:lnTo>
                  <a:pt x="76019" y="35559"/>
                </a:lnTo>
                <a:lnTo>
                  <a:pt x="75558" y="31750"/>
                </a:lnTo>
                <a:lnTo>
                  <a:pt x="74588" y="24129"/>
                </a:lnTo>
                <a:lnTo>
                  <a:pt x="74410" y="22859"/>
                </a:lnTo>
                <a:lnTo>
                  <a:pt x="74325" y="21589"/>
                </a:lnTo>
                <a:lnTo>
                  <a:pt x="74272" y="20320"/>
                </a:lnTo>
                <a:lnTo>
                  <a:pt x="72866" y="20320"/>
                </a:lnTo>
                <a:lnTo>
                  <a:pt x="73602" y="19050"/>
                </a:lnTo>
                <a:lnTo>
                  <a:pt x="73807" y="17779"/>
                </a:lnTo>
                <a:lnTo>
                  <a:pt x="79598" y="17779"/>
                </a:lnTo>
                <a:lnTo>
                  <a:pt x="84204" y="16509"/>
                </a:lnTo>
                <a:lnTo>
                  <a:pt x="87179" y="15239"/>
                </a:lnTo>
                <a:lnTo>
                  <a:pt x="89885" y="15239"/>
                </a:lnTo>
                <a:lnTo>
                  <a:pt x="95959" y="13970"/>
                </a:lnTo>
                <a:lnTo>
                  <a:pt x="152587" y="13970"/>
                </a:lnTo>
                <a:lnTo>
                  <a:pt x="151107" y="12700"/>
                </a:lnTo>
                <a:lnTo>
                  <a:pt x="144433" y="7620"/>
                </a:lnTo>
                <a:lnTo>
                  <a:pt x="141714" y="6350"/>
                </a:lnTo>
                <a:lnTo>
                  <a:pt x="134735" y="2539"/>
                </a:lnTo>
                <a:lnTo>
                  <a:pt x="131906" y="1270"/>
                </a:lnTo>
                <a:lnTo>
                  <a:pt x="125881" y="0"/>
                </a:lnTo>
                <a:close/>
              </a:path>
              <a:path w="179704" h="792480">
                <a:moveTo>
                  <a:pt x="73807" y="17779"/>
                </a:moveTo>
                <a:lnTo>
                  <a:pt x="73602" y="19050"/>
                </a:lnTo>
                <a:lnTo>
                  <a:pt x="72866" y="20320"/>
                </a:lnTo>
                <a:lnTo>
                  <a:pt x="74209" y="19559"/>
                </a:lnTo>
                <a:lnTo>
                  <a:pt x="74166" y="19050"/>
                </a:lnTo>
                <a:lnTo>
                  <a:pt x="73807" y="17779"/>
                </a:lnTo>
                <a:close/>
              </a:path>
              <a:path w="179704" h="792480">
                <a:moveTo>
                  <a:pt x="74209" y="19559"/>
                </a:moveTo>
                <a:lnTo>
                  <a:pt x="72866" y="20320"/>
                </a:lnTo>
                <a:lnTo>
                  <a:pt x="74272" y="20320"/>
                </a:lnTo>
                <a:lnTo>
                  <a:pt x="74209" y="19559"/>
                </a:lnTo>
                <a:close/>
              </a:path>
              <a:path w="179704" h="792480">
                <a:moveTo>
                  <a:pt x="79598" y="17779"/>
                </a:moveTo>
                <a:lnTo>
                  <a:pt x="73807" y="17779"/>
                </a:lnTo>
                <a:lnTo>
                  <a:pt x="74166" y="19050"/>
                </a:lnTo>
                <a:lnTo>
                  <a:pt x="74209" y="19559"/>
                </a:lnTo>
                <a:lnTo>
                  <a:pt x="75109" y="19050"/>
                </a:lnTo>
                <a:lnTo>
                  <a:pt x="79598" y="17779"/>
                </a:lnTo>
                <a:close/>
              </a:path>
            </a:pathLst>
          </a:custGeom>
          <a:solidFill>
            <a:srgbClr val="000000"/>
          </a:solidFill>
        </p:spPr>
        <p:txBody>
          <a:bodyPr wrap="square" lIns="0" tIns="0" rIns="0" bIns="0" rtlCol="0"/>
          <a:lstStyle/>
          <a:p>
            <a:endParaRPr sz="898"/>
          </a:p>
        </p:txBody>
      </p:sp>
      <p:pic>
        <p:nvPicPr>
          <p:cNvPr id="16" name="object 16"/>
          <p:cNvPicPr/>
          <p:nvPr/>
        </p:nvPicPr>
        <p:blipFill>
          <a:blip r:embed="rId14" cstate="print"/>
          <a:stretch>
            <a:fillRect/>
          </a:stretch>
        </p:blipFill>
        <p:spPr>
          <a:xfrm>
            <a:off x="6194146" y="1361022"/>
            <a:ext cx="97288" cy="44342"/>
          </a:xfrm>
          <a:prstGeom prst="rect">
            <a:avLst/>
          </a:prstGeom>
        </p:spPr>
      </p:pic>
      <p:pic>
        <p:nvPicPr>
          <p:cNvPr id="17" name="object 17"/>
          <p:cNvPicPr/>
          <p:nvPr/>
        </p:nvPicPr>
        <p:blipFill>
          <a:blip r:embed="rId15" cstate="print"/>
          <a:stretch>
            <a:fillRect/>
          </a:stretch>
        </p:blipFill>
        <p:spPr>
          <a:xfrm>
            <a:off x="6415343" y="1351905"/>
            <a:ext cx="70150" cy="61083"/>
          </a:xfrm>
          <a:prstGeom prst="rect">
            <a:avLst/>
          </a:prstGeom>
        </p:spPr>
      </p:pic>
      <p:pic>
        <p:nvPicPr>
          <p:cNvPr id="18" name="object 18"/>
          <p:cNvPicPr/>
          <p:nvPr/>
        </p:nvPicPr>
        <p:blipFill>
          <a:blip r:embed="rId16" cstate="print"/>
          <a:stretch>
            <a:fillRect/>
          </a:stretch>
        </p:blipFill>
        <p:spPr>
          <a:xfrm>
            <a:off x="4356883" y="1975624"/>
            <a:ext cx="833630" cy="184282"/>
          </a:xfrm>
          <a:prstGeom prst="rect">
            <a:avLst/>
          </a:prstGeom>
        </p:spPr>
      </p:pic>
      <p:pic>
        <p:nvPicPr>
          <p:cNvPr id="19" name="object 19"/>
          <p:cNvPicPr/>
          <p:nvPr/>
        </p:nvPicPr>
        <p:blipFill>
          <a:blip r:embed="rId17" cstate="print"/>
          <a:stretch>
            <a:fillRect/>
          </a:stretch>
        </p:blipFill>
        <p:spPr>
          <a:xfrm>
            <a:off x="5282599" y="2031271"/>
            <a:ext cx="92003" cy="90534"/>
          </a:xfrm>
          <a:prstGeom prst="rect">
            <a:avLst/>
          </a:prstGeom>
        </p:spPr>
      </p:pic>
      <p:pic>
        <p:nvPicPr>
          <p:cNvPr id="20" name="object 20"/>
          <p:cNvPicPr/>
          <p:nvPr/>
        </p:nvPicPr>
        <p:blipFill>
          <a:blip r:embed="rId18" cstate="print"/>
          <a:stretch>
            <a:fillRect/>
          </a:stretch>
        </p:blipFill>
        <p:spPr>
          <a:xfrm>
            <a:off x="5461468" y="2015825"/>
            <a:ext cx="358152" cy="150576"/>
          </a:xfrm>
          <a:prstGeom prst="rect">
            <a:avLst/>
          </a:prstGeom>
        </p:spPr>
      </p:pic>
      <p:pic>
        <p:nvPicPr>
          <p:cNvPr id="21" name="object 21"/>
          <p:cNvPicPr/>
          <p:nvPr/>
        </p:nvPicPr>
        <p:blipFill>
          <a:blip r:embed="rId19" cstate="print"/>
          <a:stretch>
            <a:fillRect/>
          </a:stretch>
        </p:blipFill>
        <p:spPr>
          <a:xfrm>
            <a:off x="5945910" y="2058408"/>
            <a:ext cx="97768" cy="34925"/>
          </a:xfrm>
          <a:prstGeom prst="rect">
            <a:avLst/>
          </a:prstGeom>
        </p:spPr>
      </p:pic>
      <p:pic>
        <p:nvPicPr>
          <p:cNvPr id="22" name="object 22"/>
          <p:cNvPicPr/>
          <p:nvPr/>
        </p:nvPicPr>
        <p:blipFill>
          <a:blip r:embed="rId20" cstate="print"/>
          <a:stretch>
            <a:fillRect/>
          </a:stretch>
        </p:blipFill>
        <p:spPr>
          <a:xfrm>
            <a:off x="6113185" y="2041240"/>
            <a:ext cx="69771" cy="45951"/>
          </a:xfrm>
          <a:prstGeom prst="rect">
            <a:avLst/>
          </a:prstGeom>
        </p:spPr>
      </p:pic>
      <p:pic>
        <p:nvPicPr>
          <p:cNvPr id="23" name="object 23"/>
          <p:cNvPicPr/>
          <p:nvPr/>
        </p:nvPicPr>
        <p:blipFill>
          <a:blip r:embed="rId21" cstate="print"/>
          <a:stretch>
            <a:fillRect/>
          </a:stretch>
        </p:blipFill>
        <p:spPr>
          <a:xfrm>
            <a:off x="4437379" y="2343816"/>
            <a:ext cx="622166" cy="163047"/>
          </a:xfrm>
          <a:prstGeom prst="rect">
            <a:avLst/>
          </a:prstGeom>
        </p:spPr>
      </p:pic>
      <p:pic>
        <p:nvPicPr>
          <p:cNvPr id="24" name="object 24"/>
          <p:cNvPicPr/>
          <p:nvPr/>
        </p:nvPicPr>
        <p:blipFill>
          <a:blip r:embed="rId22" cstate="print"/>
          <a:stretch>
            <a:fillRect/>
          </a:stretch>
        </p:blipFill>
        <p:spPr>
          <a:xfrm>
            <a:off x="5188841" y="2374232"/>
            <a:ext cx="65890" cy="82883"/>
          </a:xfrm>
          <a:prstGeom prst="rect">
            <a:avLst/>
          </a:prstGeom>
        </p:spPr>
      </p:pic>
      <p:pic>
        <p:nvPicPr>
          <p:cNvPr id="25" name="object 25"/>
          <p:cNvPicPr/>
          <p:nvPr/>
        </p:nvPicPr>
        <p:blipFill>
          <a:blip r:embed="rId23" cstate="print"/>
          <a:stretch>
            <a:fillRect/>
          </a:stretch>
        </p:blipFill>
        <p:spPr>
          <a:xfrm>
            <a:off x="5343800" y="2343404"/>
            <a:ext cx="885105" cy="171653"/>
          </a:xfrm>
          <a:prstGeom prst="rect">
            <a:avLst/>
          </a:prstGeom>
        </p:spPr>
      </p:pic>
      <p:pic>
        <p:nvPicPr>
          <p:cNvPr id="26" name="object 26"/>
          <p:cNvPicPr/>
          <p:nvPr/>
        </p:nvPicPr>
        <p:blipFill>
          <a:blip r:embed="rId24" cstate="print"/>
          <a:stretch>
            <a:fillRect/>
          </a:stretch>
        </p:blipFill>
        <p:spPr>
          <a:xfrm>
            <a:off x="4678131" y="2738389"/>
            <a:ext cx="218810" cy="250007"/>
          </a:xfrm>
          <a:prstGeom prst="rect">
            <a:avLst/>
          </a:prstGeom>
        </p:spPr>
      </p:pic>
      <p:sp>
        <p:nvSpPr>
          <p:cNvPr id="27" name="object 27"/>
          <p:cNvSpPr/>
          <p:nvPr/>
        </p:nvSpPr>
        <p:spPr>
          <a:xfrm>
            <a:off x="5018887" y="2752860"/>
            <a:ext cx="57421" cy="40317"/>
          </a:xfrm>
          <a:custGeom>
            <a:avLst/>
            <a:gdLst/>
            <a:ahLst/>
            <a:cxnLst/>
            <a:rect l="l" t="t" r="r" b="b"/>
            <a:pathLst>
              <a:path w="89535" h="62864">
                <a:moveTo>
                  <a:pt x="7632" y="62331"/>
                </a:moveTo>
                <a:lnTo>
                  <a:pt x="3327" y="55905"/>
                </a:lnTo>
                <a:lnTo>
                  <a:pt x="3238" y="59105"/>
                </a:lnTo>
                <a:lnTo>
                  <a:pt x="6464" y="62331"/>
                </a:lnTo>
                <a:lnTo>
                  <a:pt x="7632" y="62331"/>
                </a:lnTo>
                <a:close/>
              </a:path>
              <a:path w="89535" h="62864">
                <a:moveTo>
                  <a:pt x="79006" y="20078"/>
                </a:moveTo>
                <a:lnTo>
                  <a:pt x="78460" y="16967"/>
                </a:lnTo>
                <a:lnTo>
                  <a:pt x="78346" y="16332"/>
                </a:lnTo>
                <a:lnTo>
                  <a:pt x="78232" y="15544"/>
                </a:lnTo>
                <a:lnTo>
                  <a:pt x="78130" y="14287"/>
                </a:lnTo>
                <a:lnTo>
                  <a:pt x="78066" y="13411"/>
                </a:lnTo>
                <a:lnTo>
                  <a:pt x="77889" y="11214"/>
                </a:lnTo>
                <a:lnTo>
                  <a:pt x="77762" y="9575"/>
                </a:lnTo>
                <a:lnTo>
                  <a:pt x="77533" y="8280"/>
                </a:lnTo>
                <a:lnTo>
                  <a:pt x="76847" y="7327"/>
                </a:lnTo>
                <a:lnTo>
                  <a:pt x="75209" y="5283"/>
                </a:lnTo>
                <a:lnTo>
                  <a:pt x="73901" y="3644"/>
                </a:lnTo>
                <a:lnTo>
                  <a:pt x="72237" y="2882"/>
                </a:lnTo>
                <a:lnTo>
                  <a:pt x="69824" y="2311"/>
                </a:lnTo>
                <a:lnTo>
                  <a:pt x="69697" y="2311"/>
                </a:lnTo>
                <a:lnTo>
                  <a:pt x="66814" y="1384"/>
                </a:lnTo>
                <a:lnTo>
                  <a:pt x="63588" y="596"/>
                </a:lnTo>
                <a:lnTo>
                  <a:pt x="59397" y="0"/>
                </a:lnTo>
                <a:lnTo>
                  <a:pt x="15316" y="0"/>
                </a:lnTo>
                <a:lnTo>
                  <a:pt x="15316" y="8280"/>
                </a:lnTo>
                <a:lnTo>
                  <a:pt x="14033" y="6083"/>
                </a:lnTo>
                <a:lnTo>
                  <a:pt x="14033" y="14732"/>
                </a:lnTo>
                <a:lnTo>
                  <a:pt x="12433" y="15024"/>
                </a:lnTo>
                <a:lnTo>
                  <a:pt x="13716" y="14732"/>
                </a:lnTo>
                <a:lnTo>
                  <a:pt x="13843" y="14732"/>
                </a:lnTo>
                <a:lnTo>
                  <a:pt x="14033" y="14732"/>
                </a:lnTo>
                <a:lnTo>
                  <a:pt x="14033" y="6083"/>
                </a:lnTo>
                <a:lnTo>
                  <a:pt x="13576" y="5283"/>
                </a:lnTo>
                <a:lnTo>
                  <a:pt x="13893" y="5829"/>
                </a:lnTo>
                <a:lnTo>
                  <a:pt x="15316" y="8280"/>
                </a:lnTo>
                <a:lnTo>
                  <a:pt x="15316" y="0"/>
                </a:lnTo>
                <a:lnTo>
                  <a:pt x="15113" y="0"/>
                </a:lnTo>
                <a:lnTo>
                  <a:pt x="12687" y="330"/>
                </a:lnTo>
                <a:lnTo>
                  <a:pt x="5969" y="1562"/>
                </a:lnTo>
                <a:lnTo>
                  <a:pt x="4292" y="2057"/>
                </a:lnTo>
                <a:lnTo>
                  <a:pt x="0" y="7327"/>
                </a:lnTo>
                <a:lnTo>
                  <a:pt x="114" y="10756"/>
                </a:lnTo>
                <a:lnTo>
                  <a:pt x="3060" y="15849"/>
                </a:lnTo>
                <a:lnTo>
                  <a:pt x="3352" y="16332"/>
                </a:lnTo>
                <a:lnTo>
                  <a:pt x="8013" y="18999"/>
                </a:lnTo>
                <a:lnTo>
                  <a:pt x="13982" y="20815"/>
                </a:lnTo>
                <a:lnTo>
                  <a:pt x="19177" y="20815"/>
                </a:lnTo>
                <a:lnTo>
                  <a:pt x="23139" y="21082"/>
                </a:lnTo>
                <a:lnTo>
                  <a:pt x="26581" y="18084"/>
                </a:lnTo>
                <a:lnTo>
                  <a:pt x="26695" y="16332"/>
                </a:lnTo>
                <a:lnTo>
                  <a:pt x="26758" y="15354"/>
                </a:lnTo>
                <a:lnTo>
                  <a:pt x="26835" y="14287"/>
                </a:lnTo>
                <a:lnTo>
                  <a:pt x="26924" y="12915"/>
                </a:lnTo>
                <a:lnTo>
                  <a:pt x="26898" y="13411"/>
                </a:lnTo>
                <a:lnTo>
                  <a:pt x="26835" y="14287"/>
                </a:lnTo>
                <a:lnTo>
                  <a:pt x="57619" y="14287"/>
                </a:lnTo>
                <a:lnTo>
                  <a:pt x="60667" y="14732"/>
                </a:lnTo>
                <a:lnTo>
                  <a:pt x="63233" y="15354"/>
                </a:lnTo>
                <a:lnTo>
                  <a:pt x="63779" y="15544"/>
                </a:lnTo>
                <a:lnTo>
                  <a:pt x="63690" y="14287"/>
                </a:lnTo>
                <a:lnTo>
                  <a:pt x="63576" y="13411"/>
                </a:lnTo>
                <a:lnTo>
                  <a:pt x="63614" y="13627"/>
                </a:lnTo>
                <a:lnTo>
                  <a:pt x="63741" y="14008"/>
                </a:lnTo>
                <a:lnTo>
                  <a:pt x="68567" y="25196"/>
                </a:lnTo>
                <a:lnTo>
                  <a:pt x="76403" y="23812"/>
                </a:lnTo>
                <a:lnTo>
                  <a:pt x="79006" y="20078"/>
                </a:lnTo>
                <a:close/>
              </a:path>
              <a:path w="89535" h="62864">
                <a:moveTo>
                  <a:pt x="89484" y="36283"/>
                </a:moveTo>
                <a:lnTo>
                  <a:pt x="85305" y="29514"/>
                </a:lnTo>
                <a:lnTo>
                  <a:pt x="80873" y="28460"/>
                </a:lnTo>
                <a:lnTo>
                  <a:pt x="76365" y="31242"/>
                </a:lnTo>
                <a:lnTo>
                  <a:pt x="70345" y="35318"/>
                </a:lnTo>
                <a:lnTo>
                  <a:pt x="68694" y="36283"/>
                </a:lnTo>
                <a:lnTo>
                  <a:pt x="66738" y="37096"/>
                </a:lnTo>
                <a:lnTo>
                  <a:pt x="65811" y="37350"/>
                </a:lnTo>
                <a:lnTo>
                  <a:pt x="61226" y="38239"/>
                </a:lnTo>
                <a:lnTo>
                  <a:pt x="53822" y="40030"/>
                </a:lnTo>
                <a:lnTo>
                  <a:pt x="35217" y="44132"/>
                </a:lnTo>
                <a:lnTo>
                  <a:pt x="30784" y="45199"/>
                </a:lnTo>
                <a:lnTo>
                  <a:pt x="25666" y="46532"/>
                </a:lnTo>
                <a:lnTo>
                  <a:pt x="21399" y="47421"/>
                </a:lnTo>
                <a:lnTo>
                  <a:pt x="21882" y="47421"/>
                </a:lnTo>
                <a:lnTo>
                  <a:pt x="18821" y="47866"/>
                </a:lnTo>
                <a:lnTo>
                  <a:pt x="18821" y="49453"/>
                </a:lnTo>
                <a:lnTo>
                  <a:pt x="17640" y="48666"/>
                </a:lnTo>
                <a:lnTo>
                  <a:pt x="17640" y="54483"/>
                </a:lnTo>
                <a:lnTo>
                  <a:pt x="17437" y="54914"/>
                </a:lnTo>
                <a:lnTo>
                  <a:pt x="15278" y="61036"/>
                </a:lnTo>
                <a:lnTo>
                  <a:pt x="15201" y="61226"/>
                </a:lnTo>
                <a:lnTo>
                  <a:pt x="17437" y="54914"/>
                </a:lnTo>
                <a:lnTo>
                  <a:pt x="17589" y="54483"/>
                </a:lnTo>
                <a:lnTo>
                  <a:pt x="17348" y="54051"/>
                </a:lnTo>
                <a:lnTo>
                  <a:pt x="17640" y="54483"/>
                </a:lnTo>
                <a:lnTo>
                  <a:pt x="17640" y="48666"/>
                </a:lnTo>
                <a:lnTo>
                  <a:pt x="17068" y="48272"/>
                </a:lnTo>
                <a:lnTo>
                  <a:pt x="18821" y="49453"/>
                </a:lnTo>
                <a:lnTo>
                  <a:pt x="18821" y="47866"/>
                </a:lnTo>
                <a:lnTo>
                  <a:pt x="16865" y="48133"/>
                </a:lnTo>
                <a:lnTo>
                  <a:pt x="15049" y="46901"/>
                </a:lnTo>
                <a:lnTo>
                  <a:pt x="12344" y="47421"/>
                </a:lnTo>
                <a:lnTo>
                  <a:pt x="12598" y="47421"/>
                </a:lnTo>
                <a:lnTo>
                  <a:pt x="7378" y="48272"/>
                </a:lnTo>
                <a:lnTo>
                  <a:pt x="6108" y="48272"/>
                </a:lnTo>
                <a:lnTo>
                  <a:pt x="3238" y="51155"/>
                </a:lnTo>
                <a:lnTo>
                  <a:pt x="3238" y="55905"/>
                </a:lnTo>
                <a:lnTo>
                  <a:pt x="3492" y="55194"/>
                </a:lnTo>
                <a:lnTo>
                  <a:pt x="3327" y="55905"/>
                </a:lnTo>
                <a:lnTo>
                  <a:pt x="7543" y="62179"/>
                </a:lnTo>
                <a:lnTo>
                  <a:pt x="7632" y="62331"/>
                </a:lnTo>
                <a:lnTo>
                  <a:pt x="7759" y="62509"/>
                </a:lnTo>
                <a:lnTo>
                  <a:pt x="8318" y="62331"/>
                </a:lnTo>
                <a:lnTo>
                  <a:pt x="14414" y="62331"/>
                </a:lnTo>
                <a:lnTo>
                  <a:pt x="14566" y="62179"/>
                </a:lnTo>
                <a:lnTo>
                  <a:pt x="20688" y="62179"/>
                </a:lnTo>
                <a:lnTo>
                  <a:pt x="24053" y="61569"/>
                </a:lnTo>
                <a:lnTo>
                  <a:pt x="28943" y="60553"/>
                </a:lnTo>
                <a:lnTo>
                  <a:pt x="35140" y="58953"/>
                </a:lnTo>
                <a:lnTo>
                  <a:pt x="38455" y="58166"/>
                </a:lnTo>
                <a:lnTo>
                  <a:pt x="57111" y="54051"/>
                </a:lnTo>
                <a:lnTo>
                  <a:pt x="64325" y="52298"/>
                </a:lnTo>
                <a:lnTo>
                  <a:pt x="69443" y="51308"/>
                </a:lnTo>
                <a:lnTo>
                  <a:pt x="78917" y="46901"/>
                </a:lnTo>
                <a:lnTo>
                  <a:pt x="84162" y="43345"/>
                </a:lnTo>
                <a:lnTo>
                  <a:pt x="88430" y="40716"/>
                </a:lnTo>
                <a:lnTo>
                  <a:pt x="89484" y="36283"/>
                </a:lnTo>
                <a:close/>
              </a:path>
            </a:pathLst>
          </a:custGeom>
          <a:solidFill>
            <a:srgbClr val="000000"/>
          </a:solidFill>
        </p:spPr>
        <p:txBody>
          <a:bodyPr wrap="square" lIns="0" tIns="0" rIns="0" bIns="0" rtlCol="0"/>
          <a:lstStyle/>
          <a:p>
            <a:endParaRPr sz="898"/>
          </a:p>
        </p:txBody>
      </p:sp>
      <p:pic>
        <p:nvPicPr>
          <p:cNvPr id="28" name="object 28"/>
          <p:cNvPicPr/>
          <p:nvPr/>
        </p:nvPicPr>
        <p:blipFill>
          <a:blip r:embed="rId25" cstate="print"/>
          <a:stretch>
            <a:fillRect/>
          </a:stretch>
        </p:blipFill>
        <p:spPr>
          <a:xfrm>
            <a:off x="5174320" y="2716898"/>
            <a:ext cx="260440" cy="125217"/>
          </a:xfrm>
          <a:prstGeom prst="rect">
            <a:avLst/>
          </a:prstGeom>
        </p:spPr>
      </p:pic>
      <p:pic>
        <p:nvPicPr>
          <p:cNvPr id="29" name="object 29"/>
          <p:cNvPicPr/>
          <p:nvPr/>
        </p:nvPicPr>
        <p:blipFill>
          <a:blip r:embed="rId26" cstate="print"/>
          <a:stretch>
            <a:fillRect/>
          </a:stretch>
        </p:blipFill>
        <p:spPr>
          <a:xfrm>
            <a:off x="5221675" y="2878801"/>
            <a:ext cx="337650" cy="95775"/>
          </a:xfrm>
          <a:prstGeom prst="rect">
            <a:avLst/>
          </a:prstGeom>
        </p:spPr>
      </p:pic>
      <p:pic>
        <p:nvPicPr>
          <p:cNvPr id="30" name="object 30"/>
          <p:cNvPicPr/>
          <p:nvPr/>
        </p:nvPicPr>
        <p:blipFill>
          <a:blip r:embed="rId27" cstate="print"/>
          <a:stretch>
            <a:fillRect/>
          </a:stretch>
        </p:blipFill>
        <p:spPr>
          <a:xfrm>
            <a:off x="5855119" y="2714455"/>
            <a:ext cx="517172" cy="123071"/>
          </a:xfrm>
          <a:prstGeom prst="rect">
            <a:avLst/>
          </a:prstGeom>
        </p:spPr>
      </p:pic>
      <p:pic>
        <p:nvPicPr>
          <p:cNvPr id="31" name="object 31"/>
          <p:cNvPicPr/>
          <p:nvPr/>
        </p:nvPicPr>
        <p:blipFill>
          <a:blip r:embed="rId28" cstate="print"/>
          <a:stretch>
            <a:fillRect/>
          </a:stretch>
        </p:blipFill>
        <p:spPr>
          <a:xfrm>
            <a:off x="6109527" y="2884690"/>
            <a:ext cx="287290" cy="81653"/>
          </a:xfrm>
          <a:prstGeom prst="rect">
            <a:avLst/>
          </a:prstGeom>
        </p:spPr>
      </p:pic>
      <p:pic>
        <p:nvPicPr>
          <p:cNvPr id="32" name="object 32"/>
          <p:cNvPicPr/>
          <p:nvPr/>
        </p:nvPicPr>
        <p:blipFill>
          <a:blip r:embed="rId29" cstate="print"/>
          <a:stretch>
            <a:fillRect/>
          </a:stretch>
        </p:blipFill>
        <p:spPr>
          <a:xfrm>
            <a:off x="6438329" y="2877264"/>
            <a:ext cx="208024" cy="97954"/>
          </a:xfrm>
          <a:prstGeom prst="rect">
            <a:avLst/>
          </a:prstGeom>
        </p:spPr>
      </p:pic>
      <p:pic>
        <p:nvPicPr>
          <p:cNvPr id="33" name="object 33"/>
          <p:cNvPicPr/>
          <p:nvPr/>
        </p:nvPicPr>
        <p:blipFill>
          <a:blip r:embed="rId30" cstate="print"/>
          <a:stretch>
            <a:fillRect/>
          </a:stretch>
        </p:blipFill>
        <p:spPr>
          <a:xfrm>
            <a:off x="6792424" y="2755610"/>
            <a:ext cx="79599" cy="42185"/>
          </a:xfrm>
          <a:prstGeom prst="rect">
            <a:avLst/>
          </a:prstGeom>
        </p:spPr>
      </p:pic>
      <p:pic>
        <p:nvPicPr>
          <p:cNvPr id="34" name="object 34"/>
          <p:cNvPicPr/>
          <p:nvPr/>
        </p:nvPicPr>
        <p:blipFill>
          <a:blip r:embed="rId31" cstate="print"/>
          <a:stretch>
            <a:fillRect/>
          </a:stretch>
        </p:blipFill>
        <p:spPr>
          <a:xfrm>
            <a:off x="6965592" y="2714664"/>
            <a:ext cx="255219" cy="115773"/>
          </a:xfrm>
          <a:prstGeom prst="rect">
            <a:avLst/>
          </a:prstGeom>
        </p:spPr>
      </p:pic>
      <p:pic>
        <p:nvPicPr>
          <p:cNvPr id="35" name="object 35"/>
          <p:cNvPicPr/>
          <p:nvPr/>
        </p:nvPicPr>
        <p:blipFill>
          <a:blip r:embed="rId32" cstate="print"/>
          <a:stretch>
            <a:fillRect/>
          </a:stretch>
        </p:blipFill>
        <p:spPr>
          <a:xfrm>
            <a:off x="7000564" y="2873266"/>
            <a:ext cx="280077" cy="99974"/>
          </a:xfrm>
          <a:prstGeom prst="rect">
            <a:avLst/>
          </a:prstGeom>
        </p:spPr>
      </p:pic>
      <p:pic>
        <p:nvPicPr>
          <p:cNvPr id="36" name="object 36"/>
          <p:cNvPicPr/>
          <p:nvPr/>
        </p:nvPicPr>
        <p:blipFill>
          <a:blip r:embed="rId33" cstate="print"/>
          <a:stretch>
            <a:fillRect/>
          </a:stretch>
        </p:blipFill>
        <p:spPr>
          <a:xfrm>
            <a:off x="4251271" y="3398428"/>
            <a:ext cx="268093" cy="132162"/>
          </a:xfrm>
          <a:prstGeom prst="rect">
            <a:avLst/>
          </a:prstGeom>
        </p:spPr>
      </p:pic>
      <p:pic>
        <p:nvPicPr>
          <p:cNvPr id="37" name="object 37"/>
          <p:cNvPicPr/>
          <p:nvPr/>
        </p:nvPicPr>
        <p:blipFill>
          <a:blip r:embed="rId34" cstate="print"/>
          <a:stretch>
            <a:fillRect/>
          </a:stretch>
        </p:blipFill>
        <p:spPr>
          <a:xfrm>
            <a:off x="4661983" y="3427276"/>
            <a:ext cx="287754" cy="84955"/>
          </a:xfrm>
          <a:prstGeom prst="rect">
            <a:avLst/>
          </a:prstGeom>
        </p:spPr>
      </p:pic>
      <p:pic>
        <p:nvPicPr>
          <p:cNvPr id="38" name="object 38"/>
          <p:cNvPicPr/>
          <p:nvPr/>
        </p:nvPicPr>
        <p:blipFill>
          <a:blip r:embed="rId35" cstate="print"/>
          <a:stretch>
            <a:fillRect/>
          </a:stretch>
        </p:blipFill>
        <p:spPr>
          <a:xfrm>
            <a:off x="5048085" y="3433933"/>
            <a:ext cx="333335" cy="138718"/>
          </a:xfrm>
          <a:prstGeom prst="rect">
            <a:avLst/>
          </a:prstGeom>
        </p:spPr>
      </p:pic>
      <p:pic>
        <p:nvPicPr>
          <p:cNvPr id="39" name="object 39"/>
          <p:cNvPicPr/>
          <p:nvPr/>
        </p:nvPicPr>
        <p:blipFill>
          <a:blip r:embed="rId36" cstate="print"/>
          <a:stretch>
            <a:fillRect/>
          </a:stretch>
        </p:blipFill>
        <p:spPr>
          <a:xfrm>
            <a:off x="5490022" y="3415245"/>
            <a:ext cx="476012" cy="99088"/>
          </a:xfrm>
          <a:prstGeom prst="rect">
            <a:avLst/>
          </a:prstGeom>
        </p:spPr>
      </p:pic>
      <p:pic>
        <p:nvPicPr>
          <p:cNvPr id="40" name="object 40"/>
          <p:cNvPicPr/>
          <p:nvPr/>
        </p:nvPicPr>
        <p:blipFill>
          <a:blip r:embed="rId37" cstate="print"/>
          <a:stretch>
            <a:fillRect/>
          </a:stretch>
        </p:blipFill>
        <p:spPr>
          <a:xfrm>
            <a:off x="4604742" y="3676967"/>
            <a:ext cx="1318795" cy="210669"/>
          </a:xfrm>
          <a:prstGeom prst="rect">
            <a:avLst/>
          </a:prstGeom>
        </p:spPr>
      </p:pic>
      <p:sp>
        <p:nvSpPr>
          <p:cNvPr id="41" name="object 41"/>
          <p:cNvSpPr/>
          <p:nvPr/>
        </p:nvSpPr>
        <p:spPr>
          <a:xfrm>
            <a:off x="4370610" y="3786251"/>
            <a:ext cx="109956" cy="47240"/>
          </a:xfrm>
          <a:custGeom>
            <a:avLst/>
            <a:gdLst/>
            <a:ahLst/>
            <a:cxnLst/>
            <a:rect l="l" t="t" r="r" b="b"/>
            <a:pathLst>
              <a:path w="171450" h="73660">
                <a:moveTo>
                  <a:pt x="166941" y="58585"/>
                </a:moveTo>
                <a:lnTo>
                  <a:pt x="166357" y="58013"/>
                </a:lnTo>
                <a:lnTo>
                  <a:pt x="143497" y="58585"/>
                </a:lnTo>
                <a:lnTo>
                  <a:pt x="166941" y="58585"/>
                </a:lnTo>
                <a:close/>
              </a:path>
              <a:path w="171450" h="73660">
                <a:moveTo>
                  <a:pt x="169735" y="69227"/>
                </a:moveTo>
                <a:lnTo>
                  <a:pt x="169659" y="61163"/>
                </a:lnTo>
                <a:lnTo>
                  <a:pt x="167703" y="59296"/>
                </a:lnTo>
                <a:lnTo>
                  <a:pt x="167106" y="58750"/>
                </a:lnTo>
                <a:lnTo>
                  <a:pt x="106387" y="58953"/>
                </a:lnTo>
                <a:lnTo>
                  <a:pt x="106045" y="58013"/>
                </a:lnTo>
                <a:lnTo>
                  <a:pt x="105956" y="57772"/>
                </a:lnTo>
                <a:lnTo>
                  <a:pt x="103619" y="56705"/>
                </a:lnTo>
                <a:lnTo>
                  <a:pt x="103619" y="68021"/>
                </a:lnTo>
                <a:lnTo>
                  <a:pt x="103174" y="69227"/>
                </a:lnTo>
                <a:lnTo>
                  <a:pt x="103047" y="69532"/>
                </a:lnTo>
                <a:lnTo>
                  <a:pt x="103619" y="68021"/>
                </a:lnTo>
                <a:lnTo>
                  <a:pt x="103619" y="56705"/>
                </a:lnTo>
                <a:lnTo>
                  <a:pt x="101815" y="55880"/>
                </a:lnTo>
                <a:lnTo>
                  <a:pt x="98082" y="57264"/>
                </a:lnTo>
                <a:lnTo>
                  <a:pt x="94602" y="58432"/>
                </a:lnTo>
                <a:lnTo>
                  <a:pt x="94195" y="58585"/>
                </a:lnTo>
                <a:lnTo>
                  <a:pt x="93611" y="58991"/>
                </a:lnTo>
                <a:lnTo>
                  <a:pt x="0" y="59296"/>
                </a:lnTo>
                <a:lnTo>
                  <a:pt x="93167" y="59296"/>
                </a:lnTo>
                <a:lnTo>
                  <a:pt x="91694" y="60325"/>
                </a:lnTo>
                <a:lnTo>
                  <a:pt x="90652" y="61569"/>
                </a:lnTo>
                <a:lnTo>
                  <a:pt x="89890" y="63601"/>
                </a:lnTo>
                <a:lnTo>
                  <a:pt x="89662" y="64516"/>
                </a:lnTo>
                <a:lnTo>
                  <a:pt x="89242" y="66751"/>
                </a:lnTo>
                <a:lnTo>
                  <a:pt x="89725" y="69227"/>
                </a:lnTo>
                <a:lnTo>
                  <a:pt x="93141" y="72644"/>
                </a:lnTo>
                <a:lnTo>
                  <a:pt x="93472" y="72644"/>
                </a:lnTo>
                <a:lnTo>
                  <a:pt x="93992" y="72885"/>
                </a:lnTo>
                <a:lnTo>
                  <a:pt x="95808" y="73342"/>
                </a:lnTo>
                <a:lnTo>
                  <a:pt x="128473" y="73342"/>
                </a:lnTo>
                <a:lnTo>
                  <a:pt x="156654" y="72644"/>
                </a:lnTo>
                <a:lnTo>
                  <a:pt x="166458" y="72644"/>
                </a:lnTo>
                <a:lnTo>
                  <a:pt x="167449" y="71615"/>
                </a:lnTo>
                <a:lnTo>
                  <a:pt x="169735" y="69227"/>
                </a:lnTo>
                <a:close/>
              </a:path>
              <a:path w="171450" h="73660">
                <a:moveTo>
                  <a:pt x="171297" y="14541"/>
                </a:moveTo>
                <a:lnTo>
                  <a:pt x="171196" y="14058"/>
                </a:lnTo>
                <a:lnTo>
                  <a:pt x="171094" y="13703"/>
                </a:lnTo>
                <a:lnTo>
                  <a:pt x="171018" y="13385"/>
                </a:lnTo>
                <a:lnTo>
                  <a:pt x="170942" y="13081"/>
                </a:lnTo>
                <a:lnTo>
                  <a:pt x="170853" y="12725"/>
                </a:lnTo>
                <a:lnTo>
                  <a:pt x="170815" y="12573"/>
                </a:lnTo>
                <a:lnTo>
                  <a:pt x="169291" y="6654"/>
                </a:lnTo>
                <a:lnTo>
                  <a:pt x="166954" y="5207"/>
                </a:lnTo>
                <a:lnTo>
                  <a:pt x="161290" y="3136"/>
                </a:lnTo>
                <a:lnTo>
                  <a:pt x="157886" y="1714"/>
                </a:lnTo>
                <a:lnTo>
                  <a:pt x="156654" y="1422"/>
                </a:lnTo>
                <a:lnTo>
                  <a:pt x="156654" y="15341"/>
                </a:lnTo>
                <a:lnTo>
                  <a:pt x="156451" y="14541"/>
                </a:lnTo>
                <a:lnTo>
                  <a:pt x="156324" y="14058"/>
                </a:lnTo>
                <a:lnTo>
                  <a:pt x="156298" y="13081"/>
                </a:lnTo>
                <a:lnTo>
                  <a:pt x="156057" y="13385"/>
                </a:lnTo>
                <a:lnTo>
                  <a:pt x="155473" y="14389"/>
                </a:lnTo>
                <a:lnTo>
                  <a:pt x="156222" y="13081"/>
                </a:lnTo>
                <a:lnTo>
                  <a:pt x="156400" y="12725"/>
                </a:lnTo>
                <a:lnTo>
                  <a:pt x="156438" y="12573"/>
                </a:lnTo>
                <a:lnTo>
                  <a:pt x="156451" y="14541"/>
                </a:lnTo>
                <a:lnTo>
                  <a:pt x="156603" y="15125"/>
                </a:lnTo>
                <a:lnTo>
                  <a:pt x="156654" y="15341"/>
                </a:lnTo>
                <a:lnTo>
                  <a:pt x="156654" y="1422"/>
                </a:lnTo>
                <a:lnTo>
                  <a:pt x="154724" y="952"/>
                </a:lnTo>
                <a:lnTo>
                  <a:pt x="154863" y="952"/>
                </a:lnTo>
                <a:lnTo>
                  <a:pt x="150685" y="330"/>
                </a:lnTo>
                <a:lnTo>
                  <a:pt x="148259" y="0"/>
                </a:lnTo>
                <a:lnTo>
                  <a:pt x="108178" y="0"/>
                </a:lnTo>
                <a:lnTo>
                  <a:pt x="105397" y="152"/>
                </a:lnTo>
                <a:lnTo>
                  <a:pt x="104305" y="241"/>
                </a:lnTo>
                <a:lnTo>
                  <a:pt x="104305" y="6400"/>
                </a:lnTo>
                <a:lnTo>
                  <a:pt x="103009" y="5207"/>
                </a:lnTo>
                <a:lnTo>
                  <a:pt x="103644" y="5778"/>
                </a:lnTo>
                <a:lnTo>
                  <a:pt x="104305" y="6400"/>
                </a:lnTo>
                <a:lnTo>
                  <a:pt x="104305" y="241"/>
                </a:lnTo>
                <a:lnTo>
                  <a:pt x="89585" y="12052"/>
                </a:lnTo>
                <a:lnTo>
                  <a:pt x="90639" y="13385"/>
                </a:lnTo>
                <a:lnTo>
                  <a:pt x="95389" y="17767"/>
                </a:lnTo>
                <a:lnTo>
                  <a:pt x="97878" y="19443"/>
                </a:lnTo>
                <a:lnTo>
                  <a:pt x="102920" y="20904"/>
                </a:lnTo>
                <a:lnTo>
                  <a:pt x="104419" y="20904"/>
                </a:lnTo>
                <a:lnTo>
                  <a:pt x="107657" y="20637"/>
                </a:lnTo>
                <a:lnTo>
                  <a:pt x="113245" y="20637"/>
                </a:lnTo>
                <a:lnTo>
                  <a:pt x="116509" y="17373"/>
                </a:lnTo>
                <a:lnTo>
                  <a:pt x="116573" y="15125"/>
                </a:lnTo>
                <a:lnTo>
                  <a:pt x="116573" y="14389"/>
                </a:lnTo>
                <a:lnTo>
                  <a:pt x="147154" y="14389"/>
                </a:lnTo>
                <a:lnTo>
                  <a:pt x="148285" y="14541"/>
                </a:lnTo>
                <a:lnTo>
                  <a:pt x="152298" y="15125"/>
                </a:lnTo>
                <a:lnTo>
                  <a:pt x="151904" y="15125"/>
                </a:lnTo>
                <a:lnTo>
                  <a:pt x="153606" y="15544"/>
                </a:lnTo>
                <a:lnTo>
                  <a:pt x="154470" y="15900"/>
                </a:lnTo>
                <a:lnTo>
                  <a:pt x="150279" y="21717"/>
                </a:lnTo>
                <a:lnTo>
                  <a:pt x="149339" y="23088"/>
                </a:lnTo>
                <a:lnTo>
                  <a:pt x="146367" y="28270"/>
                </a:lnTo>
                <a:lnTo>
                  <a:pt x="147548" y="32664"/>
                </a:lnTo>
                <a:lnTo>
                  <a:pt x="154444" y="36626"/>
                </a:lnTo>
                <a:lnTo>
                  <a:pt x="158851" y="35433"/>
                </a:lnTo>
                <a:lnTo>
                  <a:pt x="161480" y="30861"/>
                </a:lnTo>
                <a:lnTo>
                  <a:pt x="162280" y="29705"/>
                </a:lnTo>
                <a:lnTo>
                  <a:pt x="166484" y="23863"/>
                </a:lnTo>
                <a:lnTo>
                  <a:pt x="167424" y="22491"/>
                </a:lnTo>
                <a:lnTo>
                  <a:pt x="170370" y="17373"/>
                </a:lnTo>
                <a:lnTo>
                  <a:pt x="171297" y="14541"/>
                </a:lnTo>
                <a:close/>
              </a:path>
            </a:pathLst>
          </a:custGeom>
          <a:solidFill>
            <a:srgbClr val="000000"/>
          </a:solidFill>
        </p:spPr>
        <p:txBody>
          <a:bodyPr wrap="square" lIns="0" tIns="0" rIns="0" bIns="0" rtlCol="0"/>
          <a:lstStyle/>
          <a:p>
            <a:endParaRPr sz="898"/>
          </a:p>
        </p:txBody>
      </p:sp>
      <p:pic>
        <p:nvPicPr>
          <p:cNvPr id="42" name="object 42"/>
          <p:cNvPicPr/>
          <p:nvPr/>
        </p:nvPicPr>
        <p:blipFill>
          <a:blip r:embed="rId38" cstate="print"/>
          <a:stretch>
            <a:fillRect/>
          </a:stretch>
        </p:blipFill>
        <p:spPr>
          <a:xfrm>
            <a:off x="4469629" y="4128403"/>
            <a:ext cx="76137" cy="43904"/>
          </a:xfrm>
          <a:prstGeom prst="rect">
            <a:avLst/>
          </a:prstGeom>
        </p:spPr>
      </p:pic>
      <p:pic>
        <p:nvPicPr>
          <p:cNvPr id="43" name="object 43"/>
          <p:cNvPicPr/>
          <p:nvPr/>
        </p:nvPicPr>
        <p:blipFill>
          <a:blip r:embed="rId39" cstate="print"/>
          <a:stretch>
            <a:fillRect/>
          </a:stretch>
        </p:blipFill>
        <p:spPr>
          <a:xfrm>
            <a:off x="4660745" y="4026896"/>
            <a:ext cx="1225610" cy="187625"/>
          </a:xfrm>
          <a:prstGeom prst="rect">
            <a:avLst/>
          </a:prstGeom>
        </p:spPr>
      </p:pic>
      <p:sp>
        <p:nvSpPr>
          <p:cNvPr id="44" name="object 44"/>
          <p:cNvSpPr/>
          <p:nvPr/>
        </p:nvSpPr>
        <p:spPr>
          <a:xfrm>
            <a:off x="6081943" y="4131155"/>
            <a:ext cx="65566" cy="40317"/>
          </a:xfrm>
          <a:custGeom>
            <a:avLst/>
            <a:gdLst/>
            <a:ahLst/>
            <a:cxnLst/>
            <a:rect l="l" t="t" r="r" b="b"/>
            <a:pathLst>
              <a:path w="102235" h="62865">
                <a:moveTo>
                  <a:pt x="85267" y="11722"/>
                </a:moveTo>
                <a:lnTo>
                  <a:pt x="84493" y="7810"/>
                </a:lnTo>
                <a:lnTo>
                  <a:pt x="84378" y="7200"/>
                </a:lnTo>
                <a:lnTo>
                  <a:pt x="84264" y="6616"/>
                </a:lnTo>
                <a:lnTo>
                  <a:pt x="84162" y="6134"/>
                </a:lnTo>
                <a:lnTo>
                  <a:pt x="84112" y="5892"/>
                </a:lnTo>
                <a:lnTo>
                  <a:pt x="83743" y="4038"/>
                </a:lnTo>
                <a:lnTo>
                  <a:pt x="81648" y="2235"/>
                </a:lnTo>
                <a:lnTo>
                  <a:pt x="78130" y="876"/>
                </a:lnTo>
                <a:lnTo>
                  <a:pt x="77330" y="685"/>
                </a:lnTo>
                <a:lnTo>
                  <a:pt x="73469" y="0"/>
                </a:lnTo>
                <a:lnTo>
                  <a:pt x="72186" y="0"/>
                </a:lnTo>
                <a:lnTo>
                  <a:pt x="70726" y="76"/>
                </a:lnTo>
                <a:lnTo>
                  <a:pt x="70726" y="6159"/>
                </a:lnTo>
                <a:lnTo>
                  <a:pt x="70383" y="6616"/>
                </a:lnTo>
                <a:lnTo>
                  <a:pt x="70142" y="6769"/>
                </a:lnTo>
                <a:lnTo>
                  <a:pt x="70294" y="6616"/>
                </a:lnTo>
                <a:lnTo>
                  <a:pt x="70726" y="6159"/>
                </a:lnTo>
                <a:lnTo>
                  <a:pt x="70726" y="76"/>
                </a:lnTo>
                <a:lnTo>
                  <a:pt x="65976" y="292"/>
                </a:lnTo>
                <a:lnTo>
                  <a:pt x="55714" y="292"/>
                </a:lnTo>
                <a:lnTo>
                  <a:pt x="28194" y="3124"/>
                </a:lnTo>
                <a:lnTo>
                  <a:pt x="25260" y="3505"/>
                </a:lnTo>
                <a:lnTo>
                  <a:pt x="23672" y="3759"/>
                </a:lnTo>
                <a:lnTo>
                  <a:pt x="15709" y="5448"/>
                </a:lnTo>
                <a:lnTo>
                  <a:pt x="13779" y="5969"/>
                </a:lnTo>
                <a:lnTo>
                  <a:pt x="13779" y="20891"/>
                </a:lnTo>
                <a:lnTo>
                  <a:pt x="11950" y="21742"/>
                </a:lnTo>
                <a:lnTo>
                  <a:pt x="12661" y="21361"/>
                </a:lnTo>
                <a:lnTo>
                  <a:pt x="13779" y="20891"/>
                </a:lnTo>
                <a:lnTo>
                  <a:pt x="13779" y="5969"/>
                </a:lnTo>
                <a:lnTo>
                  <a:pt x="0" y="18529"/>
                </a:lnTo>
                <a:lnTo>
                  <a:pt x="1981" y="23672"/>
                </a:lnTo>
                <a:lnTo>
                  <a:pt x="4762" y="26581"/>
                </a:lnTo>
                <a:lnTo>
                  <a:pt x="8242" y="29146"/>
                </a:lnTo>
                <a:lnTo>
                  <a:pt x="9017" y="29502"/>
                </a:lnTo>
                <a:lnTo>
                  <a:pt x="10401" y="30022"/>
                </a:lnTo>
                <a:lnTo>
                  <a:pt x="13754" y="31597"/>
                </a:lnTo>
                <a:lnTo>
                  <a:pt x="18046" y="30022"/>
                </a:lnTo>
                <a:lnTo>
                  <a:pt x="21399" y="22809"/>
                </a:lnTo>
                <a:lnTo>
                  <a:pt x="21005" y="21742"/>
                </a:lnTo>
                <a:lnTo>
                  <a:pt x="20116" y="19278"/>
                </a:lnTo>
                <a:lnTo>
                  <a:pt x="19888" y="19278"/>
                </a:lnTo>
                <a:lnTo>
                  <a:pt x="20091" y="19240"/>
                </a:lnTo>
                <a:lnTo>
                  <a:pt x="26212" y="17932"/>
                </a:lnTo>
                <a:lnTo>
                  <a:pt x="27470" y="17741"/>
                </a:lnTo>
                <a:lnTo>
                  <a:pt x="31419" y="17221"/>
                </a:lnTo>
                <a:lnTo>
                  <a:pt x="36283" y="16522"/>
                </a:lnTo>
                <a:lnTo>
                  <a:pt x="39306" y="16090"/>
                </a:lnTo>
                <a:lnTo>
                  <a:pt x="44259" y="15519"/>
                </a:lnTo>
                <a:lnTo>
                  <a:pt x="47040" y="15265"/>
                </a:lnTo>
                <a:lnTo>
                  <a:pt x="53441" y="14820"/>
                </a:lnTo>
                <a:lnTo>
                  <a:pt x="60693" y="14820"/>
                </a:lnTo>
                <a:lnTo>
                  <a:pt x="59664" y="15671"/>
                </a:lnTo>
                <a:lnTo>
                  <a:pt x="58102" y="17005"/>
                </a:lnTo>
                <a:lnTo>
                  <a:pt x="53987" y="20891"/>
                </a:lnTo>
                <a:lnTo>
                  <a:pt x="53568" y="21361"/>
                </a:lnTo>
                <a:lnTo>
                  <a:pt x="53454" y="25844"/>
                </a:lnTo>
                <a:lnTo>
                  <a:pt x="59042" y="31750"/>
                </a:lnTo>
                <a:lnTo>
                  <a:pt x="63474" y="31750"/>
                </a:lnTo>
                <a:lnTo>
                  <a:pt x="67678" y="27774"/>
                </a:lnTo>
                <a:lnTo>
                  <a:pt x="69075" y="26581"/>
                </a:lnTo>
                <a:lnTo>
                  <a:pt x="76238" y="20662"/>
                </a:lnTo>
                <a:lnTo>
                  <a:pt x="77863" y="19278"/>
                </a:lnTo>
                <a:lnTo>
                  <a:pt x="82588" y="14820"/>
                </a:lnTo>
                <a:lnTo>
                  <a:pt x="83756" y="13703"/>
                </a:lnTo>
                <a:lnTo>
                  <a:pt x="85267" y="11722"/>
                </a:lnTo>
                <a:close/>
              </a:path>
              <a:path w="102235" h="62865">
                <a:moveTo>
                  <a:pt x="102171" y="45605"/>
                </a:moveTo>
                <a:lnTo>
                  <a:pt x="102057" y="41287"/>
                </a:lnTo>
                <a:lnTo>
                  <a:pt x="101955" y="37655"/>
                </a:lnTo>
                <a:lnTo>
                  <a:pt x="99021" y="34886"/>
                </a:lnTo>
                <a:lnTo>
                  <a:pt x="82156" y="34886"/>
                </a:lnTo>
                <a:lnTo>
                  <a:pt x="42621" y="43421"/>
                </a:lnTo>
                <a:lnTo>
                  <a:pt x="34201" y="46469"/>
                </a:lnTo>
                <a:lnTo>
                  <a:pt x="32308" y="47066"/>
                </a:lnTo>
                <a:lnTo>
                  <a:pt x="29375" y="47701"/>
                </a:lnTo>
                <a:lnTo>
                  <a:pt x="28943" y="47701"/>
                </a:lnTo>
                <a:lnTo>
                  <a:pt x="24930" y="47955"/>
                </a:lnTo>
                <a:lnTo>
                  <a:pt x="20129" y="48463"/>
                </a:lnTo>
                <a:lnTo>
                  <a:pt x="17957" y="51155"/>
                </a:lnTo>
                <a:lnTo>
                  <a:pt x="17284" y="52120"/>
                </a:lnTo>
                <a:lnTo>
                  <a:pt x="18110" y="59918"/>
                </a:lnTo>
                <a:lnTo>
                  <a:pt x="21653" y="62788"/>
                </a:lnTo>
                <a:lnTo>
                  <a:pt x="25603" y="62369"/>
                </a:lnTo>
                <a:lnTo>
                  <a:pt x="25133" y="62369"/>
                </a:lnTo>
                <a:lnTo>
                  <a:pt x="30518" y="62026"/>
                </a:lnTo>
                <a:lnTo>
                  <a:pt x="31927" y="61887"/>
                </a:lnTo>
                <a:lnTo>
                  <a:pt x="36156" y="60972"/>
                </a:lnTo>
                <a:lnTo>
                  <a:pt x="38493" y="60223"/>
                </a:lnTo>
                <a:lnTo>
                  <a:pt x="47345" y="57035"/>
                </a:lnTo>
                <a:lnTo>
                  <a:pt x="51308" y="55765"/>
                </a:lnTo>
                <a:lnTo>
                  <a:pt x="82791" y="49276"/>
                </a:lnTo>
                <a:lnTo>
                  <a:pt x="98704" y="49276"/>
                </a:lnTo>
                <a:lnTo>
                  <a:pt x="102171" y="45605"/>
                </a:lnTo>
                <a:close/>
              </a:path>
            </a:pathLst>
          </a:custGeom>
          <a:solidFill>
            <a:srgbClr val="000000"/>
          </a:solidFill>
        </p:spPr>
        <p:txBody>
          <a:bodyPr wrap="square" lIns="0" tIns="0" rIns="0" bIns="0" rtlCol="0"/>
          <a:lstStyle/>
          <a:p>
            <a:endParaRPr sz="898"/>
          </a:p>
        </p:txBody>
      </p:sp>
      <p:pic>
        <p:nvPicPr>
          <p:cNvPr id="45" name="object 45"/>
          <p:cNvPicPr/>
          <p:nvPr/>
        </p:nvPicPr>
        <p:blipFill>
          <a:blip r:embed="rId40" cstate="print"/>
          <a:stretch>
            <a:fillRect/>
          </a:stretch>
        </p:blipFill>
        <p:spPr>
          <a:xfrm>
            <a:off x="6280715" y="4107478"/>
            <a:ext cx="220768" cy="89792"/>
          </a:xfrm>
          <a:prstGeom prst="rect">
            <a:avLst/>
          </a:prstGeom>
        </p:spPr>
      </p:pic>
      <p:pic>
        <p:nvPicPr>
          <p:cNvPr id="46" name="object 46"/>
          <p:cNvPicPr/>
          <p:nvPr/>
        </p:nvPicPr>
        <p:blipFill>
          <a:blip r:embed="rId41" cstate="print"/>
          <a:stretch>
            <a:fillRect/>
          </a:stretch>
        </p:blipFill>
        <p:spPr>
          <a:xfrm>
            <a:off x="4549101" y="4622607"/>
            <a:ext cx="272420" cy="116479"/>
          </a:xfrm>
          <a:prstGeom prst="rect">
            <a:avLst/>
          </a:prstGeom>
        </p:spPr>
      </p:pic>
      <p:pic>
        <p:nvPicPr>
          <p:cNvPr id="47" name="object 47"/>
          <p:cNvPicPr/>
          <p:nvPr/>
        </p:nvPicPr>
        <p:blipFill>
          <a:blip r:embed="rId42" cstate="print"/>
          <a:stretch>
            <a:fillRect/>
          </a:stretch>
        </p:blipFill>
        <p:spPr>
          <a:xfrm>
            <a:off x="4573543" y="4780499"/>
            <a:ext cx="319673" cy="124144"/>
          </a:xfrm>
          <a:prstGeom prst="rect">
            <a:avLst/>
          </a:prstGeom>
        </p:spPr>
      </p:pic>
      <p:pic>
        <p:nvPicPr>
          <p:cNvPr id="48" name="object 48"/>
          <p:cNvPicPr/>
          <p:nvPr/>
        </p:nvPicPr>
        <p:blipFill>
          <a:blip r:embed="rId43" cstate="print"/>
          <a:stretch>
            <a:fillRect/>
          </a:stretch>
        </p:blipFill>
        <p:spPr>
          <a:xfrm>
            <a:off x="4597632" y="4950213"/>
            <a:ext cx="292510" cy="256303"/>
          </a:xfrm>
          <a:prstGeom prst="rect">
            <a:avLst/>
          </a:prstGeom>
        </p:spPr>
      </p:pic>
      <p:sp>
        <p:nvSpPr>
          <p:cNvPr id="49" name="object 49"/>
          <p:cNvSpPr/>
          <p:nvPr/>
        </p:nvSpPr>
        <p:spPr>
          <a:xfrm>
            <a:off x="5137623" y="4829409"/>
            <a:ext cx="75340" cy="40317"/>
          </a:xfrm>
          <a:custGeom>
            <a:avLst/>
            <a:gdLst/>
            <a:ahLst/>
            <a:cxnLst/>
            <a:rect l="l" t="t" r="r" b="b"/>
            <a:pathLst>
              <a:path w="117475" h="62865">
                <a:moveTo>
                  <a:pt x="105283" y="12941"/>
                </a:moveTo>
                <a:lnTo>
                  <a:pt x="91909" y="787"/>
                </a:lnTo>
                <a:lnTo>
                  <a:pt x="91909" y="7505"/>
                </a:lnTo>
                <a:lnTo>
                  <a:pt x="91859" y="15278"/>
                </a:lnTo>
                <a:lnTo>
                  <a:pt x="91389" y="14643"/>
                </a:lnTo>
                <a:lnTo>
                  <a:pt x="91859" y="15278"/>
                </a:lnTo>
                <a:lnTo>
                  <a:pt x="91859" y="7620"/>
                </a:lnTo>
                <a:lnTo>
                  <a:pt x="90436" y="10515"/>
                </a:lnTo>
                <a:lnTo>
                  <a:pt x="90512" y="12941"/>
                </a:lnTo>
                <a:lnTo>
                  <a:pt x="90385" y="11747"/>
                </a:lnTo>
                <a:lnTo>
                  <a:pt x="90284" y="10807"/>
                </a:lnTo>
                <a:lnTo>
                  <a:pt x="91909" y="7505"/>
                </a:lnTo>
                <a:lnTo>
                  <a:pt x="91909" y="787"/>
                </a:lnTo>
                <a:lnTo>
                  <a:pt x="90919" y="723"/>
                </a:lnTo>
                <a:lnTo>
                  <a:pt x="90284" y="723"/>
                </a:lnTo>
                <a:lnTo>
                  <a:pt x="84264" y="0"/>
                </a:lnTo>
                <a:lnTo>
                  <a:pt x="23291" y="0"/>
                </a:lnTo>
                <a:lnTo>
                  <a:pt x="23291" y="11125"/>
                </a:lnTo>
                <a:lnTo>
                  <a:pt x="23291" y="11353"/>
                </a:lnTo>
                <a:lnTo>
                  <a:pt x="21628" y="11353"/>
                </a:lnTo>
                <a:lnTo>
                  <a:pt x="21399" y="11353"/>
                </a:lnTo>
                <a:lnTo>
                  <a:pt x="21463" y="10515"/>
                </a:lnTo>
                <a:lnTo>
                  <a:pt x="21628" y="11353"/>
                </a:lnTo>
                <a:lnTo>
                  <a:pt x="21602" y="11125"/>
                </a:lnTo>
                <a:lnTo>
                  <a:pt x="23291" y="11125"/>
                </a:lnTo>
                <a:lnTo>
                  <a:pt x="23291" y="0"/>
                </a:lnTo>
                <a:lnTo>
                  <a:pt x="20980" y="0"/>
                </a:lnTo>
                <a:lnTo>
                  <a:pt x="20980" y="9982"/>
                </a:lnTo>
                <a:lnTo>
                  <a:pt x="18478" y="7861"/>
                </a:lnTo>
                <a:lnTo>
                  <a:pt x="20955" y="9944"/>
                </a:lnTo>
                <a:lnTo>
                  <a:pt x="20980" y="0"/>
                </a:lnTo>
                <a:lnTo>
                  <a:pt x="13525" y="0"/>
                </a:lnTo>
                <a:lnTo>
                  <a:pt x="8191" y="3924"/>
                </a:lnTo>
                <a:lnTo>
                  <a:pt x="7493" y="5969"/>
                </a:lnTo>
                <a:lnTo>
                  <a:pt x="7429" y="6642"/>
                </a:lnTo>
                <a:lnTo>
                  <a:pt x="7315" y="7861"/>
                </a:lnTo>
                <a:lnTo>
                  <a:pt x="7226" y="8813"/>
                </a:lnTo>
                <a:lnTo>
                  <a:pt x="7112" y="9944"/>
                </a:lnTo>
                <a:lnTo>
                  <a:pt x="7061" y="10515"/>
                </a:lnTo>
                <a:lnTo>
                  <a:pt x="6972" y="11353"/>
                </a:lnTo>
                <a:lnTo>
                  <a:pt x="6870" y="12941"/>
                </a:lnTo>
                <a:lnTo>
                  <a:pt x="7569" y="17500"/>
                </a:lnTo>
                <a:lnTo>
                  <a:pt x="13055" y="22123"/>
                </a:lnTo>
                <a:lnTo>
                  <a:pt x="14770" y="22123"/>
                </a:lnTo>
                <a:lnTo>
                  <a:pt x="16662" y="21717"/>
                </a:lnTo>
                <a:lnTo>
                  <a:pt x="20053" y="21717"/>
                </a:lnTo>
                <a:lnTo>
                  <a:pt x="23291" y="18465"/>
                </a:lnTo>
                <a:lnTo>
                  <a:pt x="23291" y="14198"/>
                </a:lnTo>
                <a:lnTo>
                  <a:pt x="72517" y="14198"/>
                </a:lnTo>
                <a:lnTo>
                  <a:pt x="72199" y="14325"/>
                </a:lnTo>
                <a:lnTo>
                  <a:pt x="71488" y="14325"/>
                </a:lnTo>
                <a:lnTo>
                  <a:pt x="69697" y="18465"/>
                </a:lnTo>
                <a:lnTo>
                  <a:pt x="69621" y="19062"/>
                </a:lnTo>
                <a:lnTo>
                  <a:pt x="72478" y="26250"/>
                </a:lnTo>
                <a:lnTo>
                  <a:pt x="76657" y="28054"/>
                </a:lnTo>
                <a:lnTo>
                  <a:pt x="82054" y="25908"/>
                </a:lnTo>
                <a:lnTo>
                  <a:pt x="83807" y="25298"/>
                </a:lnTo>
                <a:lnTo>
                  <a:pt x="104140" y="15278"/>
                </a:lnTo>
                <a:lnTo>
                  <a:pt x="105283" y="12941"/>
                </a:lnTo>
                <a:close/>
              </a:path>
              <a:path w="117475" h="62865">
                <a:moveTo>
                  <a:pt x="117411" y="49923"/>
                </a:moveTo>
                <a:lnTo>
                  <a:pt x="116573" y="48310"/>
                </a:lnTo>
                <a:lnTo>
                  <a:pt x="113753" y="42862"/>
                </a:lnTo>
                <a:lnTo>
                  <a:pt x="109410" y="41478"/>
                </a:lnTo>
                <a:lnTo>
                  <a:pt x="104990" y="43776"/>
                </a:lnTo>
                <a:lnTo>
                  <a:pt x="101396" y="45986"/>
                </a:lnTo>
                <a:lnTo>
                  <a:pt x="100545" y="46431"/>
                </a:lnTo>
                <a:lnTo>
                  <a:pt x="46075" y="46431"/>
                </a:lnTo>
                <a:lnTo>
                  <a:pt x="19723" y="47510"/>
                </a:lnTo>
                <a:lnTo>
                  <a:pt x="20294" y="47510"/>
                </a:lnTo>
                <a:lnTo>
                  <a:pt x="10261" y="48260"/>
                </a:lnTo>
                <a:lnTo>
                  <a:pt x="10261" y="62699"/>
                </a:lnTo>
                <a:lnTo>
                  <a:pt x="10020" y="59296"/>
                </a:lnTo>
                <a:lnTo>
                  <a:pt x="10045" y="59486"/>
                </a:lnTo>
                <a:lnTo>
                  <a:pt x="10147" y="60845"/>
                </a:lnTo>
                <a:lnTo>
                  <a:pt x="10223" y="61887"/>
                </a:lnTo>
                <a:lnTo>
                  <a:pt x="10261" y="62699"/>
                </a:lnTo>
                <a:lnTo>
                  <a:pt x="10261" y="48260"/>
                </a:lnTo>
                <a:lnTo>
                  <a:pt x="9499" y="48310"/>
                </a:lnTo>
                <a:lnTo>
                  <a:pt x="5778" y="48310"/>
                </a:lnTo>
                <a:lnTo>
                  <a:pt x="5473" y="48602"/>
                </a:lnTo>
                <a:lnTo>
                  <a:pt x="0" y="49009"/>
                </a:lnTo>
                <a:lnTo>
                  <a:pt x="88" y="51536"/>
                </a:lnTo>
                <a:lnTo>
                  <a:pt x="190" y="54267"/>
                </a:lnTo>
                <a:lnTo>
                  <a:pt x="266" y="56324"/>
                </a:lnTo>
                <a:lnTo>
                  <a:pt x="381" y="59486"/>
                </a:lnTo>
                <a:lnTo>
                  <a:pt x="495" y="62712"/>
                </a:lnTo>
                <a:lnTo>
                  <a:pt x="5778" y="62712"/>
                </a:lnTo>
                <a:lnTo>
                  <a:pt x="10020" y="62712"/>
                </a:lnTo>
                <a:lnTo>
                  <a:pt x="10274" y="62712"/>
                </a:lnTo>
                <a:lnTo>
                  <a:pt x="13728" y="62712"/>
                </a:lnTo>
                <a:lnTo>
                  <a:pt x="14998" y="62712"/>
                </a:lnTo>
                <a:lnTo>
                  <a:pt x="15278" y="62433"/>
                </a:lnTo>
                <a:lnTo>
                  <a:pt x="14008" y="62433"/>
                </a:lnTo>
                <a:lnTo>
                  <a:pt x="15379" y="62331"/>
                </a:lnTo>
                <a:lnTo>
                  <a:pt x="21234" y="61887"/>
                </a:lnTo>
                <a:lnTo>
                  <a:pt x="20815" y="61887"/>
                </a:lnTo>
                <a:lnTo>
                  <a:pt x="45948" y="60845"/>
                </a:lnTo>
                <a:lnTo>
                  <a:pt x="101930" y="60845"/>
                </a:lnTo>
                <a:lnTo>
                  <a:pt x="106197" y="59804"/>
                </a:lnTo>
                <a:lnTo>
                  <a:pt x="107708" y="59029"/>
                </a:lnTo>
                <a:lnTo>
                  <a:pt x="112064" y="56324"/>
                </a:lnTo>
                <a:lnTo>
                  <a:pt x="116027" y="54267"/>
                </a:lnTo>
                <a:lnTo>
                  <a:pt x="117411" y="49923"/>
                </a:lnTo>
                <a:close/>
              </a:path>
            </a:pathLst>
          </a:custGeom>
          <a:solidFill>
            <a:srgbClr val="000000"/>
          </a:solidFill>
        </p:spPr>
        <p:txBody>
          <a:bodyPr wrap="square" lIns="0" tIns="0" rIns="0" bIns="0" rtlCol="0"/>
          <a:lstStyle/>
          <a:p>
            <a:endParaRPr sz="898"/>
          </a:p>
        </p:txBody>
      </p:sp>
      <p:pic>
        <p:nvPicPr>
          <p:cNvPr id="50" name="object 50"/>
          <p:cNvPicPr/>
          <p:nvPr/>
        </p:nvPicPr>
        <p:blipFill>
          <a:blip r:embed="rId44" cstate="print"/>
          <a:stretch>
            <a:fillRect/>
          </a:stretch>
        </p:blipFill>
        <p:spPr>
          <a:xfrm>
            <a:off x="5357758" y="4793863"/>
            <a:ext cx="389566" cy="112361"/>
          </a:xfrm>
          <a:prstGeom prst="rect">
            <a:avLst/>
          </a:prstGeom>
        </p:spPr>
      </p:pic>
      <p:pic>
        <p:nvPicPr>
          <p:cNvPr id="51" name="object 51"/>
          <p:cNvPicPr/>
          <p:nvPr/>
        </p:nvPicPr>
        <p:blipFill>
          <a:blip r:embed="rId45" cstate="print"/>
          <a:stretch>
            <a:fillRect/>
          </a:stretch>
        </p:blipFill>
        <p:spPr>
          <a:xfrm>
            <a:off x="5454132" y="4973056"/>
            <a:ext cx="266460" cy="81523"/>
          </a:xfrm>
          <a:prstGeom prst="rect">
            <a:avLst/>
          </a:prstGeom>
        </p:spPr>
      </p:pic>
      <p:pic>
        <p:nvPicPr>
          <p:cNvPr id="52" name="object 52"/>
          <p:cNvPicPr/>
          <p:nvPr/>
        </p:nvPicPr>
        <p:blipFill>
          <a:blip r:embed="rId46" cstate="print"/>
          <a:stretch>
            <a:fillRect/>
          </a:stretch>
        </p:blipFill>
        <p:spPr>
          <a:xfrm>
            <a:off x="4425705" y="5469433"/>
            <a:ext cx="273877" cy="146048"/>
          </a:xfrm>
          <a:prstGeom prst="rect">
            <a:avLst/>
          </a:prstGeom>
        </p:spPr>
      </p:pic>
      <p:pic>
        <p:nvPicPr>
          <p:cNvPr id="53" name="object 53"/>
          <p:cNvPicPr/>
          <p:nvPr/>
        </p:nvPicPr>
        <p:blipFill>
          <a:blip r:embed="rId47" cstate="print"/>
          <a:stretch>
            <a:fillRect/>
          </a:stretch>
        </p:blipFill>
        <p:spPr>
          <a:xfrm>
            <a:off x="4811861" y="5490862"/>
            <a:ext cx="558931" cy="138289"/>
          </a:xfrm>
          <a:prstGeom prst="rect">
            <a:avLst/>
          </a:prstGeom>
        </p:spPr>
      </p:pic>
      <p:pic>
        <p:nvPicPr>
          <p:cNvPr id="54" name="object 54"/>
          <p:cNvPicPr/>
          <p:nvPr/>
        </p:nvPicPr>
        <p:blipFill>
          <a:blip r:embed="rId48" cstate="print"/>
          <a:stretch>
            <a:fillRect/>
          </a:stretch>
        </p:blipFill>
        <p:spPr>
          <a:xfrm>
            <a:off x="5478414" y="5488417"/>
            <a:ext cx="768143" cy="137458"/>
          </a:xfrm>
          <a:prstGeom prst="rect">
            <a:avLst/>
          </a:prstGeom>
        </p:spPr>
      </p:pic>
      <p:pic>
        <p:nvPicPr>
          <p:cNvPr id="55" name="object 55"/>
          <p:cNvPicPr/>
          <p:nvPr/>
        </p:nvPicPr>
        <p:blipFill>
          <a:blip r:embed="rId49" cstate="print"/>
          <a:stretch>
            <a:fillRect/>
          </a:stretch>
        </p:blipFill>
        <p:spPr>
          <a:xfrm>
            <a:off x="4527189" y="5809497"/>
            <a:ext cx="187502" cy="136421"/>
          </a:xfrm>
          <a:prstGeom prst="rect">
            <a:avLst/>
          </a:prstGeom>
        </p:spPr>
      </p:pic>
      <p:grpSp>
        <p:nvGrpSpPr>
          <p:cNvPr id="56" name="object 56"/>
          <p:cNvGrpSpPr/>
          <p:nvPr/>
        </p:nvGrpSpPr>
        <p:grpSpPr>
          <a:xfrm>
            <a:off x="4768885" y="5731871"/>
            <a:ext cx="730190" cy="614939"/>
            <a:chOff x="1708933" y="8937473"/>
            <a:chExt cx="1138555" cy="958850"/>
          </a:xfrm>
        </p:grpSpPr>
        <p:pic>
          <p:nvPicPr>
            <p:cNvPr id="57" name="object 57"/>
            <p:cNvPicPr/>
            <p:nvPr/>
          </p:nvPicPr>
          <p:blipFill>
            <a:blip r:embed="rId50" cstate="print"/>
            <a:stretch>
              <a:fillRect/>
            </a:stretch>
          </p:blipFill>
          <p:spPr>
            <a:xfrm>
              <a:off x="1708933" y="8937473"/>
              <a:ext cx="778597" cy="937260"/>
            </a:xfrm>
            <a:prstGeom prst="rect">
              <a:avLst/>
            </a:prstGeom>
          </p:spPr>
        </p:pic>
        <p:pic>
          <p:nvPicPr>
            <p:cNvPr id="58" name="object 58"/>
            <p:cNvPicPr/>
            <p:nvPr/>
          </p:nvPicPr>
          <p:blipFill>
            <a:blip r:embed="rId51" cstate="print"/>
            <a:stretch>
              <a:fillRect/>
            </a:stretch>
          </p:blipFill>
          <p:spPr>
            <a:xfrm>
              <a:off x="2274349" y="9624004"/>
              <a:ext cx="374607" cy="183862"/>
            </a:xfrm>
            <a:prstGeom prst="rect">
              <a:avLst/>
            </a:prstGeom>
          </p:spPr>
        </p:pic>
        <p:sp>
          <p:nvSpPr>
            <p:cNvPr id="59" name="object 59"/>
            <p:cNvSpPr/>
            <p:nvPr/>
          </p:nvSpPr>
          <p:spPr>
            <a:xfrm>
              <a:off x="2677599" y="8963738"/>
              <a:ext cx="169545" cy="932180"/>
            </a:xfrm>
            <a:custGeom>
              <a:avLst/>
              <a:gdLst/>
              <a:ahLst/>
              <a:cxnLst/>
              <a:rect l="l" t="t" r="r" b="b"/>
              <a:pathLst>
                <a:path w="169544" h="932179">
                  <a:moveTo>
                    <a:pt x="105390" y="910590"/>
                  </a:moveTo>
                  <a:lnTo>
                    <a:pt x="105301" y="922019"/>
                  </a:lnTo>
                  <a:lnTo>
                    <a:pt x="105220" y="925830"/>
                  </a:lnTo>
                  <a:lnTo>
                    <a:pt x="105606" y="927179"/>
                  </a:lnTo>
                  <a:lnTo>
                    <a:pt x="110648" y="932180"/>
                  </a:lnTo>
                  <a:lnTo>
                    <a:pt x="116105" y="932180"/>
                  </a:lnTo>
                  <a:lnTo>
                    <a:pt x="119483" y="928369"/>
                  </a:lnTo>
                  <a:lnTo>
                    <a:pt x="107759" y="928369"/>
                  </a:lnTo>
                  <a:lnTo>
                    <a:pt x="105953" y="925830"/>
                  </a:lnTo>
                  <a:lnTo>
                    <a:pt x="105516" y="923289"/>
                  </a:lnTo>
                  <a:lnTo>
                    <a:pt x="110458" y="916939"/>
                  </a:lnTo>
                  <a:lnTo>
                    <a:pt x="117630" y="916939"/>
                  </a:lnTo>
                  <a:lnTo>
                    <a:pt x="116790" y="915669"/>
                  </a:lnTo>
                  <a:lnTo>
                    <a:pt x="114423" y="914400"/>
                  </a:lnTo>
                  <a:lnTo>
                    <a:pt x="105390" y="910590"/>
                  </a:lnTo>
                  <a:close/>
                </a:path>
                <a:path w="169544" h="932179">
                  <a:moveTo>
                    <a:pt x="114926" y="916939"/>
                  </a:moveTo>
                  <a:lnTo>
                    <a:pt x="110458" y="916939"/>
                  </a:lnTo>
                  <a:lnTo>
                    <a:pt x="105516" y="923289"/>
                  </a:lnTo>
                  <a:lnTo>
                    <a:pt x="105953" y="925830"/>
                  </a:lnTo>
                  <a:lnTo>
                    <a:pt x="106912" y="927179"/>
                  </a:lnTo>
                  <a:lnTo>
                    <a:pt x="107392" y="927179"/>
                  </a:lnTo>
                  <a:lnTo>
                    <a:pt x="107759" y="928369"/>
                  </a:lnTo>
                  <a:lnTo>
                    <a:pt x="119483" y="928369"/>
                  </a:lnTo>
                  <a:lnTo>
                    <a:pt x="121735" y="925830"/>
                  </a:lnTo>
                  <a:lnTo>
                    <a:pt x="121238" y="923289"/>
                  </a:lnTo>
                  <a:lnTo>
                    <a:pt x="119621" y="923289"/>
                  </a:lnTo>
                  <a:lnTo>
                    <a:pt x="119324" y="922019"/>
                  </a:lnTo>
                  <a:lnTo>
                    <a:pt x="118851" y="920750"/>
                  </a:lnTo>
                  <a:lnTo>
                    <a:pt x="114926" y="916939"/>
                  </a:lnTo>
                  <a:close/>
                </a:path>
                <a:path w="169544" h="932179">
                  <a:moveTo>
                    <a:pt x="7740" y="878840"/>
                  </a:moveTo>
                  <a:lnTo>
                    <a:pt x="3440" y="880110"/>
                  </a:lnTo>
                  <a:lnTo>
                    <a:pt x="0" y="886460"/>
                  </a:lnTo>
                  <a:lnTo>
                    <a:pt x="1512" y="891540"/>
                  </a:lnTo>
                  <a:lnTo>
                    <a:pt x="7879" y="894080"/>
                  </a:lnTo>
                  <a:lnTo>
                    <a:pt x="27165" y="904240"/>
                  </a:lnTo>
                  <a:lnTo>
                    <a:pt x="31751" y="906780"/>
                  </a:lnTo>
                  <a:lnTo>
                    <a:pt x="38727" y="909319"/>
                  </a:lnTo>
                  <a:lnTo>
                    <a:pt x="40352" y="909319"/>
                  </a:lnTo>
                  <a:lnTo>
                    <a:pt x="45596" y="910590"/>
                  </a:lnTo>
                  <a:lnTo>
                    <a:pt x="49530" y="911860"/>
                  </a:lnTo>
                  <a:lnTo>
                    <a:pt x="52918" y="913130"/>
                  </a:lnTo>
                  <a:lnTo>
                    <a:pt x="54394" y="913130"/>
                  </a:lnTo>
                  <a:lnTo>
                    <a:pt x="58205" y="914400"/>
                  </a:lnTo>
                  <a:lnTo>
                    <a:pt x="59923" y="914400"/>
                  </a:lnTo>
                  <a:lnTo>
                    <a:pt x="66349" y="915669"/>
                  </a:lnTo>
                  <a:lnTo>
                    <a:pt x="76100" y="918210"/>
                  </a:lnTo>
                  <a:lnTo>
                    <a:pt x="79985" y="919480"/>
                  </a:lnTo>
                  <a:lnTo>
                    <a:pt x="85766" y="920750"/>
                  </a:lnTo>
                  <a:lnTo>
                    <a:pt x="93635" y="923289"/>
                  </a:lnTo>
                  <a:lnTo>
                    <a:pt x="98103" y="923289"/>
                  </a:lnTo>
                  <a:lnTo>
                    <a:pt x="100660" y="924560"/>
                  </a:lnTo>
                  <a:lnTo>
                    <a:pt x="104406" y="925830"/>
                  </a:lnTo>
                  <a:lnTo>
                    <a:pt x="105606" y="927179"/>
                  </a:lnTo>
                  <a:lnTo>
                    <a:pt x="105220" y="925830"/>
                  </a:lnTo>
                  <a:lnTo>
                    <a:pt x="105301" y="922019"/>
                  </a:lnTo>
                  <a:lnTo>
                    <a:pt x="105379" y="910590"/>
                  </a:lnTo>
                  <a:lnTo>
                    <a:pt x="102369" y="910590"/>
                  </a:lnTo>
                  <a:lnTo>
                    <a:pt x="96023" y="908050"/>
                  </a:lnTo>
                  <a:lnTo>
                    <a:pt x="82081" y="905510"/>
                  </a:lnTo>
                  <a:lnTo>
                    <a:pt x="78451" y="904240"/>
                  </a:lnTo>
                  <a:lnTo>
                    <a:pt x="69537" y="901700"/>
                  </a:lnTo>
                  <a:lnTo>
                    <a:pt x="63209" y="900430"/>
                  </a:lnTo>
                  <a:lnTo>
                    <a:pt x="61654" y="900430"/>
                  </a:lnTo>
                  <a:lnTo>
                    <a:pt x="58426" y="899160"/>
                  </a:lnTo>
                  <a:lnTo>
                    <a:pt x="49538" y="896619"/>
                  </a:lnTo>
                  <a:lnTo>
                    <a:pt x="44462" y="895350"/>
                  </a:lnTo>
                  <a:lnTo>
                    <a:pt x="43285" y="895350"/>
                  </a:lnTo>
                  <a:lnTo>
                    <a:pt x="37562" y="892810"/>
                  </a:lnTo>
                  <a:lnTo>
                    <a:pt x="33091" y="890269"/>
                  </a:lnTo>
                  <a:lnTo>
                    <a:pt x="14204" y="881380"/>
                  </a:lnTo>
                  <a:lnTo>
                    <a:pt x="7740" y="878840"/>
                  </a:lnTo>
                  <a:close/>
                </a:path>
                <a:path w="169544" h="932179">
                  <a:moveTo>
                    <a:pt x="117630" y="916939"/>
                  </a:moveTo>
                  <a:lnTo>
                    <a:pt x="114926" y="916939"/>
                  </a:lnTo>
                  <a:lnTo>
                    <a:pt x="118851" y="920750"/>
                  </a:lnTo>
                  <a:lnTo>
                    <a:pt x="119324" y="922019"/>
                  </a:lnTo>
                  <a:lnTo>
                    <a:pt x="119621" y="923289"/>
                  </a:lnTo>
                  <a:lnTo>
                    <a:pt x="119734" y="920122"/>
                  </a:lnTo>
                  <a:lnTo>
                    <a:pt x="117630" y="916939"/>
                  </a:lnTo>
                  <a:close/>
                </a:path>
                <a:path w="169544" h="932179">
                  <a:moveTo>
                    <a:pt x="119734" y="920122"/>
                  </a:moveTo>
                  <a:lnTo>
                    <a:pt x="119621" y="923289"/>
                  </a:lnTo>
                  <a:lnTo>
                    <a:pt x="121238" y="923289"/>
                  </a:lnTo>
                  <a:lnTo>
                    <a:pt x="120989" y="922019"/>
                  </a:lnTo>
                  <a:lnTo>
                    <a:pt x="119734" y="920122"/>
                  </a:lnTo>
                  <a:close/>
                </a:path>
                <a:path w="169544" h="932179">
                  <a:moveTo>
                    <a:pt x="136100" y="13969"/>
                  </a:moveTo>
                  <a:lnTo>
                    <a:pt x="109313" y="13969"/>
                  </a:lnTo>
                  <a:lnTo>
                    <a:pt x="111168" y="15239"/>
                  </a:lnTo>
                  <a:lnTo>
                    <a:pt x="113289" y="15239"/>
                  </a:lnTo>
                  <a:lnTo>
                    <a:pt x="118164" y="17780"/>
                  </a:lnTo>
                  <a:lnTo>
                    <a:pt x="120939" y="20319"/>
                  </a:lnTo>
                  <a:lnTo>
                    <a:pt x="125992" y="24130"/>
                  </a:lnTo>
                  <a:lnTo>
                    <a:pt x="128383" y="26669"/>
                  </a:lnTo>
                  <a:lnTo>
                    <a:pt x="147092" y="60960"/>
                  </a:lnTo>
                  <a:lnTo>
                    <a:pt x="153208" y="95250"/>
                  </a:lnTo>
                  <a:lnTo>
                    <a:pt x="153776" y="100330"/>
                  </a:lnTo>
                  <a:lnTo>
                    <a:pt x="154245" y="106680"/>
                  </a:lnTo>
                  <a:lnTo>
                    <a:pt x="154558" y="113030"/>
                  </a:lnTo>
                  <a:lnTo>
                    <a:pt x="154633" y="167639"/>
                  </a:lnTo>
                  <a:lnTo>
                    <a:pt x="154293" y="176530"/>
                  </a:lnTo>
                  <a:lnTo>
                    <a:pt x="154230" y="177800"/>
                  </a:lnTo>
                  <a:lnTo>
                    <a:pt x="154104" y="180339"/>
                  </a:lnTo>
                  <a:lnTo>
                    <a:pt x="152970" y="196850"/>
                  </a:lnTo>
                  <a:lnTo>
                    <a:pt x="152547" y="207009"/>
                  </a:lnTo>
                  <a:lnTo>
                    <a:pt x="152141" y="220980"/>
                  </a:lnTo>
                  <a:lnTo>
                    <a:pt x="152015" y="374650"/>
                  </a:lnTo>
                  <a:lnTo>
                    <a:pt x="151815" y="388619"/>
                  </a:lnTo>
                  <a:lnTo>
                    <a:pt x="151715" y="392430"/>
                  </a:lnTo>
                  <a:lnTo>
                    <a:pt x="151453" y="397509"/>
                  </a:lnTo>
                  <a:lnTo>
                    <a:pt x="151357" y="400050"/>
                  </a:lnTo>
                  <a:lnTo>
                    <a:pt x="150793" y="407669"/>
                  </a:lnTo>
                  <a:lnTo>
                    <a:pt x="148112" y="429259"/>
                  </a:lnTo>
                  <a:lnTo>
                    <a:pt x="147259" y="435609"/>
                  </a:lnTo>
                  <a:lnTo>
                    <a:pt x="145439" y="450850"/>
                  </a:lnTo>
                  <a:lnTo>
                    <a:pt x="142007" y="494030"/>
                  </a:lnTo>
                  <a:lnTo>
                    <a:pt x="140114" y="546100"/>
                  </a:lnTo>
                  <a:lnTo>
                    <a:pt x="139495" y="556260"/>
                  </a:lnTo>
                  <a:lnTo>
                    <a:pt x="137413" y="581660"/>
                  </a:lnTo>
                  <a:lnTo>
                    <a:pt x="136432" y="595630"/>
                  </a:lnTo>
                  <a:lnTo>
                    <a:pt x="136091" y="599440"/>
                  </a:lnTo>
                  <a:lnTo>
                    <a:pt x="132195" y="637540"/>
                  </a:lnTo>
                  <a:lnTo>
                    <a:pt x="127421" y="675640"/>
                  </a:lnTo>
                  <a:lnTo>
                    <a:pt x="126983" y="679450"/>
                  </a:lnTo>
                  <a:lnTo>
                    <a:pt x="125761" y="688340"/>
                  </a:lnTo>
                  <a:lnTo>
                    <a:pt x="122565" y="708660"/>
                  </a:lnTo>
                  <a:lnTo>
                    <a:pt x="119623" y="726440"/>
                  </a:lnTo>
                  <a:lnTo>
                    <a:pt x="118370" y="735330"/>
                  </a:lnTo>
                  <a:lnTo>
                    <a:pt x="117817" y="737869"/>
                  </a:lnTo>
                  <a:lnTo>
                    <a:pt x="116211" y="750569"/>
                  </a:lnTo>
                  <a:lnTo>
                    <a:pt x="115335" y="756919"/>
                  </a:lnTo>
                  <a:lnTo>
                    <a:pt x="114334" y="767080"/>
                  </a:lnTo>
                  <a:lnTo>
                    <a:pt x="112729" y="787400"/>
                  </a:lnTo>
                  <a:lnTo>
                    <a:pt x="109959" y="815340"/>
                  </a:lnTo>
                  <a:lnTo>
                    <a:pt x="105585" y="863600"/>
                  </a:lnTo>
                  <a:lnTo>
                    <a:pt x="105390" y="910590"/>
                  </a:lnTo>
                  <a:lnTo>
                    <a:pt x="114423" y="914400"/>
                  </a:lnTo>
                  <a:lnTo>
                    <a:pt x="116790" y="915669"/>
                  </a:lnTo>
                  <a:lnTo>
                    <a:pt x="119734" y="920122"/>
                  </a:lnTo>
                  <a:lnTo>
                    <a:pt x="119807" y="869950"/>
                  </a:lnTo>
                  <a:lnTo>
                    <a:pt x="119933" y="866140"/>
                  </a:lnTo>
                  <a:lnTo>
                    <a:pt x="120770" y="849630"/>
                  </a:lnTo>
                  <a:lnTo>
                    <a:pt x="121329" y="843280"/>
                  </a:lnTo>
                  <a:lnTo>
                    <a:pt x="122789" y="829310"/>
                  </a:lnTo>
                  <a:lnTo>
                    <a:pt x="123921" y="819150"/>
                  </a:lnTo>
                  <a:lnTo>
                    <a:pt x="124599" y="812800"/>
                  </a:lnTo>
                  <a:lnTo>
                    <a:pt x="127064" y="788669"/>
                  </a:lnTo>
                  <a:lnTo>
                    <a:pt x="127594" y="782319"/>
                  </a:lnTo>
                  <a:lnTo>
                    <a:pt x="128677" y="768350"/>
                  </a:lnTo>
                  <a:lnTo>
                    <a:pt x="129642" y="759460"/>
                  </a:lnTo>
                  <a:lnTo>
                    <a:pt x="135021" y="721360"/>
                  </a:lnTo>
                  <a:lnTo>
                    <a:pt x="137575" y="706119"/>
                  </a:lnTo>
                  <a:lnTo>
                    <a:pt x="139438" y="694690"/>
                  </a:lnTo>
                  <a:lnTo>
                    <a:pt x="140007" y="690880"/>
                  </a:lnTo>
                  <a:lnTo>
                    <a:pt x="141264" y="681990"/>
                  </a:lnTo>
                  <a:lnTo>
                    <a:pt x="144087" y="657860"/>
                  </a:lnTo>
                  <a:lnTo>
                    <a:pt x="145971" y="643890"/>
                  </a:lnTo>
                  <a:lnTo>
                    <a:pt x="146494" y="638810"/>
                  </a:lnTo>
                  <a:lnTo>
                    <a:pt x="147809" y="627380"/>
                  </a:lnTo>
                  <a:lnTo>
                    <a:pt x="148595" y="619760"/>
                  </a:lnTo>
                  <a:lnTo>
                    <a:pt x="150442" y="600710"/>
                  </a:lnTo>
                  <a:lnTo>
                    <a:pt x="152429" y="574040"/>
                  </a:lnTo>
                  <a:lnTo>
                    <a:pt x="153861" y="557530"/>
                  </a:lnTo>
                  <a:lnTo>
                    <a:pt x="154498" y="546100"/>
                  </a:lnTo>
                  <a:lnTo>
                    <a:pt x="155244" y="525780"/>
                  </a:lnTo>
                  <a:lnTo>
                    <a:pt x="155792" y="511809"/>
                  </a:lnTo>
                  <a:lnTo>
                    <a:pt x="158176" y="468630"/>
                  </a:lnTo>
                  <a:lnTo>
                    <a:pt x="162405" y="430530"/>
                  </a:lnTo>
                  <a:lnTo>
                    <a:pt x="164628" y="414019"/>
                  </a:lnTo>
                  <a:lnTo>
                    <a:pt x="165130" y="408939"/>
                  </a:lnTo>
                  <a:lnTo>
                    <a:pt x="165614" y="402589"/>
                  </a:lnTo>
                  <a:lnTo>
                    <a:pt x="165733" y="400050"/>
                  </a:lnTo>
                  <a:lnTo>
                    <a:pt x="166109" y="393700"/>
                  </a:lnTo>
                  <a:lnTo>
                    <a:pt x="166223" y="374650"/>
                  </a:lnTo>
                  <a:lnTo>
                    <a:pt x="166333" y="233680"/>
                  </a:lnTo>
                  <a:lnTo>
                    <a:pt x="166413" y="228600"/>
                  </a:lnTo>
                  <a:lnTo>
                    <a:pt x="167410" y="196850"/>
                  </a:lnTo>
                  <a:lnTo>
                    <a:pt x="167532" y="194309"/>
                  </a:lnTo>
                  <a:lnTo>
                    <a:pt x="168480" y="180339"/>
                  </a:lnTo>
                  <a:lnTo>
                    <a:pt x="168676" y="177800"/>
                  </a:lnTo>
                  <a:lnTo>
                    <a:pt x="169028" y="167639"/>
                  </a:lnTo>
                  <a:lnTo>
                    <a:pt x="169138" y="162559"/>
                  </a:lnTo>
                  <a:lnTo>
                    <a:pt x="169249" y="152400"/>
                  </a:lnTo>
                  <a:lnTo>
                    <a:pt x="169371" y="140969"/>
                  </a:lnTo>
                  <a:lnTo>
                    <a:pt x="169464" y="125730"/>
                  </a:lnTo>
                  <a:lnTo>
                    <a:pt x="169051" y="114300"/>
                  </a:lnTo>
                  <a:lnTo>
                    <a:pt x="169003" y="113030"/>
                  </a:lnTo>
                  <a:lnTo>
                    <a:pt x="168202" y="100330"/>
                  </a:lnTo>
                  <a:lnTo>
                    <a:pt x="168122" y="99060"/>
                  </a:lnTo>
                  <a:lnTo>
                    <a:pt x="160875" y="57150"/>
                  </a:lnTo>
                  <a:lnTo>
                    <a:pt x="139129" y="17780"/>
                  </a:lnTo>
                  <a:lnTo>
                    <a:pt x="136100" y="13969"/>
                  </a:lnTo>
                  <a:close/>
                </a:path>
                <a:path w="169544" h="932179">
                  <a:moveTo>
                    <a:pt x="110524" y="0"/>
                  </a:moveTo>
                  <a:lnTo>
                    <a:pt x="89148" y="0"/>
                  </a:lnTo>
                  <a:lnTo>
                    <a:pt x="81906" y="1269"/>
                  </a:lnTo>
                  <a:lnTo>
                    <a:pt x="78900" y="2539"/>
                  </a:lnTo>
                  <a:lnTo>
                    <a:pt x="77731" y="2539"/>
                  </a:lnTo>
                  <a:lnTo>
                    <a:pt x="73938" y="3810"/>
                  </a:lnTo>
                  <a:lnTo>
                    <a:pt x="71249" y="3810"/>
                  </a:lnTo>
                  <a:lnTo>
                    <a:pt x="63442" y="6350"/>
                  </a:lnTo>
                  <a:lnTo>
                    <a:pt x="61724" y="7619"/>
                  </a:lnTo>
                  <a:lnTo>
                    <a:pt x="59118" y="8889"/>
                  </a:lnTo>
                  <a:lnTo>
                    <a:pt x="54462" y="11430"/>
                  </a:lnTo>
                  <a:lnTo>
                    <a:pt x="52473" y="12700"/>
                  </a:lnTo>
                  <a:lnTo>
                    <a:pt x="48560" y="20319"/>
                  </a:lnTo>
                  <a:lnTo>
                    <a:pt x="48629" y="22860"/>
                  </a:lnTo>
                  <a:lnTo>
                    <a:pt x="48731" y="26669"/>
                  </a:lnTo>
                  <a:lnTo>
                    <a:pt x="51094" y="35560"/>
                  </a:lnTo>
                  <a:lnTo>
                    <a:pt x="52184" y="38100"/>
                  </a:lnTo>
                  <a:lnTo>
                    <a:pt x="55772" y="43180"/>
                  </a:lnTo>
                  <a:lnTo>
                    <a:pt x="56160" y="43180"/>
                  </a:lnTo>
                  <a:lnTo>
                    <a:pt x="58529" y="48260"/>
                  </a:lnTo>
                  <a:lnTo>
                    <a:pt x="62932" y="48260"/>
                  </a:lnTo>
                  <a:lnTo>
                    <a:pt x="69819" y="44450"/>
                  </a:lnTo>
                  <a:lnTo>
                    <a:pt x="70999" y="40639"/>
                  </a:lnTo>
                  <a:lnTo>
                    <a:pt x="68364" y="35560"/>
                  </a:lnTo>
                  <a:lnTo>
                    <a:pt x="67831" y="35560"/>
                  </a:lnTo>
                  <a:lnTo>
                    <a:pt x="64974" y="30480"/>
                  </a:lnTo>
                  <a:lnTo>
                    <a:pt x="64423" y="30480"/>
                  </a:lnTo>
                  <a:lnTo>
                    <a:pt x="63483" y="26669"/>
                  </a:lnTo>
                  <a:lnTo>
                    <a:pt x="63394" y="22860"/>
                  </a:lnTo>
                  <a:lnTo>
                    <a:pt x="63574" y="22860"/>
                  </a:lnTo>
                  <a:lnTo>
                    <a:pt x="66139" y="21589"/>
                  </a:lnTo>
                  <a:lnTo>
                    <a:pt x="67825" y="20319"/>
                  </a:lnTo>
                  <a:lnTo>
                    <a:pt x="69071" y="20319"/>
                  </a:lnTo>
                  <a:lnTo>
                    <a:pt x="75694" y="17780"/>
                  </a:lnTo>
                  <a:lnTo>
                    <a:pt x="77913" y="16510"/>
                  </a:lnTo>
                  <a:lnTo>
                    <a:pt x="83202" y="16510"/>
                  </a:lnTo>
                  <a:lnTo>
                    <a:pt x="90714" y="15239"/>
                  </a:lnTo>
                  <a:lnTo>
                    <a:pt x="104214" y="15239"/>
                  </a:lnTo>
                  <a:lnTo>
                    <a:pt x="109313" y="13969"/>
                  </a:lnTo>
                  <a:lnTo>
                    <a:pt x="136100" y="13969"/>
                  </a:lnTo>
                  <a:lnTo>
                    <a:pt x="129454" y="8889"/>
                  </a:lnTo>
                  <a:lnTo>
                    <a:pt x="125751" y="6350"/>
                  </a:lnTo>
                  <a:lnTo>
                    <a:pt x="118609" y="2539"/>
                  </a:lnTo>
                  <a:lnTo>
                    <a:pt x="115175" y="1269"/>
                  </a:lnTo>
                  <a:lnTo>
                    <a:pt x="110524" y="0"/>
                  </a:lnTo>
                  <a:close/>
                </a:path>
              </a:pathLst>
            </a:custGeom>
            <a:solidFill>
              <a:srgbClr val="000000"/>
            </a:solidFill>
          </p:spPr>
          <p:txBody>
            <a:bodyPr wrap="square" lIns="0" tIns="0" rIns="0" bIns="0" rtlCol="0"/>
            <a:lstStyle/>
            <a:p>
              <a:endParaRPr sz="898"/>
            </a:p>
          </p:txBody>
        </p:sp>
      </p:grpSp>
      <p:pic>
        <p:nvPicPr>
          <p:cNvPr id="60" name="object 60"/>
          <p:cNvPicPr/>
          <p:nvPr/>
        </p:nvPicPr>
        <p:blipFill>
          <a:blip r:embed="rId52" cstate="print"/>
          <a:stretch>
            <a:fillRect/>
          </a:stretch>
        </p:blipFill>
        <p:spPr>
          <a:xfrm>
            <a:off x="6894031" y="5115558"/>
            <a:ext cx="366355" cy="170564"/>
          </a:xfrm>
          <a:prstGeom prst="rect">
            <a:avLst/>
          </a:prstGeom>
        </p:spPr>
      </p:pic>
      <p:pic>
        <p:nvPicPr>
          <p:cNvPr id="61" name="object 61"/>
          <p:cNvPicPr/>
          <p:nvPr/>
        </p:nvPicPr>
        <p:blipFill>
          <a:blip r:embed="rId53" cstate="print"/>
          <a:stretch>
            <a:fillRect/>
          </a:stretch>
        </p:blipFill>
        <p:spPr>
          <a:xfrm>
            <a:off x="7394781" y="5152602"/>
            <a:ext cx="159350" cy="141903"/>
          </a:xfrm>
          <a:prstGeom prst="rect">
            <a:avLst/>
          </a:prstGeom>
        </p:spPr>
      </p:pic>
      <p:pic>
        <p:nvPicPr>
          <p:cNvPr id="62" name="object 62"/>
          <p:cNvPicPr/>
          <p:nvPr/>
        </p:nvPicPr>
        <p:blipFill>
          <a:blip r:embed="rId54" cstate="print"/>
          <a:stretch>
            <a:fillRect/>
          </a:stretch>
        </p:blipFill>
        <p:spPr>
          <a:xfrm>
            <a:off x="7601317" y="5110376"/>
            <a:ext cx="228669" cy="169467"/>
          </a:xfrm>
          <a:prstGeom prst="rect">
            <a:avLst/>
          </a:prstGeom>
        </p:spPr>
      </p:pic>
      <p:pic>
        <p:nvPicPr>
          <p:cNvPr id="63" name="object 63"/>
          <p:cNvPicPr/>
          <p:nvPr/>
        </p:nvPicPr>
        <p:blipFill>
          <a:blip r:embed="rId55" cstate="print"/>
          <a:stretch>
            <a:fillRect/>
          </a:stretch>
        </p:blipFill>
        <p:spPr>
          <a:xfrm>
            <a:off x="6868071" y="5479546"/>
            <a:ext cx="329220" cy="118290"/>
          </a:xfrm>
          <a:prstGeom prst="rect">
            <a:avLst/>
          </a:prstGeom>
        </p:spPr>
      </p:pic>
      <p:sp>
        <p:nvSpPr>
          <p:cNvPr id="64" name="object 64"/>
          <p:cNvSpPr/>
          <p:nvPr/>
        </p:nvSpPr>
        <p:spPr>
          <a:xfrm>
            <a:off x="6840146" y="5709252"/>
            <a:ext cx="92852" cy="16290"/>
          </a:xfrm>
          <a:custGeom>
            <a:avLst/>
            <a:gdLst/>
            <a:ahLst/>
            <a:cxnLst/>
            <a:rect l="l" t="t" r="r" b="b"/>
            <a:pathLst>
              <a:path w="144779" h="25400">
                <a:moveTo>
                  <a:pt x="5621" y="10642"/>
                </a:moveTo>
                <a:lnTo>
                  <a:pt x="0" y="10642"/>
                </a:lnTo>
                <a:lnTo>
                  <a:pt x="0" y="25040"/>
                </a:lnTo>
                <a:lnTo>
                  <a:pt x="5623" y="25040"/>
                </a:lnTo>
                <a:lnTo>
                  <a:pt x="2399" y="21817"/>
                </a:lnTo>
                <a:lnTo>
                  <a:pt x="2399" y="13864"/>
                </a:lnTo>
                <a:lnTo>
                  <a:pt x="5621" y="10642"/>
                </a:lnTo>
                <a:close/>
              </a:path>
              <a:path w="144779" h="25400">
                <a:moveTo>
                  <a:pt x="9599" y="10642"/>
                </a:moveTo>
                <a:lnTo>
                  <a:pt x="5621" y="10642"/>
                </a:lnTo>
                <a:lnTo>
                  <a:pt x="2399" y="13864"/>
                </a:lnTo>
                <a:lnTo>
                  <a:pt x="2399" y="21817"/>
                </a:lnTo>
                <a:lnTo>
                  <a:pt x="5623" y="25040"/>
                </a:lnTo>
                <a:lnTo>
                  <a:pt x="9599" y="25040"/>
                </a:lnTo>
                <a:lnTo>
                  <a:pt x="9599" y="10642"/>
                </a:lnTo>
                <a:close/>
              </a:path>
              <a:path w="144779" h="25400">
                <a:moveTo>
                  <a:pt x="13578" y="10642"/>
                </a:moveTo>
                <a:lnTo>
                  <a:pt x="9599" y="10642"/>
                </a:lnTo>
                <a:lnTo>
                  <a:pt x="9599" y="25040"/>
                </a:lnTo>
                <a:lnTo>
                  <a:pt x="13576" y="25040"/>
                </a:lnTo>
                <a:lnTo>
                  <a:pt x="16799" y="21817"/>
                </a:lnTo>
                <a:lnTo>
                  <a:pt x="16799" y="13864"/>
                </a:lnTo>
                <a:lnTo>
                  <a:pt x="13578" y="10642"/>
                </a:lnTo>
                <a:close/>
              </a:path>
              <a:path w="144779" h="25400">
                <a:moveTo>
                  <a:pt x="54992" y="10642"/>
                </a:moveTo>
                <a:lnTo>
                  <a:pt x="13578" y="10642"/>
                </a:lnTo>
                <a:lnTo>
                  <a:pt x="16799" y="13864"/>
                </a:lnTo>
                <a:lnTo>
                  <a:pt x="16799" y="21817"/>
                </a:lnTo>
                <a:lnTo>
                  <a:pt x="13576" y="25040"/>
                </a:lnTo>
                <a:lnTo>
                  <a:pt x="43222" y="25040"/>
                </a:lnTo>
                <a:lnTo>
                  <a:pt x="49212" y="24903"/>
                </a:lnTo>
                <a:lnTo>
                  <a:pt x="53769" y="24707"/>
                </a:lnTo>
                <a:lnTo>
                  <a:pt x="55457" y="24572"/>
                </a:lnTo>
                <a:lnTo>
                  <a:pt x="58212" y="21817"/>
                </a:lnTo>
                <a:lnTo>
                  <a:pt x="58212" y="13864"/>
                </a:lnTo>
                <a:lnTo>
                  <a:pt x="54992" y="10642"/>
                </a:lnTo>
                <a:close/>
              </a:path>
              <a:path w="144779" h="25400">
                <a:moveTo>
                  <a:pt x="55457" y="24572"/>
                </a:moveTo>
                <a:lnTo>
                  <a:pt x="53769" y="24707"/>
                </a:lnTo>
                <a:lnTo>
                  <a:pt x="49212" y="24903"/>
                </a:lnTo>
                <a:lnTo>
                  <a:pt x="43222" y="25040"/>
                </a:lnTo>
                <a:lnTo>
                  <a:pt x="54989" y="25040"/>
                </a:lnTo>
                <a:lnTo>
                  <a:pt x="55457" y="24572"/>
                </a:lnTo>
                <a:close/>
              </a:path>
              <a:path w="144779" h="25400">
                <a:moveTo>
                  <a:pt x="132190" y="0"/>
                </a:moveTo>
                <a:lnTo>
                  <a:pt x="130251" y="0"/>
                </a:lnTo>
                <a:lnTo>
                  <a:pt x="127816" y="226"/>
                </a:lnTo>
                <a:lnTo>
                  <a:pt x="124345" y="621"/>
                </a:lnTo>
                <a:lnTo>
                  <a:pt x="121738" y="1058"/>
                </a:lnTo>
                <a:lnTo>
                  <a:pt x="121897" y="1058"/>
                </a:lnTo>
                <a:lnTo>
                  <a:pt x="116382" y="2139"/>
                </a:lnTo>
                <a:lnTo>
                  <a:pt x="114225" y="2468"/>
                </a:lnTo>
                <a:lnTo>
                  <a:pt x="108649" y="3140"/>
                </a:lnTo>
                <a:lnTo>
                  <a:pt x="104588" y="3711"/>
                </a:lnTo>
                <a:lnTo>
                  <a:pt x="97217" y="4937"/>
                </a:lnTo>
                <a:lnTo>
                  <a:pt x="94009" y="5396"/>
                </a:lnTo>
                <a:lnTo>
                  <a:pt x="85281" y="6360"/>
                </a:lnTo>
                <a:lnTo>
                  <a:pt x="81785" y="6814"/>
                </a:lnTo>
                <a:lnTo>
                  <a:pt x="45599" y="10642"/>
                </a:lnTo>
                <a:lnTo>
                  <a:pt x="54992" y="10642"/>
                </a:lnTo>
                <a:lnTo>
                  <a:pt x="58212" y="13864"/>
                </a:lnTo>
                <a:lnTo>
                  <a:pt x="58212" y="21817"/>
                </a:lnTo>
                <a:lnTo>
                  <a:pt x="55457" y="24572"/>
                </a:lnTo>
                <a:lnTo>
                  <a:pt x="58163" y="24356"/>
                </a:lnTo>
                <a:lnTo>
                  <a:pt x="58540" y="24356"/>
                </a:lnTo>
                <a:lnTo>
                  <a:pt x="65154" y="23660"/>
                </a:lnTo>
                <a:lnTo>
                  <a:pt x="74696" y="22439"/>
                </a:lnTo>
                <a:lnTo>
                  <a:pt x="82969" y="21196"/>
                </a:lnTo>
                <a:lnTo>
                  <a:pt x="86989" y="20659"/>
                </a:lnTo>
                <a:lnTo>
                  <a:pt x="94655" y="19824"/>
                </a:lnTo>
                <a:lnTo>
                  <a:pt x="98177" y="19359"/>
                </a:lnTo>
                <a:lnTo>
                  <a:pt x="106281" y="18026"/>
                </a:lnTo>
                <a:lnTo>
                  <a:pt x="109631" y="17529"/>
                </a:lnTo>
                <a:lnTo>
                  <a:pt x="116206" y="16733"/>
                </a:lnTo>
                <a:lnTo>
                  <a:pt x="118851" y="16329"/>
                </a:lnTo>
                <a:lnTo>
                  <a:pt x="125242" y="15074"/>
                </a:lnTo>
                <a:lnTo>
                  <a:pt x="124686" y="15074"/>
                </a:lnTo>
                <a:lnTo>
                  <a:pt x="128885" y="14597"/>
                </a:lnTo>
                <a:lnTo>
                  <a:pt x="125821" y="8176"/>
                </a:lnTo>
                <a:lnTo>
                  <a:pt x="125737" y="8000"/>
                </a:lnTo>
                <a:lnTo>
                  <a:pt x="125628" y="7772"/>
                </a:lnTo>
                <a:lnTo>
                  <a:pt x="127066" y="3711"/>
                </a:lnTo>
                <a:lnTo>
                  <a:pt x="127149" y="3475"/>
                </a:lnTo>
                <a:lnTo>
                  <a:pt x="129948" y="2139"/>
                </a:lnTo>
                <a:lnTo>
                  <a:pt x="130384" y="1805"/>
                </a:lnTo>
                <a:lnTo>
                  <a:pt x="132190" y="0"/>
                </a:lnTo>
                <a:close/>
              </a:path>
              <a:path w="144779" h="25400">
                <a:moveTo>
                  <a:pt x="141044" y="1805"/>
                </a:moveTo>
                <a:lnTo>
                  <a:pt x="130648" y="1805"/>
                </a:lnTo>
                <a:lnTo>
                  <a:pt x="129061" y="3711"/>
                </a:lnTo>
                <a:lnTo>
                  <a:pt x="129105" y="8176"/>
                </a:lnTo>
                <a:lnTo>
                  <a:pt x="129283" y="8876"/>
                </a:lnTo>
                <a:lnTo>
                  <a:pt x="132055" y="13327"/>
                </a:lnTo>
                <a:lnTo>
                  <a:pt x="135584" y="14353"/>
                </a:lnTo>
                <a:lnTo>
                  <a:pt x="131439" y="14353"/>
                </a:lnTo>
                <a:lnTo>
                  <a:pt x="128885" y="14597"/>
                </a:lnTo>
                <a:lnTo>
                  <a:pt x="129112" y="15074"/>
                </a:lnTo>
                <a:lnTo>
                  <a:pt x="129405" y="15074"/>
                </a:lnTo>
                <a:lnTo>
                  <a:pt x="133351" y="16471"/>
                </a:lnTo>
                <a:lnTo>
                  <a:pt x="137281" y="14597"/>
                </a:lnTo>
                <a:lnTo>
                  <a:pt x="137942" y="14353"/>
                </a:lnTo>
                <a:lnTo>
                  <a:pt x="139439" y="13675"/>
                </a:lnTo>
                <a:lnTo>
                  <a:pt x="140321" y="13116"/>
                </a:lnTo>
                <a:lnTo>
                  <a:pt x="142194" y="12294"/>
                </a:lnTo>
                <a:lnTo>
                  <a:pt x="143399" y="10642"/>
                </a:lnTo>
                <a:lnTo>
                  <a:pt x="143461" y="6206"/>
                </a:lnTo>
                <a:lnTo>
                  <a:pt x="143325" y="5668"/>
                </a:lnTo>
                <a:lnTo>
                  <a:pt x="143256" y="5396"/>
                </a:lnTo>
                <a:lnTo>
                  <a:pt x="142993" y="4937"/>
                </a:lnTo>
                <a:lnTo>
                  <a:pt x="141044" y="1805"/>
                </a:lnTo>
                <a:close/>
              </a:path>
              <a:path w="144779" h="25400">
                <a:moveTo>
                  <a:pt x="130050" y="2139"/>
                </a:moveTo>
                <a:lnTo>
                  <a:pt x="129259" y="2468"/>
                </a:lnTo>
                <a:lnTo>
                  <a:pt x="127149" y="3475"/>
                </a:lnTo>
                <a:lnTo>
                  <a:pt x="125628" y="7772"/>
                </a:lnTo>
                <a:lnTo>
                  <a:pt x="128768" y="14353"/>
                </a:lnTo>
                <a:lnTo>
                  <a:pt x="128885" y="14597"/>
                </a:lnTo>
                <a:lnTo>
                  <a:pt x="131439" y="14353"/>
                </a:lnTo>
                <a:lnTo>
                  <a:pt x="132334" y="14353"/>
                </a:lnTo>
                <a:lnTo>
                  <a:pt x="129061" y="11082"/>
                </a:lnTo>
                <a:lnTo>
                  <a:pt x="129003" y="7772"/>
                </a:lnTo>
                <a:lnTo>
                  <a:pt x="128469" y="5668"/>
                </a:lnTo>
                <a:lnTo>
                  <a:pt x="128400" y="5396"/>
                </a:lnTo>
                <a:lnTo>
                  <a:pt x="128283" y="4937"/>
                </a:lnTo>
                <a:lnTo>
                  <a:pt x="129061" y="3711"/>
                </a:lnTo>
                <a:lnTo>
                  <a:pt x="129061" y="3140"/>
                </a:lnTo>
                <a:lnTo>
                  <a:pt x="130050" y="2139"/>
                </a:lnTo>
                <a:close/>
              </a:path>
              <a:path w="144779" h="25400">
                <a:moveTo>
                  <a:pt x="129105" y="8176"/>
                </a:moveTo>
                <a:lnTo>
                  <a:pt x="129061" y="11082"/>
                </a:lnTo>
                <a:lnTo>
                  <a:pt x="132334" y="14353"/>
                </a:lnTo>
                <a:lnTo>
                  <a:pt x="135584" y="14353"/>
                </a:lnTo>
                <a:lnTo>
                  <a:pt x="132055" y="13327"/>
                </a:lnTo>
                <a:lnTo>
                  <a:pt x="129283" y="8876"/>
                </a:lnTo>
                <a:lnTo>
                  <a:pt x="129105" y="8176"/>
                </a:lnTo>
                <a:close/>
              </a:path>
              <a:path w="144779" h="25400">
                <a:moveTo>
                  <a:pt x="142194" y="12294"/>
                </a:moveTo>
                <a:lnTo>
                  <a:pt x="140321" y="13116"/>
                </a:lnTo>
                <a:lnTo>
                  <a:pt x="139439" y="13675"/>
                </a:lnTo>
                <a:lnTo>
                  <a:pt x="137978" y="14353"/>
                </a:lnTo>
                <a:lnTo>
                  <a:pt x="140190" y="14353"/>
                </a:lnTo>
                <a:lnTo>
                  <a:pt x="142048" y="12495"/>
                </a:lnTo>
                <a:lnTo>
                  <a:pt x="142194" y="12294"/>
                </a:lnTo>
                <a:close/>
              </a:path>
              <a:path w="144779" h="25400">
                <a:moveTo>
                  <a:pt x="143461" y="10642"/>
                </a:moveTo>
                <a:lnTo>
                  <a:pt x="143079" y="11082"/>
                </a:lnTo>
                <a:lnTo>
                  <a:pt x="142194" y="12294"/>
                </a:lnTo>
                <a:lnTo>
                  <a:pt x="143461" y="11082"/>
                </a:lnTo>
                <a:lnTo>
                  <a:pt x="143461" y="10642"/>
                </a:lnTo>
                <a:close/>
              </a:path>
              <a:path w="144779" h="25400">
                <a:moveTo>
                  <a:pt x="143500" y="6360"/>
                </a:moveTo>
                <a:lnTo>
                  <a:pt x="143461" y="10642"/>
                </a:lnTo>
                <a:lnTo>
                  <a:pt x="143627" y="10328"/>
                </a:lnTo>
                <a:lnTo>
                  <a:pt x="144279" y="9429"/>
                </a:lnTo>
                <a:lnTo>
                  <a:pt x="143689" y="7105"/>
                </a:lnTo>
                <a:lnTo>
                  <a:pt x="143616" y="6814"/>
                </a:lnTo>
                <a:lnTo>
                  <a:pt x="143500" y="6360"/>
                </a:lnTo>
                <a:close/>
              </a:path>
              <a:path w="144779" h="25400">
                <a:moveTo>
                  <a:pt x="129061" y="3711"/>
                </a:moveTo>
                <a:lnTo>
                  <a:pt x="128283" y="4937"/>
                </a:lnTo>
                <a:lnTo>
                  <a:pt x="129003" y="7772"/>
                </a:lnTo>
                <a:lnTo>
                  <a:pt x="129061" y="3711"/>
                </a:lnTo>
                <a:close/>
              </a:path>
              <a:path w="144779" h="25400">
                <a:moveTo>
                  <a:pt x="140333" y="0"/>
                </a:moveTo>
                <a:lnTo>
                  <a:pt x="137715" y="0"/>
                </a:lnTo>
                <a:lnTo>
                  <a:pt x="139797" y="621"/>
                </a:lnTo>
                <a:lnTo>
                  <a:pt x="140307" y="621"/>
                </a:lnTo>
                <a:lnTo>
                  <a:pt x="142993" y="4937"/>
                </a:lnTo>
                <a:lnTo>
                  <a:pt x="143256" y="5396"/>
                </a:lnTo>
                <a:lnTo>
                  <a:pt x="143461" y="6206"/>
                </a:lnTo>
                <a:lnTo>
                  <a:pt x="143461" y="3140"/>
                </a:lnTo>
                <a:lnTo>
                  <a:pt x="140333" y="0"/>
                </a:lnTo>
                <a:close/>
              </a:path>
              <a:path w="144779" h="25400">
                <a:moveTo>
                  <a:pt x="130648" y="1805"/>
                </a:moveTo>
                <a:lnTo>
                  <a:pt x="130050" y="2139"/>
                </a:lnTo>
                <a:lnTo>
                  <a:pt x="129061" y="3140"/>
                </a:lnTo>
                <a:lnTo>
                  <a:pt x="129061" y="3711"/>
                </a:lnTo>
                <a:lnTo>
                  <a:pt x="130648" y="1805"/>
                </a:lnTo>
                <a:close/>
              </a:path>
              <a:path w="144779" h="25400">
                <a:moveTo>
                  <a:pt x="131132" y="1058"/>
                </a:moveTo>
                <a:lnTo>
                  <a:pt x="130050" y="2139"/>
                </a:lnTo>
                <a:lnTo>
                  <a:pt x="130648" y="1805"/>
                </a:lnTo>
                <a:lnTo>
                  <a:pt x="131132" y="1058"/>
                </a:lnTo>
                <a:close/>
              </a:path>
              <a:path w="144779" h="25400">
                <a:moveTo>
                  <a:pt x="137715" y="0"/>
                </a:moveTo>
                <a:lnTo>
                  <a:pt x="132190" y="0"/>
                </a:lnTo>
                <a:lnTo>
                  <a:pt x="131132" y="1058"/>
                </a:lnTo>
                <a:lnTo>
                  <a:pt x="130648" y="1805"/>
                </a:lnTo>
                <a:lnTo>
                  <a:pt x="131447" y="1442"/>
                </a:lnTo>
                <a:lnTo>
                  <a:pt x="132401" y="1058"/>
                </a:lnTo>
                <a:lnTo>
                  <a:pt x="140579" y="1058"/>
                </a:lnTo>
                <a:lnTo>
                  <a:pt x="140307" y="621"/>
                </a:lnTo>
                <a:lnTo>
                  <a:pt x="139797" y="621"/>
                </a:lnTo>
                <a:lnTo>
                  <a:pt x="137715" y="0"/>
                </a:lnTo>
                <a:close/>
              </a:path>
              <a:path w="144779" h="25400">
                <a:moveTo>
                  <a:pt x="132479" y="1058"/>
                </a:moveTo>
                <a:lnTo>
                  <a:pt x="131447" y="1442"/>
                </a:lnTo>
                <a:lnTo>
                  <a:pt x="130643" y="1805"/>
                </a:lnTo>
                <a:lnTo>
                  <a:pt x="130275" y="1805"/>
                </a:lnTo>
                <a:lnTo>
                  <a:pt x="131696" y="1442"/>
                </a:lnTo>
                <a:lnTo>
                  <a:pt x="131875" y="1442"/>
                </a:lnTo>
                <a:lnTo>
                  <a:pt x="132479" y="1058"/>
                </a:lnTo>
                <a:close/>
              </a:path>
              <a:path w="144779" h="25400">
                <a:moveTo>
                  <a:pt x="140579" y="1058"/>
                </a:moveTo>
                <a:lnTo>
                  <a:pt x="132479" y="1058"/>
                </a:lnTo>
                <a:lnTo>
                  <a:pt x="131875" y="1442"/>
                </a:lnTo>
                <a:lnTo>
                  <a:pt x="131696" y="1442"/>
                </a:lnTo>
                <a:lnTo>
                  <a:pt x="130275" y="1805"/>
                </a:lnTo>
                <a:lnTo>
                  <a:pt x="141044" y="1805"/>
                </a:lnTo>
                <a:lnTo>
                  <a:pt x="140579" y="1058"/>
                </a:lnTo>
                <a:close/>
              </a:path>
            </a:pathLst>
          </a:custGeom>
          <a:solidFill>
            <a:srgbClr val="000000"/>
          </a:solidFill>
        </p:spPr>
        <p:txBody>
          <a:bodyPr wrap="square" lIns="0" tIns="0" rIns="0" bIns="0" rtlCol="0"/>
          <a:lstStyle/>
          <a:p>
            <a:endParaRPr sz="898"/>
          </a:p>
        </p:txBody>
      </p:sp>
      <p:pic>
        <p:nvPicPr>
          <p:cNvPr id="65" name="object 65"/>
          <p:cNvPicPr/>
          <p:nvPr/>
        </p:nvPicPr>
        <p:blipFill>
          <a:blip r:embed="rId56" cstate="print"/>
          <a:stretch>
            <a:fillRect/>
          </a:stretch>
        </p:blipFill>
        <p:spPr>
          <a:xfrm>
            <a:off x="6980474" y="5654680"/>
            <a:ext cx="184348" cy="111730"/>
          </a:xfrm>
          <a:prstGeom prst="rect">
            <a:avLst/>
          </a:prstGeom>
        </p:spPr>
      </p:pic>
      <p:pic>
        <p:nvPicPr>
          <p:cNvPr id="66" name="object 66"/>
          <p:cNvPicPr/>
          <p:nvPr/>
        </p:nvPicPr>
        <p:blipFill>
          <a:blip r:embed="rId57" cstate="print"/>
          <a:stretch>
            <a:fillRect/>
          </a:stretch>
        </p:blipFill>
        <p:spPr>
          <a:xfrm>
            <a:off x="6849010" y="5836207"/>
            <a:ext cx="323457" cy="93649"/>
          </a:xfrm>
          <a:prstGeom prst="rect">
            <a:avLst/>
          </a:prstGeom>
        </p:spPr>
      </p:pic>
      <p:pic>
        <p:nvPicPr>
          <p:cNvPr id="67" name="object 67"/>
          <p:cNvPicPr/>
          <p:nvPr/>
        </p:nvPicPr>
        <p:blipFill>
          <a:blip r:embed="rId58" cstate="print"/>
          <a:stretch>
            <a:fillRect/>
          </a:stretch>
        </p:blipFill>
        <p:spPr>
          <a:xfrm>
            <a:off x="6944409" y="5999680"/>
            <a:ext cx="226118" cy="105785"/>
          </a:xfrm>
          <a:prstGeom prst="rect">
            <a:avLst/>
          </a:prstGeom>
        </p:spPr>
      </p:pic>
      <p:pic>
        <p:nvPicPr>
          <p:cNvPr id="68" name="object 68"/>
          <p:cNvPicPr/>
          <p:nvPr/>
        </p:nvPicPr>
        <p:blipFill>
          <a:blip r:embed="rId59" cstate="print"/>
          <a:stretch>
            <a:fillRect/>
          </a:stretch>
        </p:blipFill>
        <p:spPr>
          <a:xfrm>
            <a:off x="6968489" y="6181187"/>
            <a:ext cx="180318" cy="103438"/>
          </a:xfrm>
          <a:prstGeom prst="rect">
            <a:avLst/>
          </a:prstGeom>
        </p:spPr>
      </p:pic>
      <p:pic>
        <p:nvPicPr>
          <p:cNvPr id="69" name="object 69"/>
          <p:cNvPicPr/>
          <p:nvPr/>
        </p:nvPicPr>
        <p:blipFill>
          <a:blip r:embed="rId60" cstate="print"/>
          <a:stretch>
            <a:fillRect/>
          </a:stretch>
        </p:blipFill>
        <p:spPr>
          <a:xfrm>
            <a:off x="6951594" y="6345552"/>
            <a:ext cx="224743" cy="114843"/>
          </a:xfrm>
          <a:prstGeom prst="rect">
            <a:avLst/>
          </a:prstGeom>
        </p:spPr>
      </p:pic>
      <p:pic>
        <p:nvPicPr>
          <p:cNvPr id="70" name="object 70"/>
          <p:cNvPicPr/>
          <p:nvPr/>
        </p:nvPicPr>
        <p:blipFill>
          <a:blip r:embed="rId61" cstate="print"/>
          <a:stretch>
            <a:fillRect/>
          </a:stretch>
        </p:blipFill>
        <p:spPr>
          <a:xfrm>
            <a:off x="7478813" y="5479978"/>
            <a:ext cx="168378" cy="131049"/>
          </a:xfrm>
          <a:prstGeom prst="rect">
            <a:avLst/>
          </a:prstGeom>
        </p:spPr>
      </p:pic>
      <p:pic>
        <p:nvPicPr>
          <p:cNvPr id="71" name="object 71"/>
          <p:cNvPicPr/>
          <p:nvPr/>
        </p:nvPicPr>
        <p:blipFill>
          <a:blip r:embed="rId62" cstate="print"/>
          <a:stretch>
            <a:fillRect/>
          </a:stretch>
        </p:blipFill>
        <p:spPr>
          <a:xfrm>
            <a:off x="7564823" y="5684457"/>
            <a:ext cx="77418" cy="68310"/>
          </a:xfrm>
          <a:prstGeom prst="rect">
            <a:avLst/>
          </a:prstGeom>
        </p:spPr>
      </p:pic>
      <p:pic>
        <p:nvPicPr>
          <p:cNvPr id="72" name="object 72"/>
          <p:cNvPicPr/>
          <p:nvPr/>
        </p:nvPicPr>
        <p:blipFill>
          <a:blip r:embed="rId63" cstate="print"/>
          <a:stretch>
            <a:fillRect/>
          </a:stretch>
        </p:blipFill>
        <p:spPr>
          <a:xfrm>
            <a:off x="7552144" y="6351060"/>
            <a:ext cx="62538" cy="85043"/>
          </a:xfrm>
          <a:prstGeom prst="rect">
            <a:avLst/>
          </a:prstGeom>
        </p:spPr>
      </p:pic>
      <p:pic>
        <p:nvPicPr>
          <p:cNvPr id="73" name="object 73"/>
          <p:cNvPicPr/>
          <p:nvPr/>
        </p:nvPicPr>
        <p:blipFill>
          <a:blip r:embed="rId64" cstate="print"/>
          <a:stretch>
            <a:fillRect/>
          </a:stretch>
        </p:blipFill>
        <p:spPr>
          <a:xfrm>
            <a:off x="7460117" y="5828761"/>
            <a:ext cx="188267" cy="109956"/>
          </a:xfrm>
          <a:prstGeom prst="rect">
            <a:avLst/>
          </a:prstGeom>
        </p:spPr>
      </p:pic>
      <p:pic>
        <p:nvPicPr>
          <p:cNvPr id="74" name="object 74"/>
          <p:cNvPicPr/>
          <p:nvPr/>
        </p:nvPicPr>
        <p:blipFill>
          <a:blip r:embed="rId65" cstate="print"/>
          <a:stretch>
            <a:fillRect/>
          </a:stretch>
        </p:blipFill>
        <p:spPr>
          <a:xfrm>
            <a:off x="7523084" y="6003230"/>
            <a:ext cx="101393" cy="279395"/>
          </a:xfrm>
          <a:prstGeom prst="rect">
            <a:avLst/>
          </a:prstGeom>
        </p:spPr>
      </p:pic>
    </p:spTree>
    <p:extLst>
      <p:ext uri="{BB962C8B-B14F-4D97-AF65-F5344CB8AC3E}">
        <p14:creationId xmlns:p14="http://schemas.microsoft.com/office/powerpoint/2010/main" val="1771545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13993" y="660622"/>
            <a:ext cx="63416" cy="69525"/>
          </a:xfrm>
          <a:prstGeom prst="rect">
            <a:avLst/>
          </a:prstGeom>
        </p:spPr>
      </p:pic>
      <p:sp>
        <p:nvSpPr>
          <p:cNvPr id="3" name="object 3"/>
          <p:cNvSpPr/>
          <p:nvPr/>
        </p:nvSpPr>
        <p:spPr>
          <a:xfrm>
            <a:off x="4502469" y="687034"/>
            <a:ext cx="56607" cy="15475"/>
          </a:xfrm>
          <a:custGeom>
            <a:avLst/>
            <a:gdLst/>
            <a:ahLst/>
            <a:cxnLst/>
            <a:rect l="l" t="t" r="r" b="b"/>
            <a:pathLst>
              <a:path w="88265" h="24130">
                <a:moveTo>
                  <a:pt x="75957" y="2162"/>
                </a:moveTo>
                <a:lnTo>
                  <a:pt x="38882" y="2162"/>
                </a:lnTo>
                <a:lnTo>
                  <a:pt x="21991" y="2987"/>
                </a:lnTo>
                <a:lnTo>
                  <a:pt x="27369" y="2987"/>
                </a:lnTo>
                <a:lnTo>
                  <a:pt x="9132" y="3473"/>
                </a:lnTo>
                <a:lnTo>
                  <a:pt x="10840" y="3473"/>
                </a:lnTo>
                <a:lnTo>
                  <a:pt x="5857" y="3997"/>
                </a:lnTo>
                <a:lnTo>
                  <a:pt x="4074" y="4446"/>
                </a:lnTo>
                <a:lnTo>
                  <a:pt x="651" y="8192"/>
                </a:lnTo>
                <a:lnTo>
                  <a:pt x="0" y="10106"/>
                </a:lnTo>
                <a:lnTo>
                  <a:pt x="108" y="13549"/>
                </a:lnTo>
                <a:lnTo>
                  <a:pt x="533" y="15252"/>
                </a:lnTo>
                <a:lnTo>
                  <a:pt x="634" y="15697"/>
                </a:lnTo>
                <a:lnTo>
                  <a:pt x="12953" y="23557"/>
                </a:lnTo>
                <a:lnTo>
                  <a:pt x="14367" y="23557"/>
                </a:lnTo>
                <a:lnTo>
                  <a:pt x="17663" y="23394"/>
                </a:lnTo>
                <a:lnTo>
                  <a:pt x="23833" y="23394"/>
                </a:lnTo>
                <a:lnTo>
                  <a:pt x="27136" y="20091"/>
                </a:lnTo>
                <a:lnTo>
                  <a:pt x="27136" y="18105"/>
                </a:lnTo>
                <a:lnTo>
                  <a:pt x="10332" y="18105"/>
                </a:lnTo>
                <a:lnTo>
                  <a:pt x="12004" y="17359"/>
                </a:lnTo>
                <a:lnTo>
                  <a:pt x="11781" y="17359"/>
                </a:lnTo>
                <a:lnTo>
                  <a:pt x="14695" y="14170"/>
                </a:lnTo>
                <a:lnTo>
                  <a:pt x="14641" y="12138"/>
                </a:lnTo>
                <a:lnTo>
                  <a:pt x="14394" y="11221"/>
                </a:lnTo>
                <a:lnTo>
                  <a:pt x="14298" y="10838"/>
                </a:lnTo>
                <a:lnTo>
                  <a:pt x="14018" y="10106"/>
                </a:lnTo>
                <a:lnTo>
                  <a:pt x="12538" y="8735"/>
                </a:lnTo>
                <a:lnTo>
                  <a:pt x="87967" y="8735"/>
                </a:lnTo>
                <a:lnTo>
                  <a:pt x="88025" y="8562"/>
                </a:lnTo>
                <a:lnTo>
                  <a:pt x="84984" y="2467"/>
                </a:lnTo>
                <a:lnTo>
                  <a:pt x="75348" y="2467"/>
                </a:lnTo>
                <a:lnTo>
                  <a:pt x="75957" y="2162"/>
                </a:lnTo>
                <a:close/>
              </a:path>
              <a:path w="88265" h="24130">
                <a:moveTo>
                  <a:pt x="27136" y="17155"/>
                </a:moveTo>
                <a:lnTo>
                  <a:pt x="23109" y="17359"/>
                </a:lnTo>
                <a:lnTo>
                  <a:pt x="12004" y="17359"/>
                </a:lnTo>
                <a:lnTo>
                  <a:pt x="10332" y="18105"/>
                </a:lnTo>
                <a:lnTo>
                  <a:pt x="27136" y="18105"/>
                </a:lnTo>
                <a:lnTo>
                  <a:pt x="27136" y="17155"/>
                </a:lnTo>
                <a:close/>
              </a:path>
              <a:path w="88265" h="24130">
                <a:moveTo>
                  <a:pt x="27866" y="17359"/>
                </a:moveTo>
                <a:lnTo>
                  <a:pt x="27136" y="17359"/>
                </a:lnTo>
                <a:lnTo>
                  <a:pt x="27136" y="18105"/>
                </a:lnTo>
                <a:lnTo>
                  <a:pt x="1601" y="18105"/>
                </a:lnTo>
                <a:lnTo>
                  <a:pt x="27866" y="17359"/>
                </a:lnTo>
                <a:close/>
              </a:path>
              <a:path w="88265" h="24130">
                <a:moveTo>
                  <a:pt x="12538" y="8735"/>
                </a:moveTo>
                <a:lnTo>
                  <a:pt x="14018" y="10106"/>
                </a:lnTo>
                <a:lnTo>
                  <a:pt x="14291" y="10838"/>
                </a:lnTo>
                <a:lnTo>
                  <a:pt x="14641" y="12138"/>
                </a:lnTo>
                <a:lnTo>
                  <a:pt x="14695" y="14170"/>
                </a:lnTo>
                <a:lnTo>
                  <a:pt x="11781" y="17359"/>
                </a:lnTo>
                <a:lnTo>
                  <a:pt x="23109" y="17359"/>
                </a:lnTo>
                <a:lnTo>
                  <a:pt x="27136" y="17155"/>
                </a:lnTo>
                <a:lnTo>
                  <a:pt x="27136" y="12138"/>
                </a:lnTo>
                <a:lnTo>
                  <a:pt x="23925" y="8926"/>
                </a:lnTo>
                <a:lnTo>
                  <a:pt x="13058" y="8926"/>
                </a:lnTo>
                <a:lnTo>
                  <a:pt x="12538" y="8735"/>
                </a:lnTo>
                <a:close/>
              </a:path>
              <a:path w="88265" h="24130">
                <a:moveTo>
                  <a:pt x="87967" y="8735"/>
                </a:moveTo>
                <a:lnTo>
                  <a:pt x="12538" y="8735"/>
                </a:lnTo>
                <a:lnTo>
                  <a:pt x="13058" y="8926"/>
                </a:lnTo>
                <a:lnTo>
                  <a:pt x="23925" y="8926"/>
                </a:lnTo>
                <a:lnTo>
                  <a:pt x="27136" y="12138"/>
                </a:lnTo>
                <a:lnTo>
                  <a:pt x="27136" y="17155"/>
                </a:lnTo>
                <a:lnTo>
                  <a:pt x="26878" y="17155"/>
                </a:lnTo>
                <a:lnTo>
                  <a:pt x="44944" y="16311"/>
                </a:lnTo>
                <a:lnTo>
                  <a:pt x="78655" y="16311"/>
                </a:lnTo>
                <a:lnTo>
                  <a:pt x="81262" y="15697"/>
                </a:lnTo>
                <a:lnTo>
                  <a:pt x="82152" y="15252"/>
                </a:lnTo>
                <a:lnTo>
                  <a:pt x="83064" y="14660"/>
                </a:lnTo>
                <a:lnTo>
                  <a:pt x="83543" y="14400"/>
                </a:lnTo>
                <a:lnTo>
                  <a:pt x="86579" y="12885"/>
                </a:lnTo>
                <a:lnTo>
                  <a:pt x="87903" y="8926"/>
                </a:lnTo>
                <a:lnTo>
                  <a:pt x="87967" y="8735"/>
                </a:lnTo>
                <a:close/>
              </a:path>
              <a:path w="88265" h="24130">
                <a:moveTo>
                  <a:pt x="80151" y="0"/>
                </a:moveTo>
                <a:lnTo>
                  <a:pt x="77255" y="1445"/>
                </a:lnTo>
                <a:lnTo>
                  <a:pt x="75882" y="2162"/>
                </a:lnTo>
                <a:lnTo>
                  <a:pt x="75401" y="2467"/>
                </a:lnTo>
                <a:lnTo>
                  <a:pt x="84984" y="2467"/>
                </a:lnTo>
                <a:lnTo>
                  <a:pt x="84474" y="1445"/>
                </a:lnTo>
                <a:lnTo>
                  <a:pt x="80151" y="0"/>
                </a:lnTo>
                <a:close/>
              </a:path>
            </a:pathLst>
          </a:custGeom>
          <a:solidFill>
            <a:srgbClr val="000000"/>
          </a:solidFill>
        </p:spPr>
        <p:txBody>
          <a:bodyPr wrap="square" lIns="0" tIns="0" rIns="0" bIns="0" rtlCol="0"/>
          <a:lstStyle/>
          <a:p>
            <a:endParaRPr sz="898"/>
          </a:p>
        </p:txBody>
      </p:sp>
      <p:pic>
        <p:nvPicPr>
          <p:cNvPr id="4" name="object 4"/>
          <p:cNvPicPr/>
          <p:nvPr/>
        </p:nvPicPr>
        <p:blipFill>
          <a:blip r:embed="rId3" cstate="print"/>
          <a:stretch>
            <a:fillRect/>
          </a:stretch>
        </p:blipFill>
        <p:spPr>
          <a:xfrm>
            <a:off x="4723876" y="622187"/>
            <a:ext cx="612041" cy="128386"/>
          </a:xfrm>
          <a:prstGeom prst="rect">
            <a:avLst/>
          </a:prstGeom>
        </p:spPr>
      </p:pic>
      <p:pic>
        <p:nvPicPr>
          <p:cNvPr id="5" name="object 5"/>
          <p:cNvPicPr/>
          <p:nvPr/>
        </p:nvPicPr>
        <p:blipFill>
          <a:blip r:embed="rId4" cstate="print"/>
          <a:stretch>
            <a:fillRect/>
          </a:stretch>
        </p:blipFill>
        <p:spPr>
          <a:xfrm>
            <a:off x="5407028" y="638104"/>
            <a:ext cx="625559" cy="107572"/>
          </a:xfrm>
          <a:prstGeom prst="rect">
            <a:avLst/>
          </a:prstGeom>
        </p:spPr>
      </p:pic>
      <p:sp>
        <p:nvSpPr>
          <p:cNvPr id="6" name="object 6"/>
          <p:cNvSpPr/>
          <p:nvPr/>
        </p:nvSpPr>
        <p:spPr>
          <a:xfrm>
            <a:off x="6119286" y="672572"/>
            <a:ext cx="74526" cy="39095"/>
          </a:xfrm>
          <a:custGeom>
            <a:avLst/>
            <a:gdLst/>
            <a:ahLst/>
            <a:cxnLst/>
            <a:rect l="l" t="t" r="r" b="b"/>
            <a:pathLst>
              <a:path w="116204" h="60959">
                <a:moveTo>
                  <a:pt x="110261" y="11430"/>
                </a:moveTo>
                <a:lnTo>
                  <a:pt x="110185" y="11239"/>
                </a:lnTo>
                <a:lnTo>
                  <a:pt x="110121" y="11074"/>
                </a:lnTo>
                <a:lnTo>
                  <a:pt x="109372" y="9194"/>
                </a:lnTo>
                <a:lnTo>
                  <a:pt x="105727" y="4203"/>
                </a:lnTo>
                <a:lnTo>
                  <a:pt x="102590" y="1905"/>
                </a:lnTo>
                <a:lnTo>
                  <a:pt x="97231" y="0"/>
                </a:lnTo>
                <a:lnTo>
                  <a:pt x="95440" y="0"/>
                </a:lnTo>
                <a:lnTo>
                  <a:pt x="95440" y="14389"/>
                </a:lnTo>
                <a:lnTo>
                  <a:pt x="95123" y="13563"/>
                </a:lnTo>
                <a:lnTo>
                  <a:pt x="95377" y="14211"/>
                </a:lnTo>
                <a:lnTo>
                  <a:pt x="95440" y="14389"/>
                </a:lnTo>
                <a:lnTo>
                  <a:pt x="95440" y="0"/>
                </a:lnTo>
                <a:lnTo>
                  <a:pt x="65544" y="0"/>
                </a:lnTo>
                <a:lnTo>
                  <a:pt x="62674" y="177"/>
                </a:lnTo>
                <a:lnTo>
                  <a:pt x="43802" y="1612"/>
                </a:lnTo>
                <a:lnTo>
                  <a:pt x="30937" y="2921"/>
                </a:lnTo>
                <a:lnTo>
                  <a:pt x="28219" y="3276"/>
                </a:lnTo>
                <a:lnTo>
                  <a:pt x="24422" y="3975"/>
                </a:lnTo>
                <a:lnTo>
                  <a:pt x="19227" y="4864"/>
                </a:lnTo>
                <a:lnTo>
                  <a:pt x="15519" y="5549"/>
                </a:lnTo>
                <a:lnTo>
                  <a:pt x="15519" y="20256"/>
                </a:lnTo>
                <a:lnTo>
                  <a:pt x="12979" y="20993"/>
                </a:lnTo>
                <a:lnTo>
                  <a:pt x="12725" y="21056"/>
                </a:lnTo>
                <a:lnTo>
                  <a:pt x="12420" y="21183"/>
                </a:lnTo>
                <a:lnTo>
                  <a:pt x="12712" y="21056"/>
                </a:lnTo>
                <a:lnTo>
                  <a:pt x="13004" y="20955"/>
                </a:lnTo>
                <a:lnTo>
                  <a:pt x="15519" y="20256"/>
                </a:lnTo>
                <a:lnTo>
                  <a:pt x="15519" y="5549"/>
                </a:lnTo>
                <a:lnTo>
                  <a:pt x="14795" y="5689"/>
                </a:lnTo>
                <a:lnTo>
                  <a:pt x="14795" y="14554"/>
                </a:lnTo>
                <a:lnTo>
                  <a:pt x="14757" y="14706"/>
                </a:lnTo>
                <a:lnTo>
                  <a:pt x="14681" y="14554"/>
                </a:lnTo>
                <a:lnTo>
                  <a:pt x="14605" y="14389"/>
                </a:lnTo>
                <a:lnTo>
                  <a:pt x="14795" y="14554"/>
                </a:lnTo>
                <a:lnTo>
                  <a:pt x="14795" y="5689"/>
                </a:lnTo>
                <a:lnTo>
                  <a:pt x="8305" y="6870"/>
                </a:lnTo>
                <a:lnTo>
                  <a:pt x="5029" y="7772"/>
                </a:lnTo>
                <a:lnTo>
                  <a:pt x="0" y="14211"/>
                </a:lnTo>
                <a:lnTo>
                  <a:pt x="76" y="15773"/>
                </a:lnTo>
                <a:lnTo>
                  <a:pt x="177" y="17614"/>
                </a:lnTo>
                <a:lnTo>
                  <a:pt x="3403" y="24333"/>
                </a:lnTo>
                <a:lnTo>
                  <a:pt x="9486" y="29260"/>
                </a:lnTo>
                <a:lnTo>
                  <a:pt x="16192" y="31610"/>
                </a:lnTo>
                <a:lnTo>
                  <a:pt x="17868" y="31610"/>
                </a:lnTo>
                <a:lnTo>
                  <a:pt x="20878" y="31254"/>
                </a:lnTo>
                <a:lnTo>
                  <a:pt x="25857" y="31254"/>
                </a:lnTo>
                <a:lnTo>
                  <a:pt x="29184" y="27927"/>
                </a:lnTo>
                <a:lnTo>
                  <a:pt x="29184" y="21183"/>
                </a:lnTo>
                <a:lnTo>
                  <a:pt x="29184" y="19964"/>
                </a:lnTo>
                <a:lnTo>
                  <a:pt x="27292" y="18084"/>
                </a:lnTo>
                <a:lnTo>
                  <a:pt x="29832" y="17614"/>
                </a:lnTo>
                <a:lnTo>
                  <a:pt x="29603" y="17614"/>
                </a:lnTo>
                <a:lnTo>
                  <a:pt x="66141" y="14389"/>
                </a:lnTo>
                <a:lnTo>
                  <a:pt x="92506" y="14389"/>
                </a:lnTo>
                <a:lnTo>
                  <a:pt x="89281" y="17614"/>
                </a:lnTo>
                <a:lnTo>
                  <a:pt x="85699" y="21729"/>
                </a:lnTo>
                <a:lnTo>
                  <a:pt x="86017" y="26289"/>
                </a:lnTo>
                <a:lnTo>
                  <a:pt x="92011" y="31508"/>
                </a:lnTo>
                <a:lnTo>
                  <a:pt x="95656" y="31254"/>
                </a:lnTo>
                <a:lnTo>
                  <a:pt x="96507" y="31254"/>
                </a:lnTo>
                <a:lnTo>
                  <a:pt x="99822" y="27444"/>
                </a:lnTo>
                <a:lnTo>
                  <a:pt x="107721" y="19608"/>
                </a:lnTo>
                <a:lnTo>
                  <a:pt x="108851" y="18300"/>
                </a:lnTo>
                <a:lnTo>
                  <a:pt x="109512" y="15062"/>
                </a:lnTo>
                <a:lnTo>
                  <a:pt x="110261" y="11430"/>
                </a:lnTo>
                <a:close/>
              </a:path>
              <a:path w="116204" h="60959">
                <a:moveTo>
                  <a:pt x="116141" y="45364"/>
                </a:moveTo>
                <a:lnTo>
                  <a:pt x="114465" y="43522"/>
                </a:lnTo>
                <a:lnTo>
                  <a:pt x="112991" y="41973"/>
                </a:lnTo>
                <a:lnTo>
                  <a:pt x="112318" y="41973"/>
                </a:lnTo>
                <a:lnTo>
                  <a:pt x="99479" y="41630"/>
                </a:lnTo>
                <a:lnTo>
                  <a:pt x="100952" y="41630"/>
                </a:lnTo>
                <a:lnTo>
                  <a:pt x="96964" y="41478"/>
                </a:lnTo>
                <a:lnTo>
                  <a:pt x="84709" y="41478"/>
                </a:lnTo>
                <a:lnTo>
                  <a:pt x="82981" y="41630"/>
                </a:lnTo>
                <a:lnTo>
                  <a:pt x="77216" y="42240"/>
                </a:lnTo>
                <a:lnTo>
                  <a:pt x="63868" y="43243"/>
                </a:lnTo>
                <a:lnTo>
                  <a:pt x="65074" y="43243"/>
                </a:lnTo>
                <a:lnTo>
                  <a:pt x="40220" y="46482"/>
                </a:lnTo>
                <a:lnTo>
                  <a:pt x="36461" y="46482"/>
                </a:lnTo>
                <a:lnTo>
                  <a:pt x="33578" y="46482"/>
                </a:lnTo>
                <a:lnTo>
                  <a:pt x="29603" y="46482"/>
                </a:lnTo>
                <a:lnTo>
                  <a:pt x="25628" y="46482"/>
                </a:lnTo>
                <a:lnTo>
                  <a:pt x="20002" y="46482"/>
                </a:lnTo>
                <a:lnTo>
                  <a:pt x="20002" y="60883"/>
                </a:lnTo>
                <a:lnTo>
                  <a:pt x="40614" y="60883"/>
                </a:lnTo>
                <a:lnTo>
                  <a:pt x="43027" y="60642"/>
                </a:lnTo>
                <a:lnTo>
                  <a:pt x="65709" y="57670"/>
                </a:lnTo>
                <a:lnTo>
                  <a:pt x="64579" y="57670"/>
                </a:lnTo>
                <a:lnTo>
                  <a:pt x="80975" y="56375"/>
                </a:lnTo>
                <a:lnTo>
                  <a:pt x="80454" y="56375"/>
                </a:lnTo>
                <a:lnTo>
                  <a:pt x="84175" y="55981"/>
                </a:lnTo>
                <a:lnTo>
                  <a:pt x="99453" y="55981"/>
                </a:lnTo>
                <a:lnTo>
                  <a:pt x="110248" y="56375"/>
                </a:lnTo>
                <a:lnTo>
                  <a:pt x="112661" y="56375"/>
                </a:lnTo>
                <a:lnTo>
                  <a:pt x="113080" y="55981"/>
                </a:lnTo>
                <a:lnTo>
                  <a:pt x="115963" y="53225"/>
                </a:lnTo>
                <a:lnTo>
                  <a:pt x="116052" y="49250"/>
                </a:lnTo>
                <a:lnTo>
                  <a:pt x="116141" y="45364"/>
                </a:lnTo>
                <a:close/>
              </a:path>
            </a:pathLst>
          </a:custGeom>
          <a:solidFill>
            <a:srgbClr val="000000"/>
          </a:solidFill>
        </p:spPr>
        <p:txBody>
          <a:bodyPr wrap="square" lIns="0" tIns="0" rIns="0" bIns="0" rtlCol="0"/>
          <a:lstStyle/>
          <a:p>
            <a:endParaRPr sz="898"/>
          </a:p>
        </p:txBody>
      </p:sp>
      <p:pic>
        <p:nvPicPr>
          <p:cNvPr id="7" name="object 7"/>
          <p:cNvPicPr/>
          <p:nvPr/>
        </p:nvPicPr>
        <p:blipFill>
          <a:blip r:embed="rId5" cstate="print"/>
          <a:stretch>
            <a:fillRect/>
          </a:stretch>
        </p:blipFill>
        <p:spPr>
          <a:xfrm>
            <a:off x="4525445" y="992965"/>
            <a:ext cx="343146" cy="80478"/>
          </a:xfrm>
          <a:prstGeom prst="rect">
            <a:avLst/>
          </a:prstGeom>
        </p:spPr>
      </p:pic>
      <p:pic>
        <p:nvPicPr>
          <p:cNvPr id="8" name="object 8"/>
          <p:cNvPicPr/>
          <p:nvPr/>
        </p:nvPicPr>
        <p:blipFill>
          <a:blip r:embed="rId6" cstate="print"/>
          <a:stretch>
            <a:fillRect/>
          </a:stretch>
        </p:blipFill>
        <p:spPr>
          <a:xfrm>
            <a:off x="4920084" y="984925"/>
            <a:ext cx="359184" cy="96899"/>
          </a:xfrm>
          <a:prstGeom prst="rect">
            <a:avLst/>
          </a:prstGeom>
        </p:spPr>
      </p:pic>
      <p:pic>
        <p:nvPicPr>
          <p:cNvPr id="9" name="object 9"/>
          <p:cNvPicPr/>
          <p:nvPr/>
        </p:nvPicPr>
        <p:blipFill>
          <a:blip r:embed="rId7" cstate="print"/>
          <a:stretch>
            <a:fillRect/>
          </a:stretch>
        </p:blipFill>
        <p:spPr>
          <a:xfrm>
            <a:off x="5369637" y="999753"/>
            <a:ext cx="73632" cy="68778"/>
          </a:xfrm>
          <a:prstGeom prst="rect">
            <a:avLst/>
          </a:prstGeom>
        </p:spPr>
      </p:pic>
      <p:pic>
        <p:nvPicPr>
          <p:cNvPr id="10" name="object 10"/>
          <p:cNvPicPr/>
          <p:nvPr/>
        </p:nvPicPr>
        <p:blipFill>
          <a:blip r:embed="rId8" cstate="print"/>
          <a:stretch>
            <a:fillRect/>
          </a:stretch>
        </p:blipFill>
        <p:spPr>
          <a:xfrm>
            <a:off x="5493557" y="985319"/>
            <a:ext cx="490327" cy="102333"/>
          </a:xfrm>
          <a:prstGeom prst="rect">
            <a:avLst/>
          </a:prstGeom>
        </p:spPr>
      </p:pic>
      <p:sp>
        <p:nvSpPr>
          <p:cNvPr id="11" name="object 11"/>
          <p:cNvSpPr/>
          <p:nvPr/>
        </p:nvSpPr>
        <p:spPr>
          <a:xfrm>
            <a:off x="6085738" y="1015268"/>
            <a:ext cx="60272" cy="35430"/>
          </a:xfrm>
          <a:custGeom>
            <a:avLst/>
            <a:gdLst/>
            <a:ahLst/>
            <a:cxnLst/>
            <a:rect l="l" t="t" r="r" b="b"/>
            <a:pathLst>
              <a:path w="93979" h="55244">
                <a:moveTo>
                  <a:pt x="89027" y="45542"/>
                </a:moveTo>
                <a:lnTo>
                  <a:pt x="88519" y="40678"/>
                </a:lnTo>
                <a:lnTo>
                  <a:pt x="88392" y="39522"/>
                </a:lnTo>
                <a:lnTo>
                  <a:pt x="88290" y="38481"/>
                </a:lnTo>
                <a:lnTo>
                  <a:pt x="88214" y="37731"/>
                </a:lnTo>
                <a:lnTo>
                  <a:pt x="87566" y="37122"/>
                </a:lnTo>
                <a:lnTo>
                  <a:pt x="84658" y="34772"/>
                </a:lnTo>
                <a:lnTo>
                  <a:pt x="78447" y="35420"/>
                </a:lnTo>
                <a:lnTo>
                  <a:pt x="63804" y="37122"/>
                </a:lnTo>
                <a:lnTo>
                  <a:pt x="57937" y="37731"/>
                </a:lnTo>
                <a:lnTo>
                  <a:pt x="46634" y="37731"/>
                </a:lnTo>
                <a:lnTo>
                  <a:pt x="45237" y="37871"/>
                </a:lnTo>
                <a:lnTo>
                  <a:pt x="39712" y="38481"/>
                </a:lnTo>
                <a:lnTo>
                  <a:pt x="31191" y="39179"/>
                </a:lnTo>
                <a:lnTo>
                  <a:pt x="28308" y="39522"/>
                </a:lnTo>
                <a:lnTo>
                  <a:pt x="23469" y="40436"/>
                </a:lnTo>
                <a:lnTo>
                  <a:pt x="21856" y="40678"/>
                </a:lnTo>
                <a:lnTo>
                  <a:pt x="18097" y="40678"/>
                </a:lnTo>
                <a:lnTo>
                  <a:pt x="13843" y="40436"/>
                </a:lnTo>
                <a:lnTo>
                  <a:pt x="15176" y="40436"/>
                </a:lnTo>
                <a:lnTo>
                  <a:pt x="5613" y="40093"/>
                </a:lnTo>
                <a:lnTo>
                  <a:pt x="2286" y="43218"/>
                </a:lnTo>
                <a:lnTo>
                  <a:pt x="2159" y="47193"/>
                </a:lnTo>
                <a:lnTo>
                  <a:pt x="2032" y="51168"/>
                </a:lnTo>
                <a:lnTo>
                  <a:pt x="5143" y="54483"/>
                </a:lnTo>
                <a:lnTo>
                  <a:pt x="11645" y="54698"/>
                </a:lnTo>
                <a:lnTo>
                  <a:pt x="11112" y="54698"/>
                </a:lnTo>
                <a:lnTo>
                  <a:pt x="18961" y="55156"/>
                </a:lnTo>
                <a:lnTo>
                  <a:pt x="19888" y="55156"/>
                </a:lnTo>
                <a:lnTo>
                  <a:pt x="27559" y="54698"/>
                </a:lnTo>
                <a:lnTo>
                  <a:pt x="25552" y="54698"/>
                </a:lnTo>
                <a:lnTo>
                  <a:pt x="29781" y="53886"/>
                </a:lnTo>
                <a:lnTo>
                  <a:pt x="29489" y="53886"/>
                </a:lnTo>
                <a:lnTo>
                  <a:pt x="32626" y="53505"/>
                </a:lnTo>
                <a:lnTo>
                  <a:pt x="36639" y="53187"/>
                </a:lnTo>
                <a:lnTo>
                  <a:pt x="37236" y="53187"/>
                </a:lnTo>
                <a:lnTo>
                  <a:pt x="43408" y="52565"/>
                </a:lnTo>
                <a:lnTo>
                  <a:pt x="46532" y="52222"/>
                </a:lnTo>
                <a:lnTo>
                  <a:pt x="54381" y="52222"/>
                </a:lnTo>
                <a:lnTo>
                  <a:pt x="61506" y="51841"/>
                </a:lnTo>
                <a:lnTo>
                  <a:pt x="65100" y="51473"/>
                </a:lnTo>
                <a:lnTo>
                  <a:pt x="80022" y="49733"/>
                </a:lnTo>
                <a:lnTo>
                  <a:pt x="86156" y="49085"/>
                </a:lnTo>
                <a:lnTo>
                  <a:pt x="89027" y="45542"/>
                </a:lnTo>
                <a:close/>
              </a:path>
              <a:path w="93979" h="55244">
                <a:moveTo>
                  <a:pt x="93980" y="14033"/>
                </a:moveTo>
                <a:lnTo>
                  <a:pt x="93700" y="12827"/>
                </a:lnTo>
                <a:lnTo>
                  <a:pt x="93586" y="12319"/>
                </a:lnTo>
                <a:lnTo>
                  <a:pt x="93510" y="12001"/>
                </a:lnTo>
                <a:lnTo>
                  <a:pt x="93421" y="11595"/>
                </a:lnTo>
                <a:lnTo>
                  <a:pt x="93357" y="11315"/>
                </a:lnTo>
                <a:lnTo>
                  <a:pt x="92773" y="10375"/>
                </a:lnTo>
                <a:lnTo>
                  <a:pt x="92354" y="9702"/>
                </a:lnTo>
                <a:lnTo>
                  <a:pt x="91046" y="7594"/>
                </a:lnTo>
                <a:lnTo>
                  <a:pt x="90449" y="6883"/>
                </a:lnTo>
                <a:lnTo>
                  <a:pt x="87185" y="3378"/>
                </a:lnTo>
                <a:lnTo>
                  <a:pt x="84124" y="1587"/>
                </a:lnTo>
                <a:lnTo>
                  <a:pt x="80251" y="419"/>
                </a:lnTo>
                <a:lnTo>
                  <a:pt x="80251" y="10375"/>
                </a:lnTo>
                <a:lnTo>
                  <a:pt x="79476" y="10693"/>
                </a:lnTo>
                <a:lnTo>
                  <a:pt x="79476" y="16256"/>
                </a:lnTo>
                <a:lnTo>
                  <a:pt x="79273" y="16040"/>
                </a:lnTo>
                <a:lnTo>
                  <a:pt x="78943" y="15392"/>
                </a:lnTo>
                <a:lnTo>
                  <a:pt x="79476" y="16256"/>
                </a:lnTo>
                <a:lnTo>
                  <a:pt x="79476" y="10693"/>
                </a:lnTo>
                <a:lnTo>
                  <a:pt x="79286" y="10769"/>
                </a:lnTo>
                <a:lnTo>
                  <a:pt x="80175" y="10375"/>
                </a:lnTo>
                <a:lnTo>
                  <a:pt x="80251" y="419"/>
                </a:lnTo>
                <a:lnTo>
                  <a:pt x="78892" y="0"/>
                </a:lnTo>
                <a:lnTo>
                  <a:pt x="46710" y="0"/>
                </a:lnTo>
                <a:lnTo>
                  <a:pt x="43002" y="139"/>
                </a:lnTo>
                <a:lnTo>
                  <a:pt x="35864" y="558"/>
                </a:lnTo>
                <a:lnTo>
                  <a:pt x="32067" y="876"/>
                </a:lnTo>
                <a:lnTo>
                  <a:pt x="25158" y="1587"/>
                </a:lnTo>
                <a:lnTo>
                  <a:pt x="24714" y="1587"/>
                </a:lnTo>
                <a:lnTo>
                  <a:pt x="0" y="12319"/>
                </a:lnTo>
                <a:lnTo>
                  <a:pt x="25" y="12674"/>
                </a:lnTo>
                <a:lnTo>
                  <a:pt x="7899" y="24003"/>
                </a:lnTo>
                <a:lnTo>
                  <a:pt x="16217" y="24003"/>
                </a:lnTo>
                <a:lnTo>
                  <a:pt x="19431" y="20777"/>
                </a:lnTo>
                <a:lnTo>
                  <a:pt x="19431" y="18681"/>
                </a:lnTo>
                <a:lnTo>
                  <a:pt x="19431" y="17005"/>
                </a:lnTo>
                <a:lnTo>
                  <a:pt x="22148" y="16383"/>
                </a:lnTo>
                <a:lnTo>
                  <a:pt x="22974" y="16256"/>
                </a:lnTo>
                <a:lnTo>
                  <a:pt x="22809" y="16256"/>
                </a:lnTo>
                <a:lnTo>
                  <a:pt x="24904" y="16040"/>
                </a:lnTo>
                <a:lnTo>
                  <a:pt x="24739" y="16040"/>
                </a:lnTo>
                <a:lnTo>
                  <a:pt x="32092" y="15392"/>
                </a:lnTo>
                <a:lnTo>
                  <a:pt x="31178" y="15392"/>
                </a:lnTo>
                <a:lnTo>
                  <a:pt x="36931" y="14922"/>
                </a:lnTo>
                <a:lnTo>
                  <a:pt x="43637" y="14528"/>
                </a:lnTo>
                <a:lnTo>
                  <a:pt x="66713" y="14528"/>
                </a:lnTo>
                <a:lnTo>
                  <a:pt x="73494" y="12674"/>
                </a:lnTo>
                <a:lnTo>
                  <a:pt x="61214" y="16040"/>
                </a:lnTo>
                <a:lnTo>
                  <a:pt x="59499" y="16535"/>
                </a:lnTo>
                <a:lnTo>
                  <a:pt x="53022" y="18846"/>
                </a:lnTo>
                <a:lnTo>
                  <a:pt x="51130" y="22834"/>
                </a:lnTo>
                <a:lnTo>
                  <a:pt x="51066" y="22961"/>
                </a:lnTo>
                <a:lnTo>
                  <a:pt x="53670" y="30276"/>
                </a:lnTo>
                <a:lnTo>
                  <a:pt x="53746" y="30454"/>
                </a:lnTo>
                <a:lnTo>
                  <a:pt x="57861" y="32410"/>
                </a:lnTo>
                <a:lnTo>
                  <a:pt x="63855" y="30276"/>
                </a:lnTo>
                <a:lnTo>
                  <a:pt x="66179" y="29603"/>
                </a:lnTo>
                <a:lnTo>
                  <a:pt x="93091" y="16535"/>
                </a:lnTo>
                <a:lnTo>
                  <a:pt x="93205" y="16256"/>
                </a:lnTo>
                <a:lnTo>
                  <a:pt x="93738" y="14922"/>
                </a:lnTo>
                <a:lnTo>
                  <a:pt x="93840" y="14668"/>
                </a:lnTo>
                <a:lnTo>
                  <a:pt x="93903" y="14528"/>
                </a:lnTo>
                <a:lnTo>
                  <a:pt x="93980" y="14033"/>
                </a:lnTo>
                <a:close/>
              </a:path>
            </a:pathLst>
          </a:custGeom>
          <a:solidFill>
            <a:srgbClr val="000000"/>
          </a:solidFill>
        </p:spPr>
        <p:txBody>
          <a:bodyPr wrap="square" lIns="0" tIns="0" rIns="0" bIns="0" rtlCol="0"/>
          <a:lstStyle/>
          <a:p>
            <a:endParaRPr sz="898"/>
          </a:p>
        </p:txBody>
      </p:sp>
      <p:pic>
        <p:nvPicPr>
          <p:cNvPr id="12" name="object 12"/>
          <p:cNvPicPr/>
          <p:nvPr/>
        </p:nvPicPr>
        <p:blipFill>
          <a:blip r:embed="rId9" cstate="print"/>
          <a:stretch>
            <a:fillRect/>
          </a:stretch>
        </p:blipFill>
        <p:spPr>
          <a:xfrm>
            <a:off x="4526877" y="1336574"/>
            <a:ext cx="360351" cy="81082"/>
          </a:xfrm>
          <a:prstGeom prst="rect">
            <a:avLst/>
          </a:prstGeom>
        </p:spPr>
      </p:pic>
      <p:pic>
        <p:nvPicPr>
          <p:cNvPr id="13" name="object 13"/>
          <p:cNvPicPr/>
          <p:nvPr/>
        </p:nvPicPr>
        <p:blipFill>
          <a:blip r:embed="rId10" cstate="print"/>
          <a:stretch>
            <a:fillRect/>
          </a:stretch>
        </p:blipFill>
        <p:spPr>
          <a:xfrm>
            <a:off x="4928733" y="1323701"/>
            <a:ext cx="46056" cy="100092"/>
          </a:xfrm>
          <a:prstGeom prst="rect">
            <a:avLst/>
          </a:prstGeom>
        </p:spPr>
      </p:pic>
      <p:pic>
        <p:nvPicPr>
          <p:cNvPr id="14" name="object 14"/>
          <p:cNvPicPr/>
          <p:nvPr/>
        </p:nvPicPr>
        <p:blipFill>
          <a:blip r:embed="rId11" cstate="print"/>
          <a:stretch>
            <a:fillRect/>
          </a:stretch>
        </p:blipFill>
        <p:spPr>
          <a:xfrm>
            <a:off x="5020231" y="1316887"/>
            <a:ext cx="303227" cy="108321"/>
          </a:xfrm>
          <a:prstGeom prst="rect">
            <a:avLst/>
          </a:prstGeom>
        </p:spPr>
      </p:pic>
      <p:pic>
        <p:nvPicPr>
          <p:cNvPr id="15" name="object 15"/>
          <p:cNvPicPr/>
          <p:nvPr/>
        </p:nvPicPr>
        <p:blipFill>
          <a:blip r:embed="rId12" cstate="print"/>
          <a:stretch>
            <a:fillRect/>
          </a:stretch>
        </p:blipFill>
        <p:spPr>
          <a:xfrm>
            <a:off x="5405490" y="1336407"/>
            <a:ext cx="75247" cy="78711"/>
          </a:xfrm>
          <a:prstGeom prst="rect">
            <a:avLst/>
          </a:prstGeom>
        </p:spPr>
      </p:pic>
      <p:pic>
        <p:nvPicPr>
          <p:cNvPr id="16" name="object 16"/>
          <p:cNvPicPr/>
          <p:nvPr/>
        </p:nvPicPr>
        <p:blipFill>
          <a:blip r:embed="rId13" cstate="print"/>
          <a:stretch>
            <a:fillRect/>
          </a:stretch>
        </p:blipFill>
        <p:spPr>
          <a:xfrm>
            <a:off x="5547928" y="1325718"/>
            <a:ext cx="631772" cy="101473"/>
          </a:xfrm>
          <a:prstGeom prst="rect">
            <a:avLst/>
          </a:prstGeom>
        </p:spPr>
      </p:pic>
      <p:pic>
        <p:nvPicPr>
          <p:cNvPr id="17" name="object 17"/>
          <p:cNvPicPr/>
          <p:nvPr/>
        </p:nvPicPr>
        <p:blipFill>
          <a:blip r:embed="rId14" cstate="print"/>
          <a:stretch>
            <a:fillRect/>
          </a:stretch>
        </p:blipFill>
        <p:spPr>
          <a:xfrm>
            <a:off x="5377468" y="1697294"/>
            <a:ext cx="73290" cy="70026"/>
          </a:xfrm>
          <a:prstGeom prst="rect">
            <a:avLst/>
          </a:prstGeom>
        </p:spPr>
      </p:pic>
      <p:pic>
        <p:nvPicPr>
          <p:cNvPr id="18" name="object 18"/>
          <p:cNvPicPr/>
          <p:nvPr/>
        </p:nvPicPr>
        <p:blipFill>
          <a:blip r:embed="rId15" cstate="print"/>
          <a:stretch>
            <a:fillRect/>
          </a:stretch>
        </p:blipFill>
        <p:spPr>
          <a:xfrm>
            <a:off x="5534512" y="1675796"/>
            <a:ext cx="342246" cy="102717"/>
          </a:xfrm>
          <a:prstGeom prst="rect">
            <a:avLst/>
          </a:prstGeom>
        </p:spPr>
      </p:pic>
      <p:sp>
        <p:nvSpPr>
          <p:cNvPr id="19" name="object 19"/>
          <p:cNvSpPr/>
          <p:nvPr/>
        </p:nvSpPr>
        <p:spPr>
          <a:xfrm>
            <a:off x="5929242" y="1690381"/>
            <a:ext cx="18733" cy="60679"/>
          </a:xfrm>
          <a:custGeom>
            <a:avLst/>
            <a:gdLst/>
            <a:ahLst/>
            <a:cxnLst/>
            <a:rect l="l" t="t" r="r" b="b"/>
            <a:pathLst>
              <a:path w="29210" h="94614">
                <a:moveTo>
                  <a:pt x="13154" y="14114"/>
                </a:moveTo>
                <a:lnTo>
                  <a:pt x="13037" y="14978"/>
                </a:lnTo>
                <a:lnTo>
                  <a:pt x="12984" y="19983"/>
                </a:lnTo>
                <a:lnTo>
                  <a:pt x="12881" y="22120"/>
                </a:lnTo>
                <a:lnTo>
                  <a:pt x="12781" y="23305"/>
                </a:lnTo>
                <a:lnTo>
                  <a:pt x="12707" y="24187"/>
                </a:lnTo>
                <a:lnTo>
                  <a:pt x="12237" y="27013"/>
                </a:lnTo>
                <a:lnTo>
                  <a:pt x="12147" y="27555"/>
                </a:lnTo>
                <a:lnTo>
                  <a:pt x="12068" y="28026"/>
                </a:lnTo>
                <a:lnTo>
                  <a:pt x="11726" y="29441"/>
                </a:lnTo>
                <a:lnTo>
                  <a:pt x="10147" y="35387"/>
                </a:lnTo>
                <a:lnTo>
                  <a:pt x="7776" y="45027"/>
                </a:lnTo>
                <a:lnTo>
                  <a:pt x="7038" y="48320"/>
                </a:lnTo>
                <a:lnTo>
                  <a:pt x="5233" y="57181"/>
                </a:lnTo>
                <a:lnTo>
                  <a:pt x="3449" y="65172"/>
                </a:lnTo>
                <a:lnTo>
                  <a:pt x="2643" y="69560"/>
                </a:lnTo>
                <a:lnTo>
                  <a:pt x="2292" y="71928"/>
                </a:lnTo>
                <a:lnTo>
                  <a:pt x="1795" y="75697"/>
                </a:lnTo>
                <a:lnTo>
                  <a:pt x="1185" y="81211"/>
                </a:lnTo>
                <a:lnTo>
                  <a:pt x="1059" y="82287"/>
                </a:lnTo>
                <a:lnTo>
                  <a:pt x="963" y="82842"/>
                </a:lnTo>
                <a:lnTo>
                  <a:pt x="665" y="83806"/>
                </a:lnTo>
                <a:lnTo>
                  <a:pt x="565" y="84129"/>
                </a:lnTo>
                <a:lnTo>
                  <a:pt x="0" y="87494"/>
                </a:lnTo>
                <a:lnTo>
                  <a:pt x="322" y="89568"/>
                </a:lnTo>
                <a:lnTo>
                  <a:pt x="400" y="90070"/>
                </a:lnTo>
                <a:lnTo>
                  <a:pt x="5165" y="93968"/>
                </a:lnTo>
                <a:lnTo>
                  <a:pt x="7223" y="94222"/>
                </a:lnTo>
                <a:lnTo>
                  <a:pt x="8932" y="93968"/>
                </a:lnTo>
                <a:lnTo>
                  <a:pt x="9531" y="93968"/>
                </a:lnTo>
                <a:lnTo>
                  <a:pt x="10920" y="93564"/>
                </a:lnTo>
                <a:lnTo>
                  <a:pt x="12644" y="92920"/>
                </a:lnTo>
                <a:lnTo>
                  <a:pt x="16535" y="91084"/>
                </a:lnTo>
                <a:lnTo>
                  <a:pt x="20598" y="89568"/>
                </a:lnTo>
                <a:lnTo>
                  <a:pt x="21545" y="87494"/>
                </a:lnTo>
                <a:lnTo>
                  <a:pt x="14600" y="87494"/>
                </a:lnTo>
                <a:lnTo>
                  <a:pt x="14553" y="84778"/>
                </a:lnTo>
                <a:lnTo>
                  <a:pt x="14452" y="84129"/>
                </a:lnTo>
                <a:lnTo>
                  <a:pt x="14401" y="83806"/>
                </a:lnTo>
                <a:lnTo>
                  <a:pt x="13627" y="82287"/>
                </a:lnTo>
                <a:lnTo>
                  <a:pt x="10548" y="79767"/>
                </a:lnTo>
                <a:lnTo>
                  <a:pt x="6708" y="79767"/>
                </a:lnTo>
                <a:lnTo>
                  <a:pt x="7489" y="79455"/>
                </a:lnTo>
                <a:lnTo>
                  <a:pt x="10936" y="77804"/>
                </a:lnTo>
                <a:lnTo>
                  <a:pt x="15562" y="76076"/>
                </a:lnTo>
                <a:lnTo>
                  <a:pt x="16273" y="76076"/>
                </a:lnTo>
                <a:lnTo>
                  <a:pt x="16539" y="74037"/>
                </a:lnTo>
                <a:lnTo>
                  <a:pt x="16851" y="71928"/>
                </a:lnTo>
                <a:lnTo>
                  <a:pt x="17561" y="68047"/>
                </a:lnTo>
                <a:lnTo>
                  <a:pt x="19109" y="61154"/>
                </a:lnTo>
                <a:lnTo>
                  <a:pt x="21007" y="51843"/>
                </a:lnTo>
                <a:lnTo>
                  <a:pt x="21678" y="48844"/>
                </a:lnTo>
                <a:lnTo>
                  <a:pt x="24304" y="38171"/>
                </a:lnTo>
                <a:lnTo>
                  <a:pt x="25763" y="32691"/>
                </a:lnTo>
                <a:lnTo>
                  <a:pt x="26172" y="31000"/>
                </a:lnTo>
                <a:lnTo>
                  <a:pt x="26565" y="28633"/>
                </a:lnTo>
                <a:lnTo>
                  <a:pt x="18544" y="28633"/>
                </a:lnTo>
                <a:lnTo>
                  <a:pt x="14913" y="25877"/>
                </a:lnTo>
                <a:lnTo>
                  <a:pt x="14154" y="20392"/>
                </a:lnTo>
                <a:lnTo>
                  <a:pt x="13341" y="14978"/>
                </a:lnTo>
                <a:lnTo>
                  <a:pt x="13154" y="14114"/>
                </a:lnTo>
                <a:close/>
              </a:path>
              <a:path w="29210" h="94614">
                <a:moveTo>
                  <a:pt x="15848" y="79455"/>
                </a:moveTo>
                <a:lnTo>
                  <a:pt x="8860" y="79455"/>
                </a:lnTo>
                <a:lnTo>
                  <a:pt x="11398" y="79767"/>
                </a:lnTo>
                <a:lnTo>
                  <a:pt x="10548" y="79767"/>
                </a:lnTo>
                <a:lnTo>
                  <a:pt x="13627" y="82287"/>
                </a:lnTo>
                <a:lnTo>
                  <a:pt x="14401" y="83806"/>
                </a:lnTo>
                <a:lnTo>
                  <a:pt x="14452" y="84129"/>
                </a:lnTo>
                <a:lnTo>
                  <a:pt x="14553" y="84778"/>
                </a:lnTo>
                <a:lnTo>
                  <a:pt x="14600" y="87494"/>
                </a:lnTo>
                <a:lnTo>
                  <a:pt x="14854" y="86663"/>
                </a:lnTo>
                <a:lnTo>
                  <a:pt x="14936" y="86377"/>
                </a:lnTo>
                <a:lnTo>
                  <a:pt x="15503" y="82654"/>
                </a:lnTo>
                <a:lnTo>
                  <a:pt x="15592" y="81819"/>
                </a:lnTo>
                <a:lnTo>
                  <a:pt x="15658" y="81211"/>
                </a:lnTo>
                <a:lnTo>
                  <a:pt x="15784" y="80025"/>
                </a:lnTo>
                <a:lnTo>
                  <a:pt x="15848" y="79455"/>
                </a:lnTo>
                <a:close/>
              </a:path>
              <a:path w="29210" h="94614">
                <a:moveTo>
                  <a:pt x="16233" y="76382"/>
                </a:moveTo>
                <a:lnTo>
                  <a:pt x="16048" y="77804"/>
                </a:lnTo>
                <a:lnTo>
                  <a:pt x="15925" y="78743"/>
                </a:lnTo>
                <a:lnTo>
                  <a:pt x="15848" y="79455"/>
                </a:lnTo>
                <a:lnTo>
                  <a:pt x="15784" y="80025"/>
                </a:lnTo>
                <a:lnTo>
                  <a:pt x="15658" y="81211"/>
                </a:lnTo>
                <a:lnTo>
                  <a:pt x="15592" y="81819"/>
                </a:lnTo>
                <a:lnTo>
                  <a:pt x="15503" y="82654"/>
                </a:lnTo>
                <a:lnTo>
                  <a:pt x="14600" y="87494"/>
                </a:lnTo>
                <a:lnTo>
                  <a:pt x="21545" y="87494"/>
                </a:lnTo>
                <a:lnTo>
                  <a:pt x="22475" y="85457"/>
                </a:lnTo>
                <a:lnTo>
                  <a:pt x="22252" y="84778"/>
                </a:lnTo>
                <a:lnTo>
                  <a:pt x="19709" y="77969"/>
                </a:lnTo>
                <a:lnTo>
                  <a:pt x="16233" y="76382"/>
                </a:lnTo>
                <a:close/>
              </a:path>
              <a:path w="29210" h="94614">
                <a:moveTo>
                  <a:pt x="15562" y="76076"/>
                </a:moveTo>
                <a:lnTo>
                  <a:pt x="10936" y="77804"/>
                </a:lnTo>
                <a:lnTo>
                  <a:pt x="6777" y="79767"/>
                </a:lnTo>
                <a:lnTo>
                  <a:pt x="6530" y="79767"/>
                </a:lnTo>
                <a:lnTo>
                  <a:pt x="8633" y="79455"/>
                </a:lnTo>
                <a:lnTo>
                  <a:pt x="15848" y="79455"/>
                </a:lnTo>
                <a:lnTo>
                  <a:pt x="16233" y="76382"/>
                </a:lnTo>
                <a:lnTo>
                  <a:pt x="15562" y="76076"/>
                </a:lnTo>
                <a:close/>
              </a:path>
              <a:path w="29210" h="94614">
                <a:moveTo>
                  <a:pt x="8860" y="79455"/>
                </a:moveTo>
                <a:lnTo>
                  <a:pt x="8633" y="79455"/>
                </a:lnTo>
                <a:lnTo>
                  <a:pt x="6530" y="79767"/>
                </a:lnTo>
                <a:lnTo>
                  <a:pt x="11398" y="79767"/>
                </a:lnTo>
                <a:lnTo>
                  <a:pt x="8860" y="79455"/>
                </a:lnTo>
                <a:close/>
              </a:path>
              <a:path w="29210" h="94614">
                <a:moveTo>
                  <a:pt x="16273" y="76076"/>
                </a:moveTo>
                <a:lnTo>
                  <a:pt x="15562" y="76076"/>
                </a:lnTo>
                <a:lnTo>
                  <a:pt x="16233" y="76382"/>
                </a:lnTo>
                <a:lnTo>
                  <a:pt x="16273" y="76076"/>
                </a:lnTo>
                <a:close/>
              </a:path>
              <a:path w="29210" h="94614">
                <a:moveTo>
                  <a:pt x="13063" y="13601"/>
                </a:moveTo>
                <a:lnTo>
                  <a:pt x="13154" y="14114"/>
                </a:lnTo>
                <a:lnTo>
                  <a:pt x="13341" y="14978"/>
                </a:lnTo>
                <a:lnTo>
                  <a:pt x="13925" y="18865"/>
                </a:lnTo>
                <a:lnTo>
                  <a:pt x="14913" y="25877"/>
                </a:lnTo>
                <a:lnTo>
                  <a:pt x="18544" y="28633"/>
                </a:lnTo>
                <a:lnTo>
                  <a:pt x="26423" y="27555"/>
                </a:lnTo>
                <a:lnTo>
                  <a:pt x="27297" y="22120"/>
                </a:lnTo>
                <a:lnTo>
                  <a:pt x="27394" y="19983"/>
                </a:lnTo>
                <a:lnTo>
                  <a:pt x="27431" y="16799"/>
                </a:lnTo>
                <a:lnTo>
                  <a:pt x="16262" y="16799"/>
                </a:lnTo>
                <a:lnTo>
                  <a:pt x="13063" y="13601"/>
                </a:lnTo>
                <a:close/>
              </a:path>
              <a:path w="29210" h="94614">
                <a:moveTo>
                  <a:pt x="26835" y="27013"/>
                </a:moveTo>
                <a:lnTo>
                  <a:pt x="26423" y="27555"/>
                </a:lnTo>
                <a:lnTo>
                  <a:pt x="18544" y="28633"/>
                </a:lnTo>
                <a:lnTo>
                  <a:pt x="26565" y="28633"/>
                </a:lnTo>
                <a:lnTo>
                  <a:pt x="26666" y="28026"/>
                </a:lnTo>
                <a:lnTo>
                  <a:pt x="26745" y="27555"/>
                </a:lnTo>
                <a:lnTo>
                  <a:pt x="26835" y="27013"/>
                </a:lnTo>
                <a:close/>
              </a:path>
              <a:path w="29210" h="94614">
                <a:moveTo>
                  <a:pt x="27482" y="12057"/>
                </a:moveTo>
                <a:lnTo>
                  <a:pt x="27394" y="19983"/>
                </a:lnTo>
                <a:lnTo>
                  <a:pt x="27297" y="22120"/>
                </a:lnTo>
                <a:lnTo>
                  <a:pt x="27242" y="23305"/>
                </a:lnTo>
                <a:lnTo>
                  <a:pt x="27023" y="25877"/>
                </a:lnTo>
                <a:lnTo>
                  <a:pt x="26835" y="27013"/>
                </a:lnTo>
                <a:lnTo>
                  <a:pt x="29180" y="23924"/>
                </a:lnTo>
                <a:lnTo>
                  <a:pt x="28697" y="20392"/>
                </a:lnTo>
                <a:lnTo>
                  <a:pt x="27909" y="14978"/>
                </a:lnTo>
                <a:lnTo>
                  <a:pt x="27783" y="14114"/>
                </a:lnTo>
                <a:lnTo>
                  <a:pt x="27708" y="13601"/>
                </a:lnTo>
                <a:lnTo>
                  <a:pt x="27585" y="12763"/>
                </a:lnTo>
                <a:lnTo>
                  <a:pt x="27482" y="12057"/>
                </a:lnTo>
                <a:close/>
              </a:path>
              <a:path w="29210" h="94614">
                <a:moveTo>
                  <a:pt x="24215" y="2399"/>
                </a:moveTo>
                <a:lnTo>
                  <a:pt x="16262" y="2399"/>
                </a:lnTo>
                <a:lnTo>
                  <a:pt x="13040" y="5623"/>
                </a:lnTo>
                <a:lnTo>
                  <a:pt x="13063" y="13601"/>
                </a:lnTo>
                <a:lnTo>
                  <a:pt x="16262" y="16799"/>
                </a:lnTo>
                <a:lnTo>
                  <a:pt x="24215" y="16799"/>
                </a:lnTo>
                <a:lnTo>
                  <a:pt x="27412" y="13601"/>
                </a:lnTo>
                <a:lnTo>
                  <a:pt x="27436" y="5623"/>
                </a:lnTo>
                <a:lnTo>
                  <a:pt x="24215" y="2399"/>
                </a:lnTo>
                <a:close/>
              </a:path>
              <a:path w="29210" h="94614">
                <a:moveTo>
                  <a:pt x="27433" y="13601"/>
                </a:moveTo>
                <a:lnTo>
                  <a:pt x="24215" y="16799"/>
                </a:lnTo>
                <a:lnTo>
                  <a:pt x="27431" y="16799"/>
                </a:lnTo>
                <a:lnTo>
                  <a:pt x="27433" y="13601"/>
                </a:lnTo>
                <a:close/>
              </a:path>
              <a:path w="29210" h="94614">
                <a:moveTo>
                  <a:pt x="27438" y="0"/>
                </a:moveTo>
                <a:lnTo>
                  <a:pt x="13037" y="0"/>
                </a:lnTo>
                <a:lnTo>
                  <a:pt x="13040" y="5623"/>
                </a:lnTo>
                <a:lnTo>
                  <a:pt x="16262" y="2399"/>
                </a:lnTo>
                <a:lnTo>
                  <a:pt x="27437" y="2399"/>
                </a:lnTo>
                <a:lnTo>
                  <a:pt x="27438" y="0"/>
                </a:lnTo>
                <a:close/>
              </a:path>
              <a:path w="29210" h="94614">
                <a:moveTo>
                  <a:pt x="27437" y="2399"/>
                </a:moveTo>
                <a:lnTo>
                  <a:pt x="24215" y="2399"/>
                </a:lnTo>
                <a:lnTo>
                  <a:pt x="27438" y="5623"/>
                </a:lnTo>
                <a:lnTo>
                  <a:pt x="27437" y="2399"/>
                </a:lnTo>
                <a:close/>
              </a:path>
            </a:pathLst>
          </a:custGeom>
          <a:solidFill>
            <a:srgbClr val="000000"/>
          </a:solidFill>
        </p:spPr>
        <p:txBody>
          <a:bodyPr wrap="square" lIns="0" tIns="0" rIns="0" bIns="0" rtlCol="0"/>
          <a:lstStyle/>
          <a:p>
            <a:endParaRPr sz="898"/>
          </a:p>
        </p:txBody>
      </p:sp>
      <p:sp>
        <p:nvSpPr>
          <p:cNvPr id="20" name="object 20"/>
          <p:cNvSpPr/>
          <p:nvPr/>
        </p:nvSpPr>
        <p:spPr>
          <a:xfrm>
            <a:off x="5981672" y="1670291"/>
            <a:ext cx="34616" cy="105884"/>
          </a:xfrm>
          <a:custGeom>
            <a:avLst/>
            <a:gdLst/>
            <a:ahLst/>
            <a:cxnLst/>
            <a:rect l="l" t="t" r="r" b="b"/>
            <a:pathLst>
              <a:path w="53975" h="165100">
                <a:moveTo>
                  <a:pt x="9749" y="140205"/>
                </a:moveTo>
                <a:lnTo>
                  <a:pt x="5203" y="140533"/>
                </a:lnTo>
                <a:lnTo>
                  <a:pt x="0" y="146547"/>
                </a:lnTo>
                <a:lnTo>
                  <a:pt x="48" y="147224"/>
                </a:lnTo>
                <a:lnTo>
                  <a:pt x="143" y="148537"/>
                </a:lnTo>
                <a:lnTo>
                  <a:pt x="210" y="149465"/>
                </a:lnTo>
                <a:lnTo>
                  <a:pt x="327" y="151094"/>
                </a:lnTo>
                <a:lnTo>
                  <a:pt x="4018" y="154287"/>
                </a:lnTo>
                <a:lnTo>
                  <a:pt x="4705" y="154985"/>
                </a:lnTo>
                <a:lnTo>
                  <a:pt x="8277" y="158786"/>
                </a:lnTo>
                <a:lnTo>
                  <a:pt x="9157" y="159680"/>
                </a:lnTo>
                <a:lnTo>
                  <a:pt x="12613" y="162670"/>
                </a:lnTo>
                <a:lnTo>
                  <a:pt x="14718" y="163898"/>
                </a:lnTo>
                <a:lnTo>
                  <a:pt x="20342" y="164510"/>
                </a:lnTo>
                <a:lnTo>
                  <a:pt x="22692" y="163633"/>
                </a:lnTo>
                <a:lnTo>
                  <a:pt x="25419" y="161660"/>
                </a:lnTo>
                <a:lnTo>
                  <a:pt x="27354" y="160093"/>
                </a:lnTo>
                <a:lnTo>
                  <a:pt x="28019" y="159680"/>
                </a:lnTo>
                <a:lnTo>
                  <a:pt x="29925" y="158314"/>
                </a:lnTo>
                <a:lnTo>
                  <a:pt x="33581" y="154985"/>
                </a:lnTo>
                <a:lnTo>
                  <a:pt x="37739" y="150361"/>
                </a:lnTo>
                <a:lnTo>
                  <a:pt x="16470" y="150361"/>
                </a:lnTo>
                <a:lnTo>
                  <a:pt x="16874" y="150069"/>
                </a:lnTo>
                <a:lnTo>
                  <a:pt x="17874" y="149236"/>
                </a:lnTo>
                <a:lnTo>
                  <a:pt x="18586" y="148719"/>
                </a:lnTo>
                <a:lnTo>
                  <a:pt x="14834" y="144736"/>
                </a:lnTo>
                <a:lnTo>
                  <a:pt x="13954" y="143842"/>
                </a:lnTo>
                <a:lnTo>
                  <a:pt x="9749" y="140205"/>
                </a:lnTo>
                <a:close/>
              </a:path>
              <a:path w="53975" h="165100">
                <a:moveTo>
                  <a:pt x="33252" y="11890"/>
                </a:moveTo>
                <a:lnTo>
                  <a:pt x="33514" y="13288"/>
                </a:lnTo>
                <a:lnTo>
                  <a:pt x="33639" y="13959"/>
                </a:lnTo>
                <a:lnTo>
                  <a:pt x="33748" y="14538"/>
                </a:lnTo>
                <a:lnTo>
                  <a:pt x="33859" y="15131"/>
                </a:lnTo>
                <a:lnTo>
                  <a:pt x="33969" y="15720"/>
                </a:lnTo>
                <a:lnTo>
                  <a:pt x="34286" y="17815"/>
                </a:lnTo>
                <a:lnTo>
                  <a:pt x="34395" y="18538"/>
                </a:lnTo>
                <a:lnTo>
                  <a:pt x="35751" y="25666"/>
                </a:lnTo>
                <a:lnTo>
                  <a:pt x="38802" y="99595"/>
                </a:lnTo>
                <a:lnTo>
                  <a:pt x="38914" y="108198"/>
                </a:lnTo>
                <a:lnTo>
                  <a:pt x="23628" y="144532"/>
                </a:lnTo>
                <a:lnTo>
                  <a:pt x="18586" y="148719"/>
                </a:lnTo>
                <a:lnTo>
                  <a:pt x="19095" y="149236"/>
                </a:lnTo>
                <a:lnTo>
                  <a:pt x="20034" y="150069"/>
                </a:lnTo>
                <a:lnTo>
                  <a:pt x="16845" y="150069"/>
                </a:lnTo>
                <a:lnTo>
                  <a:pt x="16484" y="150361"/>
                </a:lnTo>
                <a:lnTo>
                  <a:pt x="37739" y="150361"/>
                </a:lnTo>
                <a:lnTo>
                  <a:pt x="38000" y="150069"/>
                </a:lnTo>
                <a:lnTo>
                  <a:pt x="20750" y="150069"/>
                </a:lnTo>
                <a:lnTo>
                  <a:pt x="17753" y="149743"/>
                </a:lnTo>
                <a:lnTo>
                  <a:pt x="38293" y="149743"/>
                </a:lnTo>
                <a:lnTo>
                  <a:pt x="39372" y="148537"/>
                </a:lnTo>
                <a:lnTo>
                  <a:pt x="53380" y="108198"/>
                </a:lnTo>
                <a:lnTo>
                  <a:pt x="53375" y="105366"/>
                </a:lnTo>
                <a:lnTo>
                  <a:pt x="53210" y="100042"/>
                </a:lnTo>
                <a:lnTo>
                  <a:pt x="53196" y="99595"/>
                </a:lnTo>
                <a:lnTo>
                  <a:pt x="53080" y="57884"/>
                </a:lnTo>
                <a:lnTo>
                  <a:pt x="48913" y="17815"/>
                </a:lnTo>
                <a:lnTo>
                  <a:pt x="40128" y="17815"/>
                </a:lnTo>
                <a:lnTo>
                  <a:pt x="37467" y="15131"/>
                </a:lnTo>
                <a:lnTo>
                  <a:pt x="36493" y="15131"/>
                </a:lnTo>
                <a:lnTo>
                  <a:pt x="33252" y="11890"/>
                </a:lnTo>
                <a:close/>
              </a:path>
              <a:path w="53975" h="165100">
                <a:moveTo>
                  <a:pt x="18586" y="148719"/>
                </a:moveTo>
                <a:lnTo>
                  <a:pt x="17875" y="149236"/>
                </a:lnTo>
                <a:lnTo>
                  <a:pt x="16845" y="150069"/>
                </a:lnTo>
                <a:lnTo>
                  <a:pt x="17748" y="149743"/>
                </a:lnTo>
                <a:lnTo>
                  <a:pt x="19666" y="149743"/>
                </a:lnTo>
                <a:lnTo>
                  <a:pt x="19095" y="149236"/>
                </a:lnTo>
                <a:lnTo>
                  <a:pt x="18586" y="148719"/>
                </a:lnTo>
                <a:close/>
              </a:path>
              <a:path w="53975" h="165100">
                <a:moveTo>
                  <a:pt x="19666" y="149743"/>
                </a:moveTo>
                <a:lnTo>
                  <a:pt x="17753" y="149743"/>
                </a:lnTo>
                <a:lnTo>
                  <a:pt x="20750" y="150069"/>
                </a:lnTo>
                <a:lnTo>
                  <a:pt x="20034" y="150069"/>
                </a:lnTo>
                <a:lnTo>
                  <a:pt x="19666" y="149743"/>
                </a:lnTo>
                <a:close/>
              </a:path>
              <a:path w="53975" h="165100">
                <a:moveTo>
                  <a:pt x="36034" y="13446"/>
                </a:moveTo>
                <a:lnTo>
                  <a:pt x="36199" y="13704"/>
                </a:lnTo>
                <a:lnTo>
                  <a:pt x="36880" y="14538"/>
                </a:lnTo>
                <a:lnTo>
                  <a:pt x="40128" y="17815"/>
                </a:lnTo>
                <a:lnTo>
                  <a:pt x="44667" y="17815"/>
                </a:lnTo>
                <a:lnTo>
                  <a:pt x="46943" y="15558"/>
                </a:lnTo>
                <a:lnTo>
                  <a:pt x="40840" y="15558"/>
                </a:lnTo>
                <a:lnTo>
                  <a:pt x="38837" y="15131"/>
                </a:lnTo>
                <a:lnTo>
                  <a:pt x="36339" y="13704"/>
                </a:lnTo>
                <a:lnTo>
                  <a:pt x="36034" y="13446"/>
                </a:lnTo>
                <a:close/>
              </a:path>
              <a:path w="53975" h="165100">
                <a:moveTo>
                  <a:pt x="48314" y="14200"/>
                </a:moveTo>
                <a:lnTo>
                  <a:pt x="44667" y="17815"/>
                </a:lnTo>
                <a:lnTo>
                  <a:pt x="48913" y="17815"/>
                </a:lnTo>
                <a:lnTo>
                  <a:pt x="48666" y="16520"/>
                </a:lnTo>
                <a:lnTo>
                  <a:pt x="48543" y="15720"/>
                </a:lnTo>
                <a:lnTo>
                  <a:pt x="48452" y="15131"/>
                </a:lnTo>
                <a:lnTo>
                  <a:pt x="48363" y="14538"/>
                </a:lnTo>
                <a:lnTo>
                  <a:pt x="48314" y="14200"/>
                </a:lnTo>
                <a:close/>
              </a:path>
              <a:path w="53975" h="165100">
                <a:moveTo>
                  <a:pt x="45563" y="13288"/>
                </a:moveTo>
                <a:lnTo>
                  <a:pt x="35877" y="13288"/>
                </a:lnTo>
                <a:lnTo>
                  <a:pt x="36339" y="13704"/>
                </a:lnTo>
                <a:lnTo>
                  <a:pt x="38837" y="15131"/>
                </a:lnTo>
                <a:lnTo>
                  <a:pt x="40840" y="15558"/>
                </a:lnTo>
                <a:lnTo>
                  <a:pt x="45563" y="13288"/>
                </a:lnTo>
                <a:close/>
              </a:path>
              <a:path w="53975" h="165100">
                <a:moveTo>
                  <a:pt x="47379" y="8543"/>
                </a:moveTo>
                <a:lnTo>
                  <a:pt x="40840" y="15558"/>
                </a:lnTo>
                <a:lnTo>
                  <a:pt x="46943" y="15558"/>
                </a:lnTo>
                <a:lnTo>
                  <a:pt x="47375" y="15131"/>
                </a:lnTo>
                <a:lnTo>
                  <a:pt x="44199" y="15131"/>
                </a:lnTo>
                <a:lnTo>
                  <a:pt x="47439" y="11890"/>
                </a:lnTo>
                <a:lnTo>
                  <a:pt x="47379" y="8543"/>
                </a:lnTo>
                <a:close/>
              </a:path>
              <a:path w="53975" h="165100">
                <a:moveTo>
                  <a:pt x="39968" y="0"/>
                </a:moveTo>
                <a:lnTo>
                  <a:pt x="35025" y="2376"/>
                </a:lnTo>
                <a:lnTo>
                  <a:pt x="33902" y="4047"/>
                </a:lnTo>
                <a:lnTo>
                  <a:pt x="33145" y="6638"/>
                </a:lnTo>
                <a:lnTo>
                  <a:pt x="33252" y="11890"/>
                </a:lnTo>
                <a:lnTo>
                  <a:pt x="36493" y="15131"/>
                </a:lnTo>
                <a:lnTo>
                  <a:pt x="37467" y="15131"/>
                </a:lnTo>
                <a:lnTo>
                  <a:pt x="36880" y="14538"/>
                </a:lnTo>
                <a:lnTo>
                  <a:pt x="35860" y="13288"/>
                </a:lnTo>
                <a:lnTo>
                  <a:pt x="45563" y="13288"/>
                </a:lnTo>
                <a:lnTo>
                  <a:pt x="46502" y="11890"/>
                </a:lnTo>
                <a:lnTo>
                  <a:pt x="47379" y="8543"/>
                </a:lnTo>
                <a:lnTo>
                  <a:pt x="47546" y="8543"/>
                </a:lnTo>
                <a:lnTo>
                  <a:pt x="47546" y="4843"/>
                </a:lnTo>
                <a:lnTo>
                  <a:pt x="46432" y="3481"/>
                </a:lnTo>
                <a:lnTo>
                  <a:pt x="45502" y="2543"/>
                </a:lnTo>
                <a:lnTo>
                  <a:pt x="44992" y="2109"/>
                </a:lnTo>
                <a:lnTo>
                  <a:pt x="42507" y="607"/>
                </a:lnTo>
                <a:lnTo>
                  <a:pt x="42811" y="607"/>
                </a:lnTo>
                <a:lnTo>
                  <a:pt x="39968" y="0"/>
                </a:lnTo>
                <a:close/>
              </a:path>
              <a:path w="53975" h="165100">
                <a:moveTo>
                  <a:pt x="47591" y="10067"/>
                </a:moveTo>
                <a:lnTo>
                  <a:pt x="47546" y="10995"/>
                </a:lnTo>
                <a:lnTo>
                  <a:pt x="47439" y="11890"/>
                </a:lnTo>
                <a:lnTo>
                  <a:pt x="44199" y="15131"/>
                </a:lnTo>
                <a:lnTo>
                  <a:pt x="47375" y="15131"/>
                </a:lnTo>
                <a:lnTo>
                  <a:pt x="48314" y="14200"/>
                </a:lnTo>
                <a:lnTo>
                  <a:pt x="47591" y="10067"/>
                </a:lnTo>
                <a:close/>
              </a:path>
              <a:path w="53975" h="165100">
                <a:moveTo>
                  <a:pt x="47546" y="4843"/>
                </a:moveTo>
                <a:lnTo>
                  <a:pt x="47591" y="10067"/>
                </a:lnTo>
                <a:lnTo>
                  <a:pt x="48160" y="13288"/>
                </a:lnTo>
                <a:lnTo>
                  <a:pt x="48188" y="13446"/>
                </a:lnTo>
                <a:lnTo>
                  <a:pt x="48314" y="14200"/>
                </a:lnTo>
                <a:lnTo>
                  <a:pt x="50316" y="12216"/>
                </a:lnTo>
                <a:lnTo>
                  <a:pt x="50336" y="7658"/>
                </a:lnTo>
                <a:lnTo>
                  <a:pt x="47546" y="4843"/>
                </a:lnTo>
                <a:close/>
              </a:path>
              <a:path w="53975" h="165100">
                <a:moveTo>
                  <a:pt x="38705" y="607"/>
                </a:moveTo>
                <a:lnTo>
                  <a:pt x="36370" y="607"/>
                </a:lnTo>
                <a:lnTo>
                  <a:pt x="33145" y="3830"/>
                </a:lnTo>
                <a:lnTo>
                  <a:pt x="33145" y="6638"/>
                </a:lnTo>
                <a:lnTo>
                  <a:pt x="33902" y="4047"/>
                </a:lnTo>
                <a:lnTo>
                  <a:pt x="34912" y="2543"/>
                </a:lnTo>
                <a:lnTo>
                  <a:pt x="35025" y="2376"/>
                </a:lnTo>
                <a:lnTo>
                  <a:pt x="38705" y="607"/>
                </a:lnTo>
                <a:close/>
              </a:path>
              <a:path w="53975" h="165100">
                <a:moveTo>
                  <a:pt x="44323" y="607"/>
                </a:moveTo>
                <a:lnTo>
                  <a:pt x="42507" y="607"/>
                </a:lnTo>
                <a:lnTo>
                  <a:pt x="44992" y="2109"/>
                </a:lnTo>
                <a:lnTo>
                  <a:pt x="45502" y="2543"/>
                </a:lnTo>
                <a:lnTo>
                  <a:pt x="46432" y="3481"/>
                </a:lnTo>
                <a:lnTo>
                  <a:pt x="47544" y="4843"/>
                </a:lnTo>
                <a:lnTo>
                  <a:pt x="47546" y="3830"/>
                </a:lnTo>
                <a:lnTo>
                  <a:pt x="44323" y="607"/>
                </a:lnTo>
                <a:close/>
              </a:path>
            </a:pathLst>
          </a:custGeom>
          <a:solidFill>
            <a:srgbClr val="000000"/>
          </a:solidFill>
        </p:spPr>
        <p:txBody>
          <a:bodyPr wrap="square" lIns="0" tIns="0" rIns="0" bIns="0" rtlCol="0"/>
          <a:lstStyle/>
          <a:p>
            <a:endParaRPr sz="898"/>
          </a:p>
        </p:txBody>
      </p:sp>
      <p:sp>
        <p:nvSpPr>
          <p:cNvPr id="21" name="object 21"/>
          <p:cNvSpPr/>
          <p:nvPr/>
        </p:nvSpPr>
        <p:spPr>
          <a:xfrm>
            <a:off x="6082805" y="1705239"/>
            <a:ext cx="54164" cy="36652"/>
          </a:xfrm>
          <a:custGeom>
            <a:avLst/>
            <a:gdLst/>
            <a:ahLst/>
            <a:cxnLst/>
            <a:rect l="l" t="t" r="r" b="b"/>
            <a:pathLst>
              <a:path w="84454" h="57150">
                <a:moveTo>
                  <a:pt x="78511" y="24574"/>
                </a:moveTo>
                <a:lnTo>
                  <a:pt x="78422" y="20015"/>
                </a:lnTo>
                <a:lnTo>
                  <a:pt x="74574" y="16332"/>
                </a:lnTo>
                <a:lnTo>
                  <a:pt x="69354" y="10756"/>
                </a:lnTo>
                <a:lnTo>
                  <a:pt x="48983" y="0"/>
                </a:lnTo>
                <a:lnTo>
                  <a:pt x="23126" y="0"/>
                </a:lnTo>
                <a:lnTo>
                  <a:pt x="5930" y="10198"/>
                </a:lnTo>
                <a:lnTo>
                  <a:pt x="5956" y="12458"/>
                </a:lnTo>
                <a:lnTo>
                  <a:pt x="18427" y="27241"/>
                </a:lnTo>
                <a:lnTo>
                  <a:pt x="22275" y="30200"/>
                </a:lnTo>
                <a:lnTo>
                  <a:pt x="26809" y="29578"/>
                </a:lnTo>
                <a:lnTo>
                  <a:pt x="31635" y="23253"/>
                </a:lnTo>
                <a:lnTo>
                  <a:pt x="31064" y="18986"/>
                </a:lnTo>
                <a:lnTo>
                  <a:pt x="31026" y="18732"/>
                </a:lnTo>
                <a:lnTo>
                  <a:pt x="26936" y="15621"/>
                </a:lnTo>
                <a:lnTo>
                  <a:pt x="26098" y="15036"/>
                </a:lnTo>
                <a:lnTo>
                  <a:pt x="25146" y="14363"/>
                </a:lnTo>
                <a:lnTo>
                  <a:pt x="47764" y="14363"/>
                </a:lnTo>
                <a:lnTo>
                  <a:pt x="51168" y="15036"/>
                </a:lnTo>
                <a:lnTo>
                  <a:pt x="52971" y="15621"/>
                </a:lnTo>
                <a:lnTo>
                  <a:pt x="52793" y="15621"/>
                </a:lnTo>
                <a:lnTo>
                  <a:pt x="55676" y="17399"/>
                </a:lnTo>
                <a:lnTo>
                  <a:pt x="57327" y="18986"/>
                </a:lnTo>
                <a:lnTo>
                  <a:pt x="63296" y="25361"/>
                </a:lnTo>
                <a:lnTo>
                  <a:pt x="64287" y="26403"/>
                </a:lnTo>
                <a:lnTo>
                  <a:pt x="68440" y="30403"/>
                </a:lnTo>
                <a:lnTo>
                  <a:pt x="72910" y="30403"/>
                </a:lnTo>
                <a:lnTo>
                  <a:pt x="78511" y="24574"/>
                </a:lnTo>
                <a:close/>
              </a:path>
              <a:path w="84454" h="57150">
                <a:moveTo>
                  <a:pt x="83858" y="43853"/>
                </a:moveTo>
                <a:lnTo>
                  <a:pt x="80924" y="40360"/>
                </a:lnTo>
                <a:lnTo>
                  <a:pt x="76962" y="40017"/>
                </a:lnTo>
                <a:lnTo>
                  <a:pt x="70319" y="39370"/>
                </a:lnTo>
                <a:lnTo>
                  <a:pt x="32334" y="39370"/>
                </a:lnTo>
                <a:lnTo>
                  <a:pt x="27076" y="39890"/>
                </a:lnTo>
                <a:lnTo>
                  <a:pt x="16332" y="41135"/>
                </a:lnTo>
                <a:lnTo>
                  <a:pt x="2870" y="42545"/>
                </a:lnTo>
                <a:lnTo>
                  <a:pt x="0" y="46088"/>
                </a:lnTo>
                <a:lnTo>
                  <a:pt x="774" y="53441"/>
                </a:lnTo>
                <a:lnTo>
                  <a:pt x="850" y="54140"/>
                </a:lnTo>
                <a:lnTo>
                  <a:pt x="1016" y="54140"/>
                </a:lnTo>
                <a:lnTo>
                  <a:pt x="4381" y="56870"/>
                </a:lnTo>
                <a:lnTo>
                  <a:pt x="21094" y="55092"/>
                </a:lnTo>
                <a:lnTo>
                  <a:pt x="25527" y="54546"/>
                </a:lnTo>
                <a:lnTo>
                  <a:pt x="29222" y="54140"/>
                </a:lnTo>
                <a:lnTo>
                  <a:pt x="28968" y="54140"/>
                </a:lnTo>
                <a:lnTo>
                  <a:pt x="36449" y="53441"/>
                </a:lnTo>
                <a:lnTo>
                  <a:pt x="66319" y="53441"/>
                </a:lnTo>
                <a:lnTo>
                  <a:pt x="73317" y="54140"/>
                </a:lnTo>
                <a:lnTo>
                  <a:pt x="79667" y="54711"/>
                </a:lnTo>
                <a:lnTo>
                  <a:pt x="81178" y="53441"/>
                </a:lnTo>
                <a:lnTo>
                  <a:pt x="83159" y="51777"/>
                </a:lnTo>
                <a:lnTo>
                  <a:pt x="83858" y="43853"/>
                </a:lnTo>
                <a:close/>
              </a:path>
            </a:pathLst>
          </a:custGeom>
          <a:solidFill>
            <a:srgbClr val="000000"/>
          </a:solidFill>
        </p:spPr>
        <p:txBody>
          <a:bodyPr wrap="square" lIns="0" tIns="0" rIns="0" bIns="0" rtlCol="0"/>
          <a:lstStyle/>
          <a:p>
            <a:endParaRPr sz="898"/>
          </a:p>
        </p:txBody>
      </p:sp>
      <p:pic>
        <p:nvPicPr>
          <p:cNvPr id="22" name="object 22"/>
          <p:cNvPicPr/>
          <p:nvPr/>
        </p:nvPicPr>
        <p:blipFill>
          <a:blip r:embed="rId16" cstate="print"/>
          <a:stretch>
            <a:fillRect/>
          </a:stretch>
        </p:blipFill>
        <p:spPr>
          <a:xfrm>
            <a:off x="5017003" y="1670096"/>
            <a:ext cx="268988" cy="97601"/>
          </a:xfrm>
          <a:prstGeom prst="rect">
            <a:avLst/>
          </a:prstGeom>
        </p:spPr>
      </p:pic>
      <p:pic>
        <p:nvPicPr>
          <p:cNvPr id="23" name="object 23"/>
          <p:cNvPicPr/>
          <p:nvPr/>
        </p:nvPicPr>
        <p:blipFill>
          <a:blip r:embed="rId17" cstate="print"/>
          <a:stretch>
            <a:fillRect/>
          </a:stretch>
        </p:blipFill>
        <p:spPr>
          <a:xfrm>
            <a:off x="4543080" y="2030520"/>
            <a:ext cx="343511" cy="81212"/>
          </a:xfrm>
          <a:prstGeom prst="rect">
            <a:avLst/>
          </a:prstGeom>
        </p:spPr>
      </p:pic>
      <p:pic>
        <p:nvPicPr>
          <p:cNvPr id="24" name="object 24"/>
          <p:cNvPicPr/>
          <p:nvPr/>
        </p:nvPicPr>
        <p:blipFill>
          <a:blip r:embed="rId18" cstate="print"/>
          <a:stretch>
            <a:fillRect/>
          </a:stretch>
        </p:blipFill>
        <p:spPr>
          <a:xfrm>
            <a:off x="4932403" y="2014622"/>
            <a:ext cx="46066" cy="93668"/>
          </a:xfrm>
          <a:prstGeom prst="rect">
            <a:avLst/>
          </a:prstGeom>
        </p:spPr>
      </p:pic>
      <p:pic>
        <p:nvPicPr>
          <p:cNvPr id="25" name="object 25"/>
          <p:cNvPicPr/>
          <p:nvPr/>
        </p:nvPicPr>
        <p:blipFill>
          <a:blip r:embed="rId19" cstate="print"/>
          <a:stretch>
            <a:fillRect/>
          </a:stretch>
        </p:blipFill>
        <p:spPr>
          <a:xfrm>
            <a:off x="4500175" y="1671032"/>
            <a:ext cx="473007" cy="99680"/>
          </a:xfrm>
          <a:prstGeom prst="rect">
            <a:avLst/>
          </a:prstGeom>
        </p:spPr>
      </p:pic>
      <p:pic>
        <p:nvPicPr>
          <p:cNvPr id="26" name="object 26"/>
          <p:cNvPicPr/>
          <p:nvPr/>
        </p:nvPicPr>
        <p:blipFill>
          <a:blip r:embed="rId20" cstate="print"/>
          <a:stretch>
            <a:fillRect/>
          </a:stretch>
        </p:blipFill>
        <p:spPr>
          <a:xfrm>
            <a:off x="5064763" y="2001370"/>
            <a:ext cx="172424" cy="96393"/>
          </a:xfrm>
          <a:prstGeom prst="rect">
            <a:avLst/>
          </a:prstGeom>
        </p:spPr>
      </p:pic>
      <p:pic>
        <p:nvPicPr>
          <p:cNvPr id="27" name="object 27"/>
          <p:cNvPicPr/>
          <p:nvPr/>
        </p:nvPicPr>
        <p:blipFill>
          <a:blip r:embed="rId21" cstate="print"/>
          <a:stretch>
            <a:fillRect/>
          </a:stretch>
        </p:blipFill>
        <p:spPr>
          <a:xfrm>
            <a:off x="5366167" y="2029074"/>
            <a:ext cx="74372" cy="69718"/>
          </a:xfrm>
          <a:prstGeom prst="rect">
            <a:avLst/>
          </a:prstGeom>
        </p:spPr>
      </p:pic>
      <p:pic>
        <p:nvPicPr>
          <p:cNvPr id="28" name="object 28"/>
          <p:cNvPicPr/>
          <p:nvPr/>
        </p:nvPicPr>
        <p:blipFill>
          <a:blip r:embed="rId22" cstate="print"/>
          <a:stretch>
            <a:fillRect/>
          </a:stretch>
        </p:blipFill>
        <p:spPr>
          <a:xfrm>
            <a:off x="5517518" y="2018588"/>
            <a:ext cx="461269" cy="92246"/>
          </a:xfrm>
          <a:prstGeom prst="rect">
            <a:avLst/>
          </a:prstGeom>
        </p:spPr>
      </p:pic>
      <p:sp>
        <p:nvSpPr>
          <p:cNvPr id="29" name="object 29"/>
          <p:cNvSpPr/>
          <p:nvPr/>
        </p:nvSpPr>
        <p:spPr>
          <a:xfrm>
            <a:off x="6055397" y="2049670"/>
            <a:ext cx="70046" cy="36652"/>
          </a:xfrm>
          <a:custGeom>
            <a:avLst/>
            <a:gdLst/>
            <a:ahLst/>
            <a:cxnLst/>
            <a:rect l="l" t="t" r="r" b="b"/>
            <a:pathLst>
              <a:path w="109220" h="57150">
                <a:moveTo>
                  <a:pt x="89179" y="17106"/>
                </a:moveTo>
                <a:lnTo>
                  <a:pt x="89090" y="14833"/>
                </a:lnTo>
                <a:lnTo>
                  <a:pt x="88925" y="13804"/>
                </a:lnTo>
                <a:lnTo>
                  <a:pt x="88569" y="11493"/>
                </a:lnTo>
                <a:lnTo>
                  <a:pt x="88468" y="10833"/>
                </a:lnTo>
                <a:lnTo>
                  <a:pt x="88430" y="10642"/>
                </a:lnTo>
                <a:lnTo>
                  <a:pt x="88277" y="10426"/>
                </a:lnTo>
                <a:lnTo>
                  <a:pt x="88176" y="10274"/>
                </a:lnTo>
                <a:lnTo>
                  <a:pt x="74764" y="546"/>
                </a:lnTo>
                <a:lnTo>
                  <a:pt x="74726" y="16217"/>
                </a:lnTo>
                <a:lnTo>
                  <a:pt x="74612" y="15481"/>
                </a:lnTo>
                <a:lnTo>
                  <a:pt x="74549" y="15049"/>
                </a:lnTo>
                <a:lnTo>
                  <a:pt x="74231" y="15481"/>
                </a:lnTo>
                <a:lnTo>
                  <a:pt x="74472" y="15049"/>
                </a:lnTo>
                <a:lnTo>
                  <a:pt x="74587" y="14833"/>
                </a:lnTo>
                <a:lnTo>
                  <a:pt x="74726" y="16217"/>
                </a:lnTo>
                <a:lnTo>
                  <a:pt x="74726" y="546"/>
                </a:lnTo>
                <a:lnTo>
                  <a:pt x="71907" y="0"/>
                </a:lnTo>
                <a:lnTo>
                  <a:pt x="26555" y="0"/>
                </a:lnTo>
                <a:lnTo>
                  <a:pt x="18275" y="546"/>
                </a:lnTo>
                <a:lnTo>
                  <a:pt x="18503" y="546"/>
                </a:lnTo>
                <a:lnTo>
                  <a:pt x="17119" y="673"/>
                </a:lnTo>
                <a:lnTo>
                  <a:pt x="14681" y="1104"/>
                </a:lnTo>
                <a:lnTo>
                  <a:pt x="6934" y="2362"/>
                </a:lnTo>
                <a:lnTo>
                  <a:pt x="4876" y="2946"/>
                </a:lnTo>
                <a:lnTo>
                  <a:pt x="152" y="8267"/>
                </a:lnTo>
                <a:lnTo>
                  <a:pt x="0" y="10274"/>
                </a:lnTo>
                <a:lnTo>
                  <a:pt x="0" y="11493"/>
                </a:lnTo>
                <a:lnTo>
                  <a:pt x="12903" y="24955"/>
                </a:lnTo>
                <a:lnTo>
                  <a:pt x="16929" y="26390"/>
                </a:lnTo>
                <a:lnTo>
                  <a:pt x="21043" y="24434"/>
                </a:lnTo>
                <a:lnTo>
                  <a:pt x="23647" y="17106"/>
                </a:lnTo>
                <a:lnTo>
                  <a:pt x="23787" y="17106"/>
                </a:lnTo>
                <a:lnTo>
                  <a:pt x="23368" y="16217"/>
                </a:lnTo>
                <a:lnTo>
                  <a:pt x="22809" y="15049"/>
                </a:lnTo>
                <a:lnTo>
                  <a:pt x="22707" y="14833"/>
                </a:lnTo>
                <a:lnTo>
                  <a:pt x="20535" y="14833"/>
                </a:lnTo>
                <a:lnTo>
                  <a:pt x="13563" y="14833"/>
                </a:lnTo>
                <a:lnTo>
                  <a:pt x="12319" y="14833"/>
                </a:lnTo>
                <a:lnTo>
                  <a:pt x="13601" y="14795"/>
                </a:lnTo>
                <a:lnTo>
                  <a:pt x="22555" y="14528"/>
                </a:lnTo>
                <a:lnTo>
                  <a:pt x="45567" y="13804"/>
                </a:lnTo>
                <a:lnTo>
                  <a:pt x="67437" y="13804"/>
                </a:lnTo>
                <a:lnTo>
                  <a:pt x="72783" y="14833"/>
                </a:lnTo>
                <a:lnTo>
                  <a:pt x="71653" y="14833"/>
                </a:lnTo>
                <a:lnTo>
                  <a:pt x="73787" y="16179"/>
                </a:lnTo>
                <a:lnTo>
                  <a:pt x="73558" y="16497"/>
                </a:lnTo>
                <a:lnTo>
                  <a:pt x="71310" y="19748"/>
                </a:lnTo>
                <a:lnTo>
                  <a:pt x="70688" y="20713"/>
                </a:lnTo>
                <a:lnTo>
                  <a:pt x="68160" y="25577"/>
                </a:lnTo>
                <a:lnTo>
                  <a:pt x="69545" y="29933"/>
                </a:lnTo>
                <a:lnTo>
                  <a:pt x="76606" y="33578"/>
                </a:lnTo>
                <a:lnTo>
                  <a:pt x="80949" y="32207"/>
                </a:lnTo>
                <a:lnTo>
                  <a:pt x="83096" y="28067"/>
                </a:lnTo>
                <a:lnTo>
                  <a:pt x="83527" y="27406"/>
                </a:lnTo>
                <a:lnTo>
                  <a:pt x="86347" y="23291"/>
                </a:lnTo>
                <a:lnTo>
                  <a:pt x="86702" y="22745"/>
                </a:lnTo>
                <a:lnTo>
                  <a:pt x="88696" y="18897"/>
                </a:lnTo>
                <a:lnTo>
                  <a:pt x="89179" y="17106"/>
                </a:lnTo>
                <a:close/>
              </a:path>
              <a:path w="109220" h="57150">
                <a:moveTo>
                  <a:pt x="108813" y="39039"/>
                </a:moveTo>
                <a:lnTo>
                  <a:pt x="106311" y="31483"/>
                </a:lnTo>
                <a:lnTo>
                  <a:pt x="102235" y="29438"/>
                </a:lnTo>
                <a:lnTo>
                  <a:pt x="77393" y="37934"/>
                </a:lnTo>
                <a:lnTo>
                  <a:pt x="73279" y="39039"/>
                </a:lnTo>
                <a:lnTo>
                  <a:pt x="69799" y="33591"/>
                </a:lnTo>
                <a:lnTo>
                  <a:pt x="65341" y="32626"/>
                </a:lnTo>
                <a:lnTo>
                  <a:pt x="50571" y="42125"/>
                </a:lnTo>
                <a:lnTo>
                  <a:pt x="42697" y="42545"/>
                </a:lnTo>
                <a:lnTo>
                  <a:pt x="36766" y="42494"/>
                </a:lnTo>
                <a:lnTo>
                  <a:pt x="33540" y="45720"/>
                </a:lnTo>
                <a:lnTo>
                  <a:pt x="33540" y="53670"/>
                </a:lnTo>
                <a:lnTo>
                  <a:pt x="36766" y="56896"/>
                </a:lnTo>
                <a:lnTo>
                  <a:pt x="39801" y="56896"/>
                </a:lnTo>
                <a:lnTo>
                  <a:pt x="40030" y="57099"/>
                </a:lnTo>
                <a:lnTo>
                  <a:pt x="43395" y="56921"/>
                </a:lnTo>
                <a:lnTo>
                  <a:pt x="49022" y="56972"/>
                </a:lnTo>
                <a:lnTo>
                  <a:pt x="55562" y="56705"/>
                </a:lnTo>
                <a:lnTo>
                  <a:pt x="106768" y="43116"/>
                </a:lnTo>
                <a:lnTo>
                  <a:pt x="108813" y="39039"/>
                </a:lnTo>
                <a:close/>
              </a:path>
            </a:pathLst>
          </a:custGeom>
          <a:solidFill>
            <a:srgbClr val="000000"/>
          </a:solidFill>
        </p:spPr>
        <p:txBody>
          <a:bodyPr wrap="square" lIns="0" tIns="0" rIns="0" bIns="0" rtlCol="0"/>
          <a:lstStyle/>
          <a:p>
            <a:endParaRPr sz="898"/>
          </a:p>
        </p:txBody>
      </p:sp>
      <p:pic>
        <p:nvPicPr>
          <p:cNvPr id="30" name="object 30"/>
          <p:cNvPicPr/>
          <p:nvPr/>
        </p:nvPicPr>
        <p:blipFill>
          <a:blip r:embed="rId23" cstate="print"/>
          <a:stretch>
            <a:fillRect/>
          </a:stretch>
        </p:blipFill>
        <p:spPr>
          <a:xfrm>
            <a:off x="4570562" y="2357222"/>
            <a:ext cx="707436" cy="99440"/>
          </a:xfrm>
          <a:prstGeom prst="rect">
            <a:avLst/>
          </a:prstGeom>
        </p:spPr>
      </p:pic>
      <p:pic>
        <p:nvPicPr>
          <p:cNvPr id="31" name="object 31"/>
          <p:cNvPicPr/>
          <p:nvPr/>
        </p:nvPicPr>
        <p:blipFill>
          <a:blip r:embed="rId24" cstate="print"/>
          <a:stretch>
            <a:fillRect/>
          </a:stretch>
        </p:blipFill>
        <p:spPr>
          <a:xfrm>
            <a:off x="5386964" y="2360499"/>
            <a:ext cx="458572" cy="88203"/>
          </a:xfrm>
          <a:prstGeom prst="rect">
            <a:avLst/>
          </a:prstGeom>
        </p:spPr>
      </p:pic>
      <p:grpSp>
        <p:nvGrpSpPr>
          <p:cNvPr id="32" name="object 32"/>
          <p:cNvGrpSpPr/>
          <p:nvPr/>
        </p:nvGrpSpPr>
        <p:grpSpPr>
          <a:xfrm>
            <a:off x="5889872" y="2362511"/>
            <a:ext cx="114436" cy="93259"/>
            <a:chOff x="3456843" y="3683767"/>
            <a:chExt cx="178435" cy="145415"/>
          </a:xfrm>
        </p:grpSpPr>
        <p:pic>
          <p:nvPicPr>
            <p:cNvPr id="33" name="object 33"/>
            <p:cNvPicPr/>
            <p:nvPr/>
          </p:nvPicPr>
          <p:blipFill>
            <a:blip r:embed="rId25" cstate="print"/>
            <a:stretch>
              <a:fillRect/>
            </a:stretch>
          </p:blipFill>
          <p:spPr>
            <a:xfrm>
              <a:off x="3456843" y="3698079"/>
              <a:ext cx="69824" cy="110722"/>
            </a:xfrm>
            <a:prstGeom prst="rect">
              <a:avLst/>
            </a:prstGeom>
          </p:spPr>
        </p:pic>
        <p:pic>
          <p:nvPicPr>
            <p:cNvPr id="34" name="object 34"/>
            <p:cNvPicPr/>
            <p:nvPr/>
          </p:nvPicPr>
          <p:blipFill>
            <a:blip r:embed="rId26" cstate="print"/>
            <a:stretch>
              <a:fillRect/>
            </a:stretch>
          </p:blipFill>
          <p:spPr>
            <a:xfrm>
              <a:off x="3547159" y="3683767"/>
              <a:ext cx="87783" cy="145303"/>
            </a:xfrm>
            <a:prstGeom prst="rect">
              <a:avLst/>
            </a:prstGeom>
          </p:spPr>
        </p:pic>
      </p:grpSp>
      <p:sp>
        <p:nvSpPr>
          <p:cNvPr id="35" name="object 35"/>
          <p:cNvSpPr/>
          <p:nvPr/>
        </p:nvSpPr>
        <p:spPr>
          <a:xfrm>
            <a:off x="6077820" y="2378601"/>
            <a:ext cx="63530" cy="39910"/>
          </a:xfrm>
          <a:custGeom>
            <a:avLst/>
            <a:gdLst/>
            <a:ahLst/>
            <a:cxnLst/>
            <a:rect l="l" t="t" r="r" b="b"/>
            <a:pathLst>
              <a:path w="99060" h="62229">
                <a:moveTo>
                  <a:pt x="10693" y="52425"/>
                </a:moveTo>
                <a:lnTo>
                  <a:pt x="10045" y="54470"/>
                </a:lnTo>
                <a:lnTo>
                  <a:pt x="10693" y="56108"/>
                </a:lnTo>
                <a:lnTo>
                  <a:pt x="10693" y="52425"/>
                </a:lnTo>
                <a:close/>
              </a:path>
              <a:path w="99060" h="62229">
                <a:moveTo>
                  <a:pt x="76339" y="13271"/>
                </a:moveTo>
                <a:lnTo>
                  <a:pt x="75857" y="11836"/>
                </a:lnTo>
                <a:lnTo>
                  <a:pt x="75374" y="10680"/>
                </a:lnTo>
                <a:lnTo>
                  <a:pt x="73761" y="6756"/>
                </a:lnTo>
                <a:lnTo>
                  <a:pt x="71767" y="5562"/>
                </a:lnTo>
                <a:lnTo>
                  <a:pt x="66713" y="3606"/>
                </a:lnTo>
                <a:lnTo>
                  <a:pt x="62992" y="1905"/>
                </a:lnTo>
                <a:lnTo>
                  <a:pt x="61595" y="1435"/>
                </a:lnTo>
                <a:lnTo>
                  <a:pt x="61595" y="15036"/>
                </a:lnTo>
                <a:lnTo>
                  <a:pt x="61480" y="15265"/>
                </a:lnTo>
                <a:lnTo>
                  <a:pt x="61531" y="15036"/>
                </a:lnTo>
                <a:lnTo>
                  <a:pt x="61595" y="1435"/>
                </a:lnTo>
                <a:lnTo>
                  <a:pt x="60401" y="1016"/>
                </a:lnTo>
                <a:lnTo>
                  <a:pt x="60604" y="1016"/>
                </a:lnTo>
                <a:lnTo>
                  <a:pt x="54851" y="0"/>
                </a:lnTo>
                <a:lnTo>
                  <a:pt x="27635" y="0"/>
                </a:lnTo>
                <a:lnTo>
                  <a:pt x="24434" y="266"/>
                </a:lnTo>
                <a:lnTo>
                  <a:pt x="14846" y="927"/>
                </a:lnTo>
                <a:lnTo>
                  <a:pt x="14846" y="13271"/>
                </a:lnTo>
                <a:lnTo>
                  <a:pt x="13957" y="15036"/>
                </a:lnTo>
                <a:lnTo>
                  <a:pt x="13830" y="15265"/>
                </a:lnTo>
                <a:lnTo>
                  <a:pt x="14846" y="13271"/>
                </a:lnTo>
                <a:lnTo>
                  <a:pt x="14846" y="927"/>
                </a:lnTo>
                <a:lnTo>
                  <a:pt x="0" y="13830"/>
                </a:lnTo>
                <a:lnTo>
                  <a:pt x="2921" y="20281"/>
                </a:lnTo>
                <a:lnTo>
                  <a:pt x="8724" y="25336"/>
                </a:lnTo>
                <a:lnTo>
                  <a:pt x="14541" y="27533"/>
                </a:lnTo>
                <a:lnTo>
                  <a:pt x="15963" y="27533"/>
                </a:lnTo>
                <a:lnTo>
                  <a:pt x="18008" y="27228"/>
                </a:lnTo>
                <a:lnTo>
                  <a:pt x="21856" y="27228"/>
                </a:lnTo>
                <a:lnTo>
                  <a:pt x="25095" y="23990"/>
                </a:lnTo>
                <a:lnTo>
                  <a:pt x="25095" y="16040"/>
                </a:lnTo>
                <a:lnTo>
                  <a:pt x="24815" y="15773"/>
                </a:lnTo>
                <a:lnTo>
                  <a:pt x="24091" y="15036"/>
                </a:lnTo>
                <a:lnTo>
                  <a:pt x="19418" y="15036"/>
                </a:lnTo>
                <a:lnTo>
                  <a:pt x="23799" y="14757"/>
                </a:lnTo>
                <a:lnTo>
                  <a:pt x="29641" y="14363"/>
                </a:lnTo>
                <a:lnTo>
                  <a:pt x="53428" y="14363"/>
                </a:lnTo>
                <a:lnTo>
                  <a:pt x="57213" y="15036"/>
                </a:lnTo>
                <a:lnTo>
                  <a:pt x="56781" y="15036"/>
                </a:lnTo>
                <a:lnTo>
                  <a:pt x="58229" y="15557"/>
                </a:lnTo>
                <a:lnTo>
                  <a:pt x="60934" y="16814"/>
                </a:lnTo>
                <a:lnTo>
                  <a:pt x="61048" y="16535"/>
                </a:lnTo>
                <a:lnTo>
                  <a:pt x="60960" y="16814"/>
                </a:lnTo>
                <a:lnTo>
                  <a:pt x="59474" y="20815"/>
                </a:lnTo>
                <a:lnTo>
                  <a:pt x="59131" y="21831"/>
                </a:lnTo>
                <a:lnTo>
                  <a:pt x="58102" y="26009"/>
                </a:lnTo>
                <a:lnTo>
                  <a:pt x="57861" y="27228"/>
                </a:lnTo>
                <a:lnTo>
                  <a:pt x="60185" y="31051"/>
                </a:lnTo>
                <a:lnTo>
                  <a:pt x="67906" y="32943"/>
                </a:lnTo>
                <a:lnTo>
                  <a:pt x="71805" y="30581"/>
                </a:lnTo>
                <a:lnTo>
                  <a:pt x="72936" y="26009"/>
                </a:lnTo>
                <a:lnTo>
                  <a:pt x="73164" y="25336"/>
                </a:lnTo>
                <a:lnTo>
                  <a:pt x="74841" y="20815"/>
                </a:lnTo>
                <a:lnTo>
                  <a:pt x="75209" y="19723"/>
                </a:lnTo>
                <a:lnTo>
                  <a:pt x="75692" y="17741"/>
                </a:lnTo>
                <a:lnTo>
                  <a:pt x="75895" y="16954"/>
                </a:lnTo>
                <a:lnTo>
                  <a:pt x="75920" y="16814"/>
                </a:lnTo>
                <a:lnTo>
                  <a:pt x="76034" y="16357"/>
                </a:lnTo>
                <a:lnTo>
                  <a:pt x="76111" y="16040"/>
                </a:lnTo>
                <a:lnTo>
                  <a:pt x="76225" y="15557"/>
                </a:lnTo>
                <a:lnTo>
                  <a:pt x="76301" y="14363"/>
                </a:lnTo>
                <a:lnTo>
                  <a:pt x="76339" y="13271"/>
                </a:lnTo>
                <a:close/>
              </a:path>
              <a:path w="99060" h="62229">
                <a:moveTo>
                  <a:pt x="99021" y="40284"/>
                </a:moveTo>
                <a:lnTo>
                  <a:pt x="97955" y="34048"/>
                </a:lnTo>
                <a:lnTo>
                  <a:pt x="97929" y="33883"/>
                </a:lnTo>
                <a:lnTo>
                  <a:pt x="97802" y="33159"/>
                </a:lnTo>
                <a:lnTo>
                  <a:pt x="97688" y="32448"/>
                </a:lnTo>
                <a:lnTo>
                  <a:pt x="93967" y="29806"/>
                </a:lnTo>
                <a:lnTo>
                  <a:pt x="77914" y="32600"/>
                </a:lnTo>
                <a:lnTo>
                  <a:pt x="74155" y="33159"/>
                </a:lnTo>
                <a:lnTo>
                  <a:pt x="34340" y="41567"/>
                </a:lnTo>
                <a:lnTo>
                  <a:pt x="31508" y="42367"/>
                </a:lnTo>
                <a:lnTo>
                  <a:pt x="25679" y="43776"/>
                </a:lnTo>
                <a:lnTo>
                  <a:pt x="25679" y="54876"/>
                </a:lnTo>
                <a:lnTo>
                  <a:pt x="25146" y="53505"/>
                </a:lnTo>
                <a:lnTo>
                  <a:pt x="25095" y="56388"/>
                </a:lnTo>
                <a:lnTo>
                  <a:pt x="25095" y="56807"/>
                </a:lnTo>
                <a:lnTo>
                  <a:pt x="24231" y="58051"/>
                </a:lnTo>
                <a:lnTo>
                  <a:pt x="25069" y="56807"/>
                </a:lnTo>
                <a:lnTo>
                  <a:pt x="25095" y="53505"/>
                </a:lnTo>
                <a:lnTo>
                  <a:pt x="24739" y="52501"/>
                </a:lnTo>
                <a:lnTo>
                  <a:pt x="25146" y="53505"/>
                </a:lnTo>
                <a:lnTo>
                  <a:pt x="25527" y="54470"/>
                </a:lnTo>
                <a:lnTo>
                  <a:pt x="25628" y="54737"/>
                </a:lnTo>
                <a:lnTo>
                  <a:pt x="25679" y="54876"/>
                </a:lnTo>
                <a:lnTo>
                  <a:pt x="25679" y="43776"/>
                </a:lnTo>
                <a:lnTo>
                  <a:pt x="14757" y="47663"/>
                </a:lnTo>
                <a:lnTo>
                  <a:pt x="13792" y="47663"/>
                </a:lnTo>
                <a:lnTo>
                  <a:pt x="10693" y="50761"/>
                </a:lnTo>
                <a:lnTo>
                  <a:pt x="10693" y="52425"/>
                </a:lnTo>
                <a:lnTo>
                  <a:pt x="10922" y="52044"/>
                </a:lnTo>
                <a:lnTo>
                  <a:pt x="10795" y="56388"/>
                </a:lnTo>
                <a:lnTo>
                  <a:pt x="10693" y="58978"/>
                </a:lnTo>
                <a:lnTo>
                  <a:pt x="10947" y="58978"/>
                </a:lnTo>
                <a:lnTo>
                  <a:pt x="12268" y="60312"/>
                </a:lnTo>
                <a:lnTo>
                  <a:pt x="12484" y="60413"/>
                </a:lnTo>
                <a:lnTo>
                  <a:pt x="13360" y="61391"/>
                </a:lnTo>
                <a:lnTo>
                  <a:pt x="13919" y="61937"/>
                </a:lnTo>
                <a:lnTo>
                  <a:pt x="16827" y="61937"/>
                </a:lnTo>
                <a:lnTo>
                  <a:pt x="21869" y="61937"/>
                </a:lnTo>
                <a:lnTo>
                  <a:pt x="24409" y="61937"/>
                </a:lnTo>
                <a:lnTo>
                  <a:pt x="27368" y="58978"/>
                </a:lnTo>
                <a:lnTo>
                  <a:pt x="27622" y="58978"/>
                </a:lnTo>
                <a:lnTo>
                  <a:pt x="27622" y="58115"/>
                </a:lnTo>
                <a:lnTo>
                  <a:pt x="34810" y="56388"/>
                </a:lnTo>
                <a:lnTo>
                  <a:pt x="38354" y="55397"/>
                </a:lnTo>
                <a:lnTo>
                  <a:pt x="74129" y="47663"/>
                </a:lnTo>
                <a:lnTo>
                  <a:pt x="74523" y="47663"/>
                </a:lnTo>
                <a:lnTo>
                  <a:pt x="80213" y="46812"/>
                </a:lnTo>
                <a:lnTo>
                  <a:pt x="96393" y="44005"/>
                </a:lnTo>
                <a:lnTo>
                  <a:pt x="99021" y="40284"/>
                </a:lnTo>
                <a:close/>
              </a:path>
            </a:pathLst>
          </a:custGeom>
          <a:solidFill>
            <a:srgbClr val="000000"/>
          </a:solidFill>
        </p:spPr>
        <p:txBody>
          <a:bodyPr wrap="square" lIns="0" tIns="0" rIns="0" bIns="0" rtlCol="0"/>
          <a:lstStyle/>
          <a:p>
            <a:endParaRPr sz="898"/>
          </a:p>
        </p:txBody>
      </p:sp>
      <p:sp>
        <p:nvSpPr>
          <p:cNvPr id="36" name="object 36"/>
          <p:cNvSpPr/>
          <p:nvPr/>
        </p:nvSpPr>
        <p:spPr>
          <a:xfrm>
            <a:off x="6377269" y="675617"/>
            <a:ext cx="76562" cy="24027"/>
          </a:xfrm>
          <a:custGeom>
            <a:avLst/>
            <a:gdLst/>
            <a:ahLst/>
            <a:cxnLst/>
            <a:rect l="l" t="t" r="r" b="b"/>
            <a:pathLst>
              <a:path w="119379" h="37465">
                <a:moveTo>
                  <a:pt x="91152" y="17607"/>
                </a:moveTo>
                <a:lnTo>
                  <a:pt x="4491" y="17607"/>
                </a:lnTo>
                <a:lnTo>
                  <a:pt x="294" y="23116"/>
                </a:lnTo>
                <a:lnTo>
                  <a:pt x="245" y="30165"/>
                </a:lnTo>
                <a:lnTo>
                  <a:pt x="0" y="32682"/>
                </a:lnTo>
                <a:lnTo>
                  <a:pt x="2885" y="36212"/>
                </a:lnTo>
                <a:lnTo>
                  <a:pt x="10798" y="37007"/>
                </a:lnTo>
                <a:lnTo>
                  <a:pt x="14328" y="34122"/>
                </a:lnTo>
                <a:lnTo>
                  <a:pt x="14725" y="30165"/>
                </a:lnTo>
                <a:lnTo>
                  <a:pt x="14724" y="29818"/>
                </a:lnTo>
                <a:lnTo>
                  <a:pt x="13291" y="29818"/>
                </a:lnTo>
                <a:lnTo>
                  <a:pt x="14668" y="28011"/>
                </a:lnTo>
                <a:lnTo>
                  <a:pt x="14711" y="27343"/>
                </a:lnTo>
                <a:lnTo>
                  <a:pt x="21681" y="27343"/>
                </a:lnTo>
                <a:lnTo>
                  <a:pt x="22528" y="27133"/>
                </a:lnTo>
                <a:lnTo>
                  <a:pt x="24516" y="26713"/>
                </a:lnTo>
                <a:lnTo>
                  <a:pt x="39084" y="24174"/>
                </a:lnTo>
                <a:lnTo>
                  <a:pt x="44546" y="23365"/>
                </a:lnTo>
                <a:lnTo>
                  <a:pt x="54146" y="22188"/>
                </a:lnTo>
                <a:lnTo>
                  <a:pt x="57851" y="21614"/>
                </a:lnTo>
                <a:lnTo>
                  <a:pt x="66442" y="20032"/>
                </a:lnTo>
                <a:lnTo>
                  <a:pt x="69270" y="19660"/>
                </a:lnTo>
                <a:lnTo>
                  <a:pt x="68976" y="19660"/>
                </a:lnTo>
                <a:lnTo>
                  <a:pt x="74745" y="19225"/>
                </a:lnTo>
                <a:lnTo>
                  <a:pt x="77983" y="18914"/>
                </a:lnTo>
                <a:lnTo>
                  <a:pt x="85036" y="18023"/>
                </a:lnTo>
                <a:lnTo>
                  <a:pt x="86343" y="17886"/>
                </a:lnTo>
                <a:lnTo>
                  <a:pt x="86081" y="17886"/>
                </a:lnTo>
                <a:lnTo>
                  <a:pt x="91152" y="17607"/>
                </a:lnTo>
                <a:close/>
              </a:path>
              <a:path w="119379" h="37465">
                <a:moveTo>
                  <a:pt x="14716" y="28011"/>
                </a:moveTo>
                <a:lnTo>
                  <a:pt x="14378" y="28392"/>
                </a:lnTo>
                <a:lnTo>
                  <a:pt x="13291" y="29818"/>
                </a:lnTo>
                <a:lnTo>
                  <a:pt x="14231" y="29433"/>
                </a:lnTo>
                <a:lnTo>
                  <a:pt x="14721" y="29276"/>
                </a:lnTo>
                <a:lnTo>
                  <a:pt x="14716" y="28011"/>
                </a:lnTo>
                <a:close/>
              </a:path>
              <a:path w="119379" h="37465">
                <a:moveTo>
                  <a:pt x="14721" y="29276"/>
                </a:moveTo>
                <a:lnTo>
                  <a:pt x="14231" y="29433"/>
                </a:lnTo>
                <a:lnTo>
                  <a:pt x="13291" y="29818"/>
                </a:lnTo>
                <a:lnTo>
                  <a:pt x="14724" y="29818"/>
                </a:lnTo>
                <a:lnTo>
                  <a:pt x="14721" y="29276"/>
                </a:lnTo>
                <a:close/>
              </a:path>
              <a:path w="119379" h="37465">
                <a:moveTo>
                  <a:pt x="21681" y="27343"/>
                </a:moveTo>
                <a:lnTo>
                  <a:pt x="14713" y="27343"/>
                </a:lnTo>
                <a:lnTo>
                  <a:pt x="14721" y="29276"/>
                </a:lnTo>
                <a:lnTo>
                  <a:pt x="15261" y="29103"/>
                </a:lnTo>
                <a:lnTo>
                  <a:pt x="19330" y="28011"/>
                </a:lnTo>
                <a:lnTo>
                  <a:pt x="21681" y="27343"/>
                </a:lnTo>
                <a:close/>
              </a:path>
              <a:path w="119379" h="37465">
                <a:moveTo>
                  <a:pt x="94301" y="3192"/>
                </a:moveTo>
                <a:lnTo>
                  <a:pt x="91018" y="3192"/>
                </a:lnTo>
                <a:lnTo>
                  <a:pt x="84786" y="3540"/>
                </a:lnTo>
                <a:lnTo>
                  <a:pt x="74606" y="4817"/>
                </a:lnTo>
                <a:lnTo>
                  <a:pt x="74244" y="4817"/>
                </a:lnTo>
                <a:lnTo>
                  <a:pt x="69071" y="5212"/>
                </a:lnTo>
                <a:lnTo>
                  <a:pt x="67702" y="5342"/>
                </a:lnTo>
                <a:lnTo>
                  <a:pt x="64194" y="5803"/>
                </a:lnTo>
                <a:lnTo>
                  <a:pt x="54645" y="7548"/>
                </a:lnTo>
                <a:lnTo>
                  <a:pt x="52186" y="7920"/>
                </a:lnTo>
                <a:lnTo>
                  <a:pt x="42603" y="9095"/>
                </a:lnTo>
                <a:lnTo>
                  <a:pt x="36803" y="9955"/>
                </a:lnTo>
                <a:lnTo>
                  <a:pt x="32435" y="10685"/>
                </a:lnTo>
                <a:lnTo>
                  <a:pt x="27235" y="11638"/>
                </a:lnTo>
                <a:lnTo>
                  <a:pt x="21780" y="12573"/>
                </a:lnTo>
                <a:lnTo>
                  <a:pt x="19211" y="13116"/>
                </a:lnTo>
                <a:lnTo>
                  <a:pt x="18023" y="13409"/>
                </a:lnTo>
                <a:lnTo>
                  <a:pt x="16195" y="13942"/>
                </a:lnTo>
                <a:lnTo>
                  <a:pt x="13288" y="14711"/>
                </a:lnTo>
                <a:lnTo>
                  <a:pt x="7381" y="16336"/>
                </a:lnTo>
                <a:lnTo>
                  <a:pt x="4336" y="17607"/>
                </a:lnTo>
                <a:lnTo>
                  <a:pt x="93764" y="17607"/>
                </a:lnTo>
                <a:lnTo>
                  <a:pt x="96710" y="17886"/>
                </a:lnTo>
                <a:lnTo>
                  <a:pt x="95772" y="17886"/>
                </a:lnTo>
                <a:lnTo>
                  <a:pt x="98274" y="18661"/>
                </a:lnTo>
                <a:lnTo>
                  <a:pt x="103220" y="18661"/>
                </a:lnTo>
                <a:lnTo>
                  <a:pt x="105521" y="17886"/>
                </a:lnTo>
                <a:lnTo>
                  <a:pt x="112248" y="15166"/>
                </a:lnTo>
                <a:lnTo>
                  <a:pt x="116759" y="13644"/>
                </a:lnTo>
                <a:lnTo>
                  <a:pt x="118784" y="9560"/>
                </a:lnTo>
                <a:lnTo>
                  <a:pt x="117012" y="4306"/>
                </a:lnTo>
                <a:lnTo>
                  <a:pt x="100595" y="4306"/>
                </a:lnTo>
                <a:lnTo>
                  <a:pt x="99171" y="3860"/>
                </a:lnTo>
                <a:lnTo>
                  <a:pt x="97962" y="3540"/>
                </a:lnTo>
                <a:lnTo>
                  <a:pt x="94301" y="3192"/>
                </a:lnTo>
                <a:close/>
              </a:path>
              <a:path w="119379" h="37465">
                <a:moveTo>
                  <a:pt x="112158" y="0"/>
                </a:moveTo>
                <a:lnTo>
                  <a:pt x="107274" y="1647"/>
                </a:lnTo>
                <a:lnTo>
                  <a:pt x="101787" y="3860"/>
                </a:lnTo>
                <a:lnTo>
                  <a:pt x="100466" y="4306"/>
                </a:lnTo>
                <a:lnTo>
                  <a:pt x="117012" y="4306"/>
                </a:lnTo>
                <a:lnTo>
                  <a:pt x="116243" y="2024"/>
                </a:lnTo>
                <a:lnTo>
                  <a:pt x="112158" y="0"/>
                </a:lnTo>
                <a:close/>
              </a:path>
            </a:pathLst>
          </a:custGeom>
          <a:solidFill>
            <a:srgbClr val="000000"/>
          </a:solidFill>
        </p:spPr>
        <p:txBody>
          <a:bodyPr wrap="square" lIns="0" tIns="0" rIns="0" bIns="0" rtlCol="0"/>
          <a:lstStyle/>
          <a:p>
            <a:endParaRPr sz="898"/>
          </a:p>
        </p:txBody>
      </p:sp>
      <p:pic>
        <p:nvPicPr>
          <p:cNvPr id="37" name="object 37"/>
          <p:cNvPicPr/>
          <p:nvPr/>
        </p:nvPicPr>
        <p:blipFill>
          <a:blip r:embed="rId27" cstate="print"/>
          <a:stretch>
            <a:fillRect/>
          </a:stretch>
        </p:blipFill>
        <p:spPr>
          <a:xfrm>
            <a:off x="6500595" y="632954"/>
            <a:ext cx="215541" cy="95884"/>
          </a:xfrm>
          <a:prstGeom prst="rect">
            <a:avLst/>
          </a:prstGeom>
        </p:spPr>
      </p:pic>
      <p:pic>
        <p:nvPicPr>
          <p:cNvPr id="38" name="object 38"/>
          <p:cNvPicPr/>
          <p:nvPr/>
        </p:nvPicPr>
        <p:blipFill>
          <a:blip r:embed="rId28" cstate="print"/>
          <a:stretch>
            <a:fillRect/>
          </a:stretch>
        </p:blipFill>
        <p:spPr>
          <a:xfrm>
            <a:off x="6434936" y="991723"/>
            <a:ext cx="285462" cy="93941"/>
          </a:xfrm>
          <a:prstGeom prst="rect">
            <a:avLst/>
          </a:prstGeom>
        </p:spPr>
      </p:pic>
      <p:pic>
        <p:nvPicPr>
          <p:cNvPr id="39" name="object 39"/>
          <p:cNvPicPr/>
          <p:nvPr/>
        </p:nvPicPr>
        <p:blipFill>
          <a:blip r:embed="rId29" cstate="print"/>
          <a:stretch>
            <a:fillRect/>
          </a:stretch>
        </p:blipFill>
        <p:spPr>
          <a:xfrm>
            <a:off x="6363028" y="1334862"/>
            <a:ext cx="341903" cy="88581"/>
          </a:xfrm>
          <a:prstGeom prst="rect">
            <a:avLst/>
          </a:prstGeom>
        </p:spPr>
      </p:pic>
      <p:pic>
        <p:nvPicPr>
          <p:cNvPr id="40" name="object 40"/>
          <p:cNvPicPr/>
          <p:nvPr/>
        </p:nvPicPr>
        <p:blipFill>
          <a:blip r:embed="rId30" cstate="print"/>
          <a:stretch>
            <a:fillRect/>
          </a:stretch>
        </p:blipFill>
        <p:spPr>
          <a:xfrm>
            <a:off x="6420211" y="1687559"/>
            <a:ext cx="273761" cy="83873"/>
          </a:xfrm>
          <a:prstGeom prst="rect">
            <a:avLst/>
          </a:prstGeom>
        </p:spPr>
      </p:pic>
      <p:pic>
        <p:nvPicPr>
          <p:cNvPr id="41" name="object 41"/>
          <p:cNvPicPr/>
          <p:nvPr/>
        </p:nvPicPr>
        <p:blipFill>
          <a:blip r:embed="rId31" cstate="print"/>
          <a:stretch>
            <a:fillRect/>
          </a:stretch>
        </p:blipFill>
        <p:spPr>
          <a:xfrm>
            <a:off x="6404430" y="2028698"/>
            <a:ext cx="300274" cy="94905"/>
          </a:xfrm>
          <a:prstGeom prst="rect">
            <a:avLst/>
          </a:prstGeom>
        </p:spPr>
      </p:pic>
      <p:sp>
        <p:nvSpPr>
          <p:cNvPr id="42" name="object 42"/>
          <p:cNvSpPr/>
          <p:nvPr/>
        </p:nvSpPr>
        <p:spPr>
          <a:xfrm>
            <a:off x="6418880" y="2370652"/>
            <a:ext cx="50498" cy="104255"/>
          </a:xfrm>
          <a:custGeom>
            <a:avLst/>
            <a:gdLst/>
            <a:ahLst/>
            <a:cxnLst/>
            <a:rect l="l" t="t" r="r" b="b"/>
            <a:pathLst>
              <a:path w="78739" h="162560">
                <a:moveTo>
                  <a:pt x="29997" y="140589"/>
                </a:moveTo>
                <a:lnTo>
                  <a:pt x="29718" y="137375"/>
                </a:lnTo>
                <a:lnTo>
                  <a:pt x="29603" y="136055"/>
                </a:lnTo>
                <a:lnTo>
                  <a:pt x="23507" y="130937"/>
                </a:lnTo>
                <a:lnTo>
                  <a:pt x="18961" y="131343"/>
                </a:lnTo>
                <a:lnTo>
                  <a:pt x="15913" y="134975"/>
                </a:lnTo>
                <a:lnTo>
                  <a:pt x="16319" y="131343"/>
                </a:lnTo>
                <a:lnTo>
                  <a:pt x="16738" y="128054"/>
                </a:lnTo>
                <a:lnTo>
                  <a:pt x="17272" y="124675"/>
                </a:lnTo>
                <a:lnTo>
                  <a:pt x="17780" y="121678"/>
                </a:lnTo>
                <a:lnTo>
                  <a:pt x="19507" y="112941"/>
                </a:lnTo>
                <a:lnTo>
                  <a:pt x="20586" y="106832"/>
                </a:lnTo>
                <a:lnTo>
                  <a:pt x="21361" y="102019"/>
                </a:lnTo>
                <a:lnTo>
                  <a:pt x="24282" y="83350"/>
                </a:lnTo>
                <a:lnTo>
                  <a:pt x="24561" y="81343"/>
                </a:lnTo>
                <a:lnTo>
                  <a:pt x="24650" y="80733"/>
                </a:lnTo>
                <a:lnTo>
                  <a:pt x="25590" y="72377"/>
                </a:lnTo>
                <a:lnTo>
                  <a:pt x="26022" y="67043"/>
                </a:lnTo>
                <a:lnTo>
                  <a:pt x="26238" y="61785"/>
                </a:lnTo>
                <a:lnTo>
                  <a:pt x="26352" y="28016"/>
                </a:lnTo>
                <a:lnTo>
                  <a:pt x="26377" y="23456"/>
                </a:lnTo>
                <a:lnTo>
                  <a:pt x="26212" y="21513"/>
                </a:lnTo>
                <a:lnTo>
                  <a:pt x="26136" y="20269"/>
                </a:lnTo>
                <a:lnTo>
                  <a:pt x="26009" y="17716"/>
                </a:lnTo>
                <a:lnTo>
                  <a:pt x="25882" y="15595"/>
                </a:lnTo>
                <a:lnTo>
                  <a:pt x="25806" y="14147"/>
                </a:lnTo>
                <a:lnTo>
                  <a:pt x="25742" y="13017"/>
                </a:lnTo>
                <a:lnTo>
                  <a:pt x="25615" y="10909"/>
                </a:lnTo>
                <a:lnTo>
                  <a:pt x="25527" y="9410"/>
                </a:lnTo>
                <a:lnTo>
                  <a:pt x="24866" y="6083"/>
                </a:lnTo>
                <a:lnTo>
                  <a:pt x="17703" y="0"/>
                </a:lnTo>
                <a:lnTo>
                  <a:pt x="14516" y="228"/>
                </a:lnTo>
                <a:lnTo>
                  <a:pt x="14516" y="152057"/>
                </a:lnTo>
                <a:lnTo>
                  <a:pt x="14490" y="152704"/>
                </a:lnTo>
                <a:lnTo>
                  <a:pt x="14414" y="154749"/>
                </a:lnTo>
                <a:lnTo>
                  <a:pt x="14325" y="155409"/>
                </a:lnTo>
                <a:lnTo>
                  <a:pt x="14439" y="153504"/>
                </a:lnTo>
                <a:lnTo>
                  <a:pt x="14490" y="152704"/>
                </a:lnTo>
                <a:lnTo>
                  <a:pt x="14516" y="152057"/>
                </a:lnTo>
                <a:lnTo>
                  <a:pt x="14516" y="228"/>
                </a:lnTo>
                <a:lnTo>
                  <a:pt x="11709" y="406"/>
                </a:lnTo>
                <a:lnTo>
                  <a:pt x="11468" y="546"/>
                </a:lnTo>
                <a:lnTo>
                  <a:pt x="11468" y="15595"/>
                </a:lnTo>
                <a:lnTo>
                  <a:pt x="11404" y="14960"/>
                </a:lnTo>
                <a:lnTo>
                  <a:pt x="11455" y="15379"/>
                </a:lnTo>
                <a:lnTo>
                  <a:pt x="11468" y="15595"/>
                </a:lnTo>
                <a:lnTo>
                  <a:pt x="11468" y="546"/>
                </a:lnTo>
                <a:lnTo>
                  <a:pt x="11290" y="635"/>
                </a:lnTo>
                <a:lnTo>
                  <a:pt x="11290" y="13982"/>
                </a:lnTo>
                <a:lnTo>
                  <a:pt x="11176" y="13398"/>
                </a:lnTo>
                <a:lnTo>
                  <a:pt x="11137" y="13169"/>
                </a:lnTo>
                <a:lnTo>
                  <a:pt x="11226" y="13398"/>
                </a:lnTo>
                <a:lnTo>
                  <a:pt x="11290" y="13982"/>
                </a:lnTo>
                <a:lnTo>
                  <a:pt x="11290" y="635"/>
                </a:lnTo>
                <a:lnTo>
                  <a:pt x="5461" y="3746"/>
                </a:lnTo>
                <a:lnTo>
                  <a:pt x="4445" y="5486"/>
                </a:lnTo>
                <a:lnTo>
                  <a:pt x="3251" y="9410"/>
                </a:lnTo>
                <a:lnTo>
                  <a:pt x="3314" y="10909"/>
                </a:lnTo>
                <a:lnTo>
                  <a:pt x="3416" y="24790"/>
                </a:lnTo>
                <a:lnTo>
                  <a:pt x="6642" y="28016"/>
                </a:lnTo>
                <a:lnTo>
                  <a:pt x="11734" y="28016"/>
                </a:lnTo>
                <a:lnTo>
                  <a:pt x="11823" y="61785"/>
                </a:lnTo>
                <a:lnTo>
                  <a:pt x="7150" y="99720"/>
                </a:lnTo>
                <a:lnTo>
                  <a:pt x="3619" y="119062"/>
                </a:lnTo>
                <a:lnTo>
                  <a:pt x="3289" y="120980"/>
                </a:lnTo>
                <a:lnTo>
                  <a:pt x="2463" y="126085"/>
                </a:lnTo>
                <a:lnTo>
                  <a:pt x="1879" y="130937"/>
                </a:lnTo>
                <a:lnTo>
                  <a:pt x="977" y="138925"/>
                </a:lnTo>
                <a:lnTo>
                  <a:pt x="838" y="140360"/>
                </a:lnTo>
                <a:lnTo>
                  <a:pt x="749" y="141262"/>
                </a:lnTo>
                <a:lnTo>
                  <a:pt x="660" y="142532"/>
                </a:lnTo>
                <a:lnTo>
                  <a:pt x="558" y="143903"/>
                </a:lnTo>
                <a:lnTo>
                  <a:pt x="482" y="144957"/>
                </a:lnTo>
                <a:lnTo>
                  <a:pt x="0" y="156222"/>
                </a:lnTo>
                <a:lnTo>
                  <a:pt x="647" y="158127"/>
                </a:lnTo>
                <a:lnTo>
                  <a:pt x="4902" y="162382"/>
                </a:lnTo>
                <a:lnTo>
                  <a:pt x="8826" y="162534"/>
                </a:lnTo>
                <a:lnTo>
                  <a:pt x="14986" y="159664"/>
                </a:lnTo>
                <a:lnTo>
                  <a:pt x="16281" y="158127"/>
                </a:lnTo>
                <a:lnTo>
                  <a:pt x="18351" y="155409"/>
                </a:lnTo>
                <a:lnTo>
                  <a:pt x="25298" y="146291"/>
                </a:lnTo>
                <a:lnTo>
                  <a:pt x="26339" y="144957"/>
                </a:lnTo>
                <a:lnTo>
                  <a:pt x="29997" y="140589"/>
                </a:lnTo>
                <a:close/>
              </a:path>
              <a:path w="78739" h="162560">
                <a:moveTo>
                  <a:pt x="78346" y="115201"/>
                </a:moveTo>
                <a:lnTo>
                  <a:pt x="77800" y="112776"/>
                </a:lnTo>
                <a:lnTo>
                  <a:pt x="77508" y="111480"/>
                </a:lnTo>
                <a:lnTo>
                  <a:pt x="76923" y="110286"/>
                </a:lnTo>
                <a:lnTo>
                  <a:pt x="76301" y="109118"/>
                </a:lnTo>
                <a:lnTo>
                  <a:pt x="77762" y="106210"/>
                </a:lnTo>
                <a:lnTo>
                  <a:pt x="76200" y="101485"/>
                </a:lnTo>
                <a:lnTo>
                  <a:pt x="74256" y="94043"/>
                </a:lnTo>
                <a:lnTo>
                  <a:pt x="72796" y="89636"/>
                </a:lnTo>
                <a:lnTo>
                  <a:pt x="71920" y="87858"/>
                </a:lnTo>
                <a:lnTo>
                  <a:pt x="70815" y="87058"/>
                </a:lnTo>
                <a:lnTo>
                  <a:pt x="70815" y="94665"/>
                </a:lnTo>
                <a:lnTo>
                  <a:pt x="70751" y="95465"/>
                </a:lnTo>
                <a:lnTo>
                  <a:pt x="70764" y="94043"/>
                </a:lnTo>
                <a:lnTo>
                  <a:pt x="70815" y="94665"/>
                </a:lnTo>
                <a:lnTo>
                  <a:pt x="70815" y="87058"/>
                </a:lnTo>
                <a:lnTo>
                  <a:pt x="66611" y="84010"/>
                </a:lnTo>
                <a:lnTo>
                  <a:pt x="61836" y="84010"/>
                </a:lnTo>
                <a:lnTo>
                  <a:pt x="60439" y="85420"/>
                </a:lnTo>
                <a:lnTo>
                  <a:pt x="60439" y="98145"/>
                </a:lnTo>
                <a:lnTo>
                  <a:pt x="60159" y="97294"/>
                </a:lnTo>
                <a:lnTo>
                  <a:pt x="59804" y="96329"/>
                </a:lnTo>
                <a:lnTo>
                  <a:pt x="60032" y="96786"/>
                </a:lnTo>
                <a:lnTo>
                  <a:pt x="60147" y="96951"/>
                </a:lnTo>
                <a:lnTo>
                  <a:pt x="60159" y="97294"/>
                </a:lnTo>
                <a:lnTo>
                  <a:pt x="60350" y="97866"/>
                </a:lnTo>
                <a:lnTo>
                  <a:pt x="60439" y="98145"/>
                </a:lnTo>
                <a:lnTo>
                  <a:pt x="60439" y="85420"/>
                </a:lnTo>
                <a:lnTo>
                  <a:pt x="56502" y="89357"/>
                </a:lnTo>
                <a:lnTo>
                  <a:pt x="56616" y="97294"/>
                </a:lnTo>
                <a:lnTo>
                  <a:pt x="63881" y="116306"/>
                </a:lnTo>
                <a:lnTo>
                  <a:pt x="63754" y="122047"/>
                </a:lnTo>
                <a:lnTo>
                  <a:pt x="66979" y="125260"/>
                </a:lnTo>
                <a:lnTo>
                  <a:pt x="74930" y="125260"/>
                </a:lnTo>
                <a:lnTo>
                  <a:pt x="78155" y="122047"/>
                </a:lnTo>
                <a:lnTo>
                  <a:pt x="78155" y="118071"/>
                </a:lnTo>
                <a:lnTo>
                  <a:pt x="78295" y="116738"/>
                </a:lnTo>
                <a:lnTo>
                  <a:pt x="78346" y="115201"/>
                </a:lnTo>
                <a:close/>
              </a:path>
            </a:pathLst>
          </a:custGeom>
          <a:solidFill>
            <a:srgbClr val="000000"/>
          </a:solidFill>
        </p:spPr>
        <p:txBody>
          <a:bodyPr wrap="square" lIns="0" tIns="0" rIns="0" bIns="0" rtlCol="0"/>
          <a:lstStyle/>
          <a:p>
            <a:endParaRPr sz="898"/>
          </a:p>
        </p:txBody>
      </p:sp>
      <p:pic>
        <p:nvPicPr>
          <p:cNvPr id="43" name="object 43"/>
          <p:cNvPicPr/>
          <p:nvPr/>
        </p:nvPicPr>
        <p:blipFill>
          <a:blip r:embed="rId32" cstate="print"/>
          <a:stretch>
            <a:fillRect/>
          </a:stretch>
        </p:blipFill>
        <p:spPr>
          <a:xfrm>
            <a:off x="6511093" y="2370345"/>
            <a:ext cx="102325" cy="96763"/>
          </a:xfrm>
          <a:prstGeom prst="rect">
            <a:avLst/>
          </a:prstGeom>
        </p:spPr>
      </p:pic>
    </p:spTree>
    <p:extLst>
      <p:ext uri="{BB962C8B-B14F-4D97-AF65-F5344CB8AC3E}">
        <p14:creationId xmlns:p14="http://schemas.microsoft.com/office/powerpoint/2010/main" val="3868093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Principal Component Analysis</a:t>
            </a:r>
            <a:endParaRPr/>
          </a:p>
        </p:txBody>
      </p:sp>
      <p:sp>
        <p:nvSpPr>
          <p:cNvPr id="223" name="Google Shape;22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Is PCA good for classification problems?</a:t>
            </a:r>
            <a:endParaRPr/>
          </a:p>
        </p:txBody>
      </p:sp>
      <p:sp>
        <p:nvSpPr>
          <p:cNvPr id="2" name="TextBox 1"/>
          <p:cNvSpPr txBox="1"/>
          <p:nvPr/>
        </p:nvSpPr>
        <p:spPr>
          <a:xfrm>
            <a:off x="1310185" y="2838734"/>
            <a:ext cx="723275" cy="523220"/>
          </a:xfrm>
          <a:prstGeom prst="rect">
            <a:avLst/>
          </a:prstGeom>
          <a:noFill/>
        </p:spPr>
        <p:txBody>
          <a:bodyPr wrap="none" rtlCol="0">
            <a:spAutoFit/>
          </a:bodyPr>
          <a:lstStyle/>
          <a:p>
            <a:r>
              <a:rPr lang="en-IN" sz="2800" dirty="0" smtClean="0">
                <a:solidFill>
                  <a:srgbClr val="FF0000"/>
                </a:solidFill>
              </a:rPr>
              <a:t>NO</a:t>
            </a:r>
            <a:endParaRPr lang="en-IN"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References 	</a:t>
            </a:r>
            <a:endParaRPr/>
          </a:p>
        </p:txBody>
      </p:sp>
      <p:sp>
        <p:nvSpPr>
          <p:cNvPr id="229" name="Google Shape;229;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Ethem Alpaydin. 2010. Introduction to Machine Learning (2nd. ed.). The MIT Press.</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Principal components analysis (also called the </a:t>
            </a:r>
            <a:r>
              <a:rPr lang="en-US" dirty="0" err="1"/>
              <a:t>Karhunen-Loeve</a:t>
            </a:r>
            <a:r>
              <a:rPr lang="en-US" dirty="0"/>
              <a:t>, or K-L method) searches for </a:t>
            </a:r>
            <a:r>
              <a:rPr lang="en-US" i="1" dirty="0"/>
              <a:t>k</a:t>
            </a:r>
            <a:r>
              <a:rPr lang="en-US" dirty="0"/>
              <a:t> n-dimensional orthogonal vectors that can best be used to represent the data, where </a:t>
            </a:r>
            <a:r>
              <a:rPr lang="en-US" i="1" dirty="0"/>
              <a:t>k ≤ n</a:t>
            </a:r>
            <a:r>
              <a:rPr lang="en-US" dirty="0"/>
              <a:t>. </a:t>
            </a:r>
          </a:p>
          <a:p>
            <a:pPr algn="just">
              <a:spcBef>
                <a:spcPts val="600"/>
              </a:spcBef>
              <a:spcAft>
                <a:spcPts val="600"/>
              </a:spcAft>
            </a:pPr>
            <a:r>
              <a:rPr lang="en-US" dirty="0"/>
              <a:t>Find a projection that captures the largest amount of variation in data</a:t>
            </a:r>
          </a:p>
          <a:p>
            <a:pPr algn="just">
              <a:spcBef>
                <a:spcPts val="600"/>
              </a:spcBef>
              <a:spcAft>
                <a:spcPts val="600"/>
              </a:spcAft>
            </a:pPr>
            <a:r>
              <a:rPr lang="en-US" dirty="0"/>
              <a:t>The original data are projected onto a much smaller space, resulting in dimensionality reduction. We find the eigenvectors of the covariance matrix, and these eigenvectors define the new space</a:t>
            </a:r>
          </a:p>
        </p:txBody>
      </p:sp>
      <p:grpSp>
        <p:nvGrpSpPr>
          <p:cNvPr id="4" name="Group 39">
            <a:extLst>
              <a:ext uri="{FF2B5EF4-FFF2-40B4-BE49-F238E27FC236}">
                <a16:creationId xmlns:a16="http://schemas.microsoft.com/office/drawing/2014/main" xmlns="" id="{7E390636-9F73-496A-B1FF-0B0E0802E316}"/>
              </a:ext>
            </a:extLst>
          </p:cNvPr>
          <p:cNvGrpSpPr>
            <a:grpSpLocks/>
          </p:cNvGrpSpPr>
          <p:nvPr/>
        </p:nvGrpSpPr>
        <p:grpSpPr bwMode="auto">
          <a:xfrm>
            <a:off x="5552758" y="3606800"/>
            <a:ext cx="4343400" cy="3262630"/>
            <a:chOff x="1526" y="1936"/>
            <a:chExt cx="2177" cy="1983"/>
          </a:xfrm>
        </p:grpSpPr>
        <p:sp>
          <p:nvSpPr>
            <p:cNvPr id="5" name="Text Box 13">
              <a:extLst>
                <a:ext uri="{FF2B5EF4-FFF2-40B4-BE49-F238E27FC236}">
                  <a16:creationId xmlns:a16="http://schemas.microsoft.com/office/drawing/2014/main" xmlns="" id="{DB37E1E8-E599-412D-A01F-86B179A13F51}"/>
                </a:ext>
              </a:extLst>
            </p:cNvPr>
            <p:cNvSpPr txBox="1">
              <a:spLocks noChangeArrowheads="1"/>
            </p:cNvSpPr>
            <p:nvPr/>
          </p:nvSpPr>
          <p:spPr bwMode="auto">
            <a:xfrm>
              <a:off x="1526" y="1936"/>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2</a:t>
              </a:r>
            </a:p>
          </p:txBody>
        </p:sp>
        <p:sp>
          <p:nvSpPr>
            <p:cNvPr id="6" name="Line 15">
              <a:extLst>
                <a:ext uri="{FF2B5EF4-FFF2-40B4-BE49-F238E27FC236}">
                  <a16:creationId xmlns:a16="http://schemas.microsoft.com/office/drawing/2014/main" xmlns="" id="{E99F93FD-A3AD-4E9C-B163-72CD567DC444}"/>
                </a:ext>
              </a:extLst>
            </p:cNvPr>
            <p:cNvSpPr>
              <a:spLocks noChangeShapeType="1"/>
            </p:cNvSpPr>
            <p:nvPr/>
          </p:nvSpPr>
          <p:spPr bwMode="auto">
            <a:xfrm flipV="1">
              <a:off x="1820" y="1952"/>
              <a:ext cx="0" cy="1656"/>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7" name="Line 16">
              <a:extLst>
                <a:ext uri="{FF2B5EF4-FFF2-40B4-BE49-F238E27FC236}">
                  <a16:creationId xmlns:a16="http://schemas.microsoft.com/office/drawing/2014/main" xmlns="" id="{0D1E8A86-0EAB-4D5B-B1DD-AE2209AE0F95}"/>
                </a:ext>
              </a:extLst>
            </p:cNvPr>
            <p:cNvSpPr>
              <a:spLocks noChangeShapeType="1"/>
            </p:cNvSpPr>
            <p:nvPr/>
          </p:nvSpPr>
          <p:spPr bwMode="auto">
            <a:xfrm>
              <a:off x="1820" y="3608"/>
              <a:ext cx="171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8" name="Line 17">
              <a:extLst>
                <a:ext uri="{FF2B5EF4-FFF2-40B4-BE49-F238E27FC236}">
                  <a16:creationId xmlns:a16="http://schemas.microsoft.com/office/drawing/2014/main" xmlns="" id="{F6D9025A-CD67-4866-8A15-738E98919A86}"/>
                </a:ext>
              </a:extLst>
            </p:cNvPr>
            <p:cNvSpPr>
              <a:spLocks noChangeShapeType="1"/>
            </p:cNvSpPr>
            <p:nvPr/>
          </p:nvSpPr>
          <p:spPr bwMode="auto">
            <a:xfrm flipV="1">
              <a:off x="1828" y="2717"/>
              <a:ext cx="1632" cy="882"/>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9" name="Oval 18">
              <a:extLst>
                <a:ext uri="{FF2B5EF4-FFF2-40B4-BE49-F238E27FC236}">
                  <a16:creationId xmlns:a16="http://schemas.microsoft.com/office/drawing/2014/main" xmlns="" id="{122C5184-FF97-43D2-9FF5-75255DE14066}"/>
                </a:ext>
              </a:extLst>
            </p:cNvPr>
            <p:cNvSpPr>
              <a:spLocks noChangeArrowheads="1"/>
            </p:cNvSpPr>
            <p:nvPr/>
          </p:nvSpPr>
          <p:spPr bwMode="auto">
            <a:xfrm>
              <a:off x="2164" y="3234"/>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0" name="Oval 19">
              <a:extLst>
                <a:ext uri="{FF2B5EF4-FFF2-40B4-BE49-F238E27FC236}">
                  <a16:creationId xmlns:a16="http://schemas.microsoft.com/office/drawing/2014/main" xmlns="" id="{8B991D9A-8871-4350-BBBE-7722FBF0AFC5}"/>
                </a:ext>
              </a:extLst>
            </p:cNvPr>
            <p:cNvSpPr>
              <a:spLocks noChangeArrowheads="1"/>
            </p:cNvSpPr>
            <p:nvPr/>
          </p:nvSpPr>
          <p:spPr bwMode="auto">
            <a:xfrm>
              <a:off x="2340"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1" name="Oval 20">
              <a:extLst>
                <a:ext uri="{FF2B5EF4-FFF2-40B4-BE49-F238E27FC236}">
                  <a16:creationId xmlns:a16="http://schemas.microsoft.com/office/drawing/2014/main" xmlns="" id="{A3578011-2D0F-4454-894D-120763A0CB76}"/>
                </a:ext>
              </a:extLst>
            </p:cNvPr>
            <p:cNvSpPr>
              <a:spLocks noChangeArrowheads="1"/>
            </p:cNvSpPr>
            <p:nvPr/>
          </p:nvSpPr>
          <p:spPr bwMode="auto">
            <a:xfrm>
              <a:off x="2044" y="3417"/>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2" name="Oval 21">
              <a:extLst>
                <a:ext uri="{FF2B5EF4-FFF2-40B4-BE49-F238E27FC236}">
                  <a16:creationId xmlns:a16="http://schemas.microsoft.com/office/drawing/2014/main" xmlns="" id="{677709CE-D67F-4446-AAF1-3DB71238C95F}"/>
                </a:ext>
              </a:extLst>
            </p:cNvPr>
            <p:cNvSpPr>
              <a:spLocks noChangeArrowheads="1"/>
            </p:cNvSpPr>
            <p:nvPr/>
          </p:nvSpPr>
          <p:spPr bwMode="auto">
            <a:xfrm>
              <a:off x="2428" y="3160"/>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3" name="Oval 22">
              <a:extLst>
                <a:ext uri="{FF2B5EF4-FFF2-40B4-BE49-F238E27FC236}">
                  <a16:creationId xmlns:a16="http://schemas.microsoft.com/office/drawing/2014/main" xmlns="" id="{54044CC1-2600-4474-8D7E-A67B301886BE}"/>
                </a:ext>
              </a:extLst>
            </p:cNvPr>
            <p:cNvSpPr>
              <a:spLocks noChangeArrowheads="1"/>
            </p:cNvSpPr>
            <p:nvPr/>
          </p:nvSpPr>
          <p:spPr bwMode="auto">
            <a:xfrm>
              <a:off x="2332" y="32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 name="Oval 23">
              <a:extLst>
                <a:ext uri="{FF2B5EF4-FFF2-40B4-BE49-F238E27FC236}">
                  <a16:creationId xmlns:a16="http://schemas.microsoft.com/office/drawing/2014/main" xmlns="" id="{150C8069-1455-4877-BBD3-173340DD5811}"/>
                </a:ext>
              </a:extLst>
            </p:cNvPr>
            <p:cNvSpPr>
              <a:spLocks noChangeArrowheads="1"/>
            </p:cNvSpPr>
            <p:nvPr/>
          </p:nvSpPr>
          <p:spPr bwMode="auto">
            <a:xfrm>
              <a:off x="2692" y="32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5" name="Oval 24">
              <a:extLst>
                <a:ext uri="{FF2B5EF4-FFF2-40B4-BE49-F238E27FC236}">
                  <a16:creationId xmlns:a16="http://schemas.microsoft.com/office/drawing/2014/main" xmlns="" id="{58BC3D4B-5F43-412E-8FF6-DD5974A3F6A0}"/>
                </a:ext>
              </a:extLst>
            </p:cNvPr>
            <p:cNvSpPr>
              <a:spLocks noChangeArrowheads="1"/>
            </p:cNvSpPr>
            <p:nvPr/>
          </p:nvSpPr>
          <p:spPr bwMode="auto">
            <a:xfrm>
              <a:off x="2612" y="34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6" name="Oval 25">
              <a:extLst>
                <a:ext uri="{FF2B5EF4-FFF2-40B4-BE49-F238E27FC236}">
                  <a16:creationId xmlns:a16="http://schemas.microsoft.com/office/drawing/2014/main" xmlns="" id="{C7D11100-2E1B-4990-BB77-58E6697DFE2B}"/>
                </a:ext>
              </a:extLst>
            </p:cNvPr>
            <p:cNvSpPr>
              <a:spLocks noChangeArrowheads="1"/>
            </p:cNvSpPr>
            <p:nvPr/>
          </p:nvSpPr>
          <p:spPr bwMode="auto">
            <a:xfrm>
              <a:off x="2468" y="33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7" name="Oval 26">
              <a:extLst>
                <a:ext uri="{FF2B5EF4-FFF2-40B4-BE49-F238E27FC236}">
                  <a16:creationId xmlns:a16="http://schemas.microsoft.com/office/drawing/2014/main" xmlns="" id="{E91C09A7-D7A7-49EA-A046-6C76C31F2F66}"/>
                </a:ext>
              </a:extLst>
            </p:cNvPr>
            <p:cNvSpPr>
              <a:spLocks noChangeArrowheads="1"/>
            </p:cNvSpPr>
            <p:nvPr/>
          </p:nvSpPr>
          <p:spPr bwMode="auto">
            <a:xfrm>
              <a:off x="2588" y="30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8" name="Oval 27">
              <a:extLst>
                <a:ext uri="{FF2B5EF4-FFF2-40B4-BE49-F238E27FC236}">
                  <a16:creationId xmlns:a16="http://schemas.microsoft.com/office/drawing/2014/main" xmlns="" id="{DA4A25DC-39D0-44E6-A8F6-90D7C5BAE8EE}"/>
                </a:ext>
              </a:extLst>
            </p:cNvPr>
            <p:cNvSpPr>
              <a:spLocks noChangeArrowheads="1"/>
            </p:cNvSpPr>
            <p:nvPr/>
          </p:nvSpPr>
          <p:spPr bwMode="auto">
            <a:xfrm>
              <a:off x="2964" y="309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 name="Oval 28">
              <a:extLst>
                <a:ext uri="{FF2B5EF4-FFF2-40B4-BE49-F238E27FC236}">
                  <a16:creationId xmlns:a16="http://schemas.microsoft.com/office/drawing/2014/main" xmlns="" id="{248F3CA0-7B67-4CEF-8E8C-E5AA4CCBD681}"/>
                </a:ext>
              </a:extLst>
            </p:cNvPr>
            <p:cNvSpPr>
              <a:spLocks noChangeArrowheads="1"/>
            </p:cNvSpPr>
            <p:nvPr/>
          </p:nvSpPr>
          <p:spPr bwMode="auto">
            <a:xfrm>
              <a:off x="3204" y="276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 name="Oval 29">
              <a:extLst>
                <a:ext uri="{FF2B5EF4-FFF2-40B4-BE49-F238E27FC236}">
                  <a16:creationId xmlns:a16="http://schemas.microsoft.com/office/drawing/2014/main" xmlns="" id="{9FE41271-6913-4E6E-8C5F-0B1E9FE4674F}"/>
                </a:ext>
              </a:extLst>
            </p:cNvPr>
            <p:cNvSpPr>
              <a:spLocks noChangeArrowheads="1"/>
            </p:cNvSpPr>
            <p:nvPr/>
          </p:nvSpPr>
          <p:spPr bwMode="auto">
            <a:xfrm>
              <a:off x="2236" y="3442"/>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 name="Oval 30">
              <a:extLst>
                <a:ext uri="{FF2B5EF4-FFF2-40B4-BE49-F238E27FC236}">
                  <a16:creationId xmlns:a16="http://schemas.microsoft.com/office/drawing/2014/main" xmlns="" id="{CCCE9DD8-5A35-4F81-9FD0-CA274AA0A316}"/>
                </a:ext>
              </a:extLst>
            </p:cNvPr>
            <p:cNvSpPr>
              <a:spLocks noChangeArrowheads="1"/>
            </p:cNvSpPr>
            <p:nvPr/>
          </p:nvSpPr>
          <p:spPr bwMode="auto">
            <a:xfrm>
              <a:off x="2756" y="3001"/>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 name="Oval 31">
              <a:extLst>
                <a:ext uri="{FF2B5EF4-FFF2-40B4-BE49-F238E27FC236}">
                  <a16:creationId xmlns:a16="http://schemas.microsoft.com/office/drawing/2014/main" xmlns="" id="{46F72959-4C44-4BE1-901C-CD985B2416B4}"/>
                </a:ext>
              </a:extLst>
            </p:cNvPr>
            <p:cNvSpPr>
              <a:spLocks noChangeArrowheads="1"/>
            </p:cNvSpPr>
            <p:nvPr/>
          </p:nvSpPr>
          <p:spPr bwMode="auto">
            <a:xfrm>
              <a:off x="2932" y="2818"/>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 name="Oval 32">
              <a:extLst>
                <a:ext uri="{FF2B5EF4-FFF2-40B4-BE49-F238E27FC236}">
                  <a16:creationId xmlns:a16="http://schemas.microsoft.com/office/drawing/2014/main" xmlns="" id="{19B21D25-5715-4718-B934-9FBFF24D55BC}"/>
                </a:ext>
              </a:extLst>
            </p:cNvPr>
            <p:cNvSpPr>
              <a:spLocks noChangeArrowheads="1"/>
            </p:cNvSpPr>
            <p:nvPr/>
          </p:nvSpPr>
          <p:spPr bwMode="auto">
            <a:xfrm>
              <a:off x="2452" y="3026"/>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4" name="Oval 33">
              <a:extLst>
                <a:ext uri="{FF2B5EF4-FFF2-40B4-BE49-F238E27FC236}">
                  <a16:creationId xmlns:a16="http://schemas.microsoft.com/office/drawing/2014/main" xmlns="" id="{764FF809-5F8F-434A-80EE-4E1D10FF46A7}"/>
                </a:ext>
              </a:extLst>
            </p:cNvPr>
            <p:cNvSpPr>
              <a:spLocks noChangeArrowheads="1"/>
            </p:cNvSpPr>
            <p:nvPr/>
          </p:nvSpPr>
          <p:spPr bwMode="auto">
            <a:xfrm>
              <a:off x="2836" y="2902"/>
              <a:ext cx="47" cy="48"/>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5" name="Oval 34">
              <a:extLst>
                <a:ext uri="{FF2B5EF4-FFF2-40B4-BE49-F238E27FC236}">
                  <a16:creationId xmlns:a16="http://schemas.microsoft.com/office/drawing/2014/main" xmlns="" id="{DEBD56AD-C50B-42AF-B4DD-20273098B0AE}"/>
                </a:ext>
              </a:extLst>
            </p:cNvPr>
            <p:cNvSpPr>
              <a:spLocks noChangeArrowheads="1"/>
            </p:cNvSpPr>
            <p:nvPr/>
          </p:nvSpPr>
          <p:spPr bwMode="auto">
            <a:xfrm>
              <a:off x="2908" y="3243"/>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6" name="Freeform 35">
              <a:extLst>
                <a:ext uri="{FF2B5EF4-FFF2-40B4-BE49-F238E27FC236}">
                  <a16:creationId xmlns:a16="http://schemas.microsoft.com/office/drawing/2014/main" xmlns="" id="{C77EEECB-1D3A-4678-9B80-0997AD12097A}"/>
                </a:ext>
              </a:extLst>
            </p:cNvPr>
            <p:cNvSpPr>
              <a:spLocks/>
            </p:cNvSpPr>
            <p:nvPr/>
          </p:nvSpPr>
          <p:spPr bwMode="auto">
            <a:xfrm>
              <a:off x="1928" y="2697"/>
              <a:ext cx="1457" cy="1006"/>
            </a:xfrm>
            <a:custGeom>
              <a:avLst/>
              <a:gdLst>
                <a:gd name="T0" fmla="*/ 4 w 1457"/>
                <a:gd name="T1" fmla="*/ 1041 h 968"/>
                <a:gd name="T2" fmla="*/ 212 w 1457"/>
                <a:gd name="T3" fmla="*/ 507 h 968"/>
                <a:gd name="T4" fmla="*/ 716 w 1457"/>
                <a:gd name="T5" fmla="*/ 173 h 968"/>
                <a:gd name="T6" fmla="*/ 1356 w 1457"/>
                <a:gd name="T7" fmla="*/ 27 h 968"/>
                <a:gd name="T8" fmla="*/ 1324 w 1457"/>
                <a:gd name="T9" fmla="*/ 330 h 968"/>
                <a:gd name="T10" fmla="*/ 940 w 1457"/>
                <a:gd name="T11" fmla="*/ 917 h 968"/>
                <a:gd name="T12" fmla="*/ 188 w 1457"/>
                <a:gd name="T13" fmla="*/ 1241 h 968"/>
                <a:gd name="T14" fmla="*/ 4 w 1457"/>
                <a:gd name="T15" fmla="*/ 1041 h 968"/>
                <a:gd name="T16" fmla="*/ 0 60000 65536"/>
                <a:gd name="T17" fmla="*/ 0 60000 65536"/>
                <a:gd name="T18" fmla="*/ 0 60000 65536"/>
                <a:gd name="T19" fmla="*/ 0 60000 65536"/>
                <a:gd name="T20" fmla="*/ 0 60000 65536"/>
                <a:gd name="T21" fmla="*/ 0 60000 65536"/>
                <a:gd name="T22" fmla="*/ 0 60000 65536"/>
                <a:gd name="T23" fmla="*/ 0 60000 65536"/>
                <a:gd name="T24" fmla="*/ 0 w 1457"/>
                <a:gd name="T25" fmla="*/ 0 h 968"/>
                <a:gd name="T26" fmla="*/ 1457 w 1457"/>
                <a:gd name="T27" fmla="*/ 968 h 9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 name="Oval 36">
              <a:extLst>
                <a:ext uri="{FF2B5EF4-FFF2-40B4-BE49-F238E27FC236}">
                  <a16:creationId xmlns:a16="http://schemas.microsoft.com/office/drawing/2014/main" xmlns="" id="{0ECCC66F-32AD-4606-9C54-431F77FAAAE2}"/>
                </a:ext>
              </a:extLst>
            </p:cNvPr>
            <p:cNvSpPr>
              <a:spLocks noChangeArrowheads="1"/>
            </p:cNvSpPr>
            <p:nvPr/>
          </p:nvSpPr>
          <p:spPr bwMode="auto">
            <a:xfrm>
              <a:off x="2124" y="3559"/>
              <a:ext cx="47" cy="49"/>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 name="Text Box 37">
              <a:extLst>
                <a:ext uri="{FF2B5EF4-FFF2-40B4-BE49-F238E27FC236}">
                  <a16:creationId xmlns:a16="http://schemas.microsoft.com/office/drawing/2014/main" xmlns="" id="{9ABE905C-C4A3-42D5-AA25-F78645D7D5A8}"/>
                </a:ext>
              </a:extLst>
            </p:cNvPr>
            <p:cNvSpPr txBox="1">
              <a:spLocks noChangeArrowheads="1"/>
            </p:cNvSpPr>
            <p:nvPr/>
          </p:nvSpPr>
          <p:spPr bwMode="auto">
            <a:xfrm>
              <a:off x="3484" y="3663"/>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x</a:t>
              </a:r>
              <a:r>
                <a:rPr lang="en-US" altLang="en-US" sz="2400" baseline="-25000">
                  <a:latin typeface="Times New Roman" panose="02020603050405020304" pitchFamily="18" charset="0"/>
                </a:rPr>
                <a:t>1</a:t>
              </a:r>
            </a:p>
          </p:txBody>
        </p:sp>
        <p:sp>
          <p:nvSpPr>
            <p:cNvPr id="29" name="Text Box 38">
              <a:extLst>
                <a:ext uri="{FF2B5EF4-FFF2-40B4-BE49-F238E27FC236}">
                  <a16:creationId xmlns:a16="http://schemas.microsoft.com/office/drawing/2014/main" xmlns="" id="{750B51CD-B7D3-4089-8BED-D0AE71CBE777}"/>
                </a:ext>
              </a:extLst>
            </p:cNvPr>
            <p:cNvSpPr txBox="1">
              <a:spLocks noChangeArrowheads="1"/>
            </p:cNvSpPr>
            <p:nvPr/>
          </p:nvSpPr>
          <p:spPr bwMode="auto">
            <a:xfrm>
              <a:off x="3524" y="2511"/>
              <a:ext cx="1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e</a:t>
              </a:r>
              <a:endParaRPr lang="en-US" altLang="en-US" sz="2400" baseline="-25000">
                <a:latin typeface="Times New Roman" panose="02020603050405020304" pitchFamily="18" charset="0"/>
              </a:endParaRPr>
            </a:p>
          </p:txBody>
        </p:sp>
      </p:grpSp>
    </p:spTree>
    <p:extLst>
      <p:ext uri="{BB962C8B-B14F-4D97-AF65-F5344CB8AC3E}">
        <p14:creationId xmlns:p14="http://schemas.microsoft.com/office/powerpoint/2010/main" val="2350253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The original data are thus projected onto a much smaller space, resulting in dimensionality reduction. </a:t>
            </a:r>
          </a:p>
          <a:p>
            <a:pPr marL="538163" lvl="1" indent="-274638" algn="just">
              <a:spcBef>
                <a:spcPts val="600"/>
              </a:spcBef>
              <a:spcAft>
                <a:spcPts val="600"/>
              </a:spcAft>
              <a:buFont typeface="Wingdings" panose="05000000000000000000" pitchFamily="2" charset="2"/>
              <a:buChar char="Ø"/>
            </a:pPr>
            <a:r>
              <a:rPr lang="en-US" sz="2800" dirty="0"/>
              <a:t>Normalize input data: Each attribute falls within the same range.</a:t>
            </a:r>
          </a:p>
          <a:p>
            <a:pPr marL="538163" lvl="1" indent="-274638" algn="just">
              <a:spcBef>
                <a:spcPts val="600"/>
              </a:spcBef>
              <a:spcAft>
                <a:spcPts val="600"/>
              </a:spcAft>
              <a:buFont typeface="Wingdings" panose="05000000000000000000" pitchFamily="2" charset="2"/>
              <a:buChar char="Ø"/>
            </a:pPr>
            <a:r>
              <a:rPr lang="en-US" sz="2800" dirty="0"/>
              <a:t>Compute </a:t>
            </a:r>
            <a:r>
              <a:rPr lang="en-US" sz="2800" i="1" dirty="0"/>
              <a:t>k</a:t>
            </a:r>
            <a:r>
              <a:rPr lang="en-US" sz="2800" dirty="0"/>
              <a:t> orthonormal (unit) vectors, i.e., principal components.</a:t>
            </a:r>
          </a:p>
          <a:p>
            <a:pPr marL="538163" lvl="1" indent="-274638" algn="just">
              <a:spcBef>
                <a:spcPts val="600"/>
              </a:spcBef>
              <a:spcAft>
                <a:spcPts val="600"/>
              </a:spcAft>
              <a:buFont typeface="Wingdings" panose="05000000000000000000" pitchFamily="2" charset="2"/>
              <a:buChar char="Ø"/>
            </a:pPr>
            <a:r>
              <a:rPr lang="en-US" sz="2800" dirty="0"/>
              <a:t>Each input data (vector) is a linear combination of the </a:t>
            </a:r>
            <a:r>
              <a:rPr lang="en-US" sz="2800" i="1" dirty="0"/>
              <a:t>k</a:t>
            </a:r>
            <a:r>
              <a:rPr lang="en-US" sz="2800" dirty="0"/>
              <a:t> principal component vectors.</a:t>
            </a:r>
          </a:p>
          <a:p>
            <a:pPr marL="538163" lvl="1" indent="-274638" algn="just">
              <a:spcBef>
                <a:spcPts val="600"/>
              </a:spcBef>
              <a:spcAft>
                <a:spcPts val="600"/>
              </a:spcAft>
              <a:buFont typeface="Wingdings" panose="05000000000000000000" pitchFamily="2" charset="2"/>
              <a:buChar char="Ø"/>
            </a:pPr>
            <a:r>
              <a:rPr lang="en-US" sz="2800" dirty="0"/>
              <a:t>The principal components are sorted in order of decreasing “significance” or strength.</a:t>
            </a:r>
          </a:p>
          <a:p>
            <a:pPr marL="538163" lvl="1" indent="-274638" algn="just">
              <a:spcBef>
                <a:spcPts val="600"/>
              </a:spcBef>
              <a:spcAft>
                <a:spcPts val="600"/>
              </a:spcAft>
              <a:buFont typeface="Wingdings" panose="05000000000000000000" pitchFamily="2" charset="2"/>
              <a:buChar char="Ø"/>
            </a:pPr>
            <a:r>
              <a:rPr lang="en-US" sz="2800" dirty="0"/>
              <a:t>Since the components are sorted, the size of the data can be reduced by eliminating the weak components, i.e., those with low variance (i.e., using the strongest principal components, it is possible to reconstruct a good approximation of the original data)</a:t>
            </a:r>
          </a:p>
          <a:p>
            <a:pPr algn="just">
              <a:spcBef>
                <a:spcPts val="600"/>
              </a:spcBef>
              <a:spcAft>
                <a:spcPts val="600"/>
              </a:spcAft>
            </a:pPr>
            <a:r>
              <a:rPr lang="en-US" dirty="0"/>
              <a:t>Works for numeric data only</a:t>
            </a:r>
          </a:p>
        </p:txBody>
      </p:sp>
    </p:spTree>
    <p:extLst>
      <p:ext uri="{BB962C8B-B14F-4D97-AF65-F5344CB8AC3E}">
        <p14:creationId xmlns:p14="http://schemas.microsoft.com/office/powerpoint/2010/main" val="4051311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619760" y="640080"/>
            <a:ext cx="11043920" cy="5979795"/>
          </a:xfrm>
        </p:spPr>
        <p:txBody>
          <a:bodyPr>
            <a:noAutofit/>
          </a:bodyPr>
          <a:lstStyle/>
          <a:p>
            <a:pPr algn="just">
              <a:spcBef>
                <a:spcPts val="600"/>
              </a:spcBef>
              <a:spcAft>
                <a:spcPts val="600"/>
              </a:spcAft>
            </a:pPr>
            <a:r>
              <a:rPr lang="en-US" dirty="0"/>
              <a:t>Steps for PCA: </a:t>
            </a:r>
          </a:p>
          <a:p>
            <a:pPr algn="just">
              <a:spcBef>
                <a:spcPts val="600"/>
              </a:spcBef>
              <a:spcAft>
                <a:spcPts val="600"/>
              </a:spcAft>
            </a:pPr>
            <a:r>
              <a:rPr lang="en-US" dirty="0"/>
              <a:t>Step 1: Standardization  (or Data normalization): </a:t>
            </a:r>
          </a:p>
          <a:p>
            <a:pPr marL="538163" lvl="1" indent="-274638" algn="just">
              <a:spcBef>
                <a:spcPts val="600"/>
              </a:spcBef>
              <a:spcAft>
                <a:spcPts val="600"/>
              </a:spcAft>
              <a:buFont typeface="Wingdings" panose="05000000000000000000" pitchFamily="2" charset="2"/>
              <a:buChar char="Ø"/>
            </a:pPr>
            <a:r>
              <a:rPr lang="en-US" sz="2800" dirty="0"/>
              <a:t>PCA normalized the input data, so that each attribute falls within the same range. </a:t>
            </a:r>
          </a:p>
          <a:p>
            <a:pPr marL="538163" lvl="1" indent="-274638" algn="just">
              <a:spcBef>
                <a:spcPts val="600"/>
              </a:spcBef>
              <a:spcAft>
                <a:spcPts val="600"/>
              </a:spcAft>
              <a:buFont typeface="Wingdings" panose="05000000000000000000" pitchFamily="2" charset="2"/>
              <a:buChar char="Ø"/>
            </a:pPr>
            <a:r>
              <a:rPr lang="en-US" sz="2800" dirty="0"/>
              <a:t>Normalization helps ensure that attributes with large domains will not dominate attributes with smaller domains.</a:t>
            </a:r>
          </a:p>
          <a:p>
            <a:pPr marL="1177925" lvl="2" indent="-457200" algn="just">
              <a:spcBef>
                <a:spcPts val="600"/>
              </a:spcBef>
              <a:spcAft>
                <a:spcPts val="600"/>
              </a:spcAft>
              <a:buFont typeface="Wingdings" panose="05000000000000000000" pitchFamily="2" charset="2"/>
              <a:buChar char="ü"/>
            </a:pPr>
            <a:r>
              <a:rPr lang="en-US" sz="2800" dirty="0"/>
              <a:t>Calculate mean.</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146974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Introduction to PCA </a:t>
            </a:r>
            <a:endParaRPr/>
          </a:p>
        </p:txBody>
      </p:sp>
      <p:sp>
        <p:nvSpPr>
          <p:cNvPr id="99" name="Google Shape;9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Data reduction technique</a:t>
            </a:r>
            <a:endParaRPr/>
          </a:p>
          <a:p>
            <a:pPr marL="228600" lvl="0" indent="-228600" algn="l" rtl="0">
              <a:lnSpc>
                <a:spcPct val="90000"/>
              </a:lnSpc>
              <a:spcBef>
                <a:spcPts val="1000"/>
              </a:spcBef>
              <a:spcAft>
                <a:spcPts val="0"/>
              </a:spcAft>
              <a:buClr>
                <a:schemeClr val="dk1"/>
              </a:buClr>
              <a:buSzPts val="2800"/>
              <a:buChar char="•"/>
            </a:pPr>
            <a:r>
              <a:rPr lang="en-IN"/>
              <a:t>Developed by Harold Hotelling in 1933</a:t>
            </a:r>
            <a:endParaRPr/>
          </a:p>
          <a:p>
            <a:pPr marL="228600" lvl="0" indent="-228600" algn="l" rtl="0">
              <a:lnSpc>
                <a:spcPct val="90000"/>
              </a:lnSpc>
              <a:spcBef>
                <a:spcPts val="1000"/>
              </a:spcBef>
              <a:spcAft>
                <a:spcPts val="0"/>
              </a:spcAft>
              <a:buClr>
                <a:schemeClr val="dk1"/>
              </a:buClr>
              <a:buSzPts val="2800"/>
              <a:buChar char="•"/>
            </a:pPr>
            <a:r>
              <a:rPr lang="en-IN"/>
              <a:t>Purpose: </a:t>
            </a:r>
            <a:endParaRPr/>
          </a:p>
          <a:p>
            <a:pPr marL="685800" lvl="1" indent="-228600" algn="l" rtl="0">
              <a:lnSpc>
                <a:spcPct val="90000"/>
              </a:lnSpc>
              <a:spcBef>
                <a:spcPts val="500"/>
              </a:spcBef>
              <a:spcAft>
                <a:spcPts val="0"/>
              </a:spcAft>
              <a:buClr>
                <a:schemeClr val="dk1"/>
              </a:buClr>
              <a:buSzPts val="2400"/>
              <a:buChar char="•"/>
            </a:pPr>
            <a:r>
              <a:rPr lang="en-IN"/>
              <a:t>Lower dimensionality </a:t>
            </a:r>
            <a:endParaRPr/>
          </a:p>
          <a:p>
            <a:pPr marL="685800" lvl="1" indent="-228600" algn="l" rtl="0">
              <a:lnSpc>
                <a:spcPct val="90000"/>
              </a:lnSpc>
              <a:spcBef>
                <a:spcPts val="500"/>
              </a:spcBef>
              <a:spcAft>
                <a:spcPts val="0"/>
              </a:spcAft>
              <a:buClr>
                <a:schemeClr val="dk1"/>
              </a:buClr>
              <a:buSzPts val="2400"/>
              <a:buChar char="•"/>
            </a:pPr>
            <a:r>
              <a:rPr lang="en-IN"/>
              <a:t>Orthogonality of new dimensions/ transformation/ PCs</a:t>
            </a:r>
            <a:endParaRPr/>
          </a:p>
          <a:p>
            <a:pPr marL="228600" lvl="0" indent="-50800" algn="l" rtl="0">
              <a:lnSpc>
                <a:spcPct val="90000"/>
              </a:lnSpc>
              <a:spcBef>
                <a:spcPts val="1000"/>
              </a:spcBef>
              <a:spcAft>
                <a:spcPts val="0"/>
              </a:spcAft>
              <a:buClr>
                <a:schemeClr val="dk1"/>
              </a:buClr>
              <a:buSzPts val="2800"/>
              <a:buNone/>
            </a:pPr>
            <a:endParaRPr/>
          </a:p>
        </p:txBody>
      </p:sp>
      <p:sp>
        <p:nvSpPr>
          <p:cNvPr id="100" name="Google Shape;100;p15"/>
          <p:cNvSpPr txBox="1"/>
          <p:nvPr/>
        </p:nvSpPr>
        <p:spPr>
          <a:xfrm>
            <a:off x="1071465" y="4374253"/>
            <a:ext cx="10049070"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finding a mapping from the inputs in the original </a:t>
            </a:r>
            <a:r>
              <a:rPr lang="en-IN" sz="2400" b="0" i="1" u="none" strike="noStrike" cap="none">
                <a:solidFill>
                  <a:srgbClr val="000000"/>
                </a:solidFill>
                <a:latin typeface="Times New Roman"/>
                <a:ea typeface="Times New Roman"/>
                <a:cs typeface="Times New Roman"/>
                <a:sym typeface="Times New Roman"/>
              </a:rPr>
              <a:t>d</a:t>
            </a:r>
            <a:r>
              <a:rPr lang="en-IN" sz="2400" b="0" i="0" u="none" strike="noStrike" cap="none">
                <a:solidFill>
                  <a:srgbClr val="000000"/>
                </a:solidFill>
                <a:latin typeface="Times New Roman"/>
                <a:ea typeface="Times New Roman"/>
                <a:cs typeface="Times New Roman"/>
                <a:sym typeface="Times New Roman"/>
              </a:rPr>
              <a:t>-dimensional space to a new </a:t>
            </a:r>
            <a:r>
              <a:rPr lang="en-IN" sz="2400" b="0" i="1" u="none" strike="noStrike" cap="none">
                <a:solidFill>
                  <a:srgbClr val="000000"/>
                </a:solidFill>
                <a:latin typeface="Times New Roman"/>
                <a:ea typeface="Times New Roman"/>
                <a:cs typeface="Times New Roman"/>
                <a:sym typeface="Times New Roman"/>
              </a:rPr>
              <a:t>(k &lt; d)</a:t>
            </a:r>
            <a:r>
              <a:rPr lang="en-IN" sz="2400" b="0" i="0" u="none" strike="noStrike" cap="none">
                <a:solidFill>
                  <a:srgbClr val="000000"/>
                </a:solidFill>
                <a:latin typeface="Times New Roman"/>
                <a:ea typeface="Times New Roman"/>
                <a:cs typeface="Times New Roman"/>
                <a:sym typeface="Times New Roman"/>
              </a:rPr>
              <a:t> dimensional space, with minimum loss of information. </a:t>
            </a:r>
            <a:endParaRPr/>
          </a:p>
          <a:p>
            <a:pPr marL="0" marR="0" lvl="0" indent="0" algn="just" rtl="0">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The projection of </a:t>
            </a:r>
            <a:r>
              <a:rPr lang="en-IN" sz="2400" b="1" i="1" u="none" strike="noStrike" cap="none">
                <a:solidFill>
                  <a:srgbClr val="000000"/>
                </a:solidFill>
                <a:latin typeface="Times New Roman"/>
                <a:ea typeface="Times New Roman"/>
                <a:cs typeface="Times New Roman"/>
                <a:sym typeface="Times New Roman"/>
              </a:rPr>
              <a:t>x</a:t>
            </a:r>
            <a:r>
              <a:rPr lang="en-IN" sz="2400" b="0" i="1" u="none" strike="noStrike" cap="none">
                <a:solidFill>
                  <a:srgbClr val="000000"/>
                </a:solidFill>
                <a:latin typeface="Times New Roman"/>
                <a:ea typeface="Times New Roman"/>
                <a:cs typeface="Times New Roman"/>
                <a:sym typeface="Times New Roman"/>
              </a:rPr>
              <a:t> </a:t>
            </a:r>
            <a:r>
              <a:rPr lang="en-IN" sz="2400" b="0" i="0" u="none" strike="noStrike" cap="none">
                <a:solidFill>
                  <a:srgbClr val="000000"/>
                </a:solidFill>
                <a:latin typeface="Times New Roman"/>
                <a:ea typeface="Times New Roman"/>
                <a:cs typeface="Times New Roman"/>
                <a:sym typeface="Times New Roman"/>
              </a:rPr>
              <a:t>on the direction of </a:t>
            </a:r>
            <a:r>
              <a:rPr lang="en-IN" sz="2400" b="1" i="1" u="none" strike="noStrike" cap="none">
                <a:solidFill>
                  <a:srgbClr val="000000"/>
                </a:solidFill>
                <a:latin typeface="Times New Roman"/>
                <a:ea typeface="Times New Roman"/>
                <a:cs typeface="Times New Roman"/>
                <a:sym typeface="Times New Roman"/>
              </a:rPr>
              <a:t>w</a:t>
            </a:r>
            <a:r>
              <a:rPr lang="en-IN" sz="2400" b="0" i="1" u="none" strike="noStrike" cap="none">
                <a:solidFill>
                  <a:srgbClr val="000000"/>
                </a:solidFill>
                <a:latin typeface="Times New Roman"/>
                <a:ea typeface="Times New Roman"/>
                <a:cs typeface="Times New Roman"/>
                <a:sym typeface="Times New Roman"/>
              </a:rPr>
              <a:t> </a:t>
            </a:r>
            <a:r>
              <a:rPr lang="en-IN" sz="2400" b="0" i="0" u="none" strike="noStrike" cap="none">
                <a:solidFill>
                  <a:srgbClr val="000000"/>
                </a:solidFill>
                <a:latin typeface="Times New Roman"/>
                <a:ea typeface="Times New Roman"/>
                <a:cs typeface="Times New Roman"/>
                <a:sym typeface="Times New Roman"/>
              </a:rPr>
              <a:t>is</a:t>
            </a:r>
            <a:r>
              <a:rPr lang="en-IN" sz="2400" b="0" i="0" u="none" strike="noStrike" cap="none">
                <a:solidFill>
                  <a:schemeClr val="dk1"/>
                </a:solidFill>
                <a:latin typeface="Times New Roman"/>
                <a:ea typeface="Times New Roman"/>
                <a:cs typeface="Times New Roman"/>
                <a:sym typeface="Times New Roman"/>
              </a:rPr>
              <a:t> </a:t>
            </a:r>
            <a:endParaRPr sz="2400" b="0" i="0" u="none" strike="noStrike" cap="none">
              <a:solidFill>
                <a:schemeClr val="dk1"/>
              </a:solidFill>
              <a:latin typeface="Times New Roman"/>
              <a:ea typeface="Times New Roman"/>
              <a:cs typeface="Times New Roman"/>
              <a:sym typeface="Times New Roman"/>
            </a:endParaRPr>
          </a:p>
        </p:txBody>
      </p:sp>
      <p:pic>
        <p:nvPicPr>
          <p:cNvPr id="101" name="Google Shape;101;p15"/>
          <p:cNvPicPr preferRelativeResize="0"/>
          <p:nvPr/>
        </p:nvPicPr>
        <p:blipFill rotWithShape="1">
          <a:blip r:embed="rId3">
            <a:alphaModFix/>
          </a:blip>
          <a:srcRect/>
          <a:stretch/>
        </p:blipFill>
        <p:spPr>
          <a:xfrm>
            <a:off x="4766000" y="5574582"/>
            <a:ext cx="1409700" cy="542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762000" y="640080"/>
            <a:ext cx="10789920" cy="5979795"/>
          </a:xfrm>
        </p:spPr>
        <p:txBody>
          <a:bodyPr>
            <a:noAutofit/>
          </a:bodyPr>
          <a:lstStyle/>
          <a:p>
            <a:pPr marL="50800" indent="0" algn="just">
              <a:spcBef>
                <a:spcPts val="600"/>
              </a:spcBef>
              <a:spcAft>
                <a:spcPts val="600"/>
              </a:spcAft>
              <a:buNone/>
            </a:pPr>
            <a:endParaRPr lang="en-US" sz="2400" dirty="0"/>
          </a:p>
          <a:p>
            <a:pPr algn="just">
              <a:spcBef>
                <a:spcPts val="600"/>
              </a:spcBef>
              <a:spcAft>
                <a:spcPts val="600"/>
              </a:spcAft>
            </a:pPr>
            <a:r>
              <a:rPr lang="en-US" sz="2400" dirty="0" smtClean="0"/>
              <a:t>Steps </a:t>
            </a:r>
            <a:r>
              <a:rPr lang="en-US" sz="2400" dirty="0"/>
              <a:t>for PCA: </a:t>
            </a:r>
          </a:p>
          <a:p>
            <a:pPr algn="just">
              <a:spcBef>
                <a:spcPts val="600"/>
              </a:spcBef>
              <a:spcAft>
                <a:spcPts val="600"/>
              </a:spcAft>
            </a:pPr>
            <a:r>
              <a:rPr lang="en-US" sz="2400" dirty="0"/>
              <a:t>Step 2: Covariance matrix (Find Covariance Matrix to identify correlation):</a:t>
            </a:r>
          </a:p>
          <a:p>
            <a:pPr marL="538163" lvl="1" indent="-274638" algn="just">
              <a:spcBef>
                <a:spcPts val="600"/>
              </a:spcBef>
              <a:spcAft>
                <a:spcPts val="600"/>
              </a:spcAft>
              <a:buFont typeface="Wingdings" panose="05000000000000000000" pitchFamily="2" charset="2"/>
              <a:buChar char="Ø"/>
            </a:pPr>
            <a:r>
              <a:rPr lang="en-US" dirty="0"/>
              <a:t>This step calculates the covariance matrix of the standardized data.</a:t>
            </a:r>
          </a:p>
          <a:p>
            <a:pPr marL="538163" lvl="1" indent="-274638" algn="just">
              <a:spcBef>
                <a:spcPts val="600"/>
              </a:spcBef>
              <a:spcAft>
                <a:spcPts val="600"/>
              </a:spcAft>
              <a:buFont typeface="Wingdings" panose="05000000000000000000" pitchFamily="2" charset="2"/>
              <a:buChar char="Ø"/>
            </a:pPr>
            <a:r>
              <a:rPr lang="en-US" dirty="0"/>
              <a:t>Covariance matrix shows how each variable is related to every other variable in the dataset.</a:t>
            </a:r>
          </a:p>
          <a:p>
            <a:pPr marL="720725" lvl="1" indent="-273050" algn="just">
              <a:spcBef>
                <a:spcPts val="600"/>
              </a:spcBef>
              <a:spcAft>
                <a:spcPts val="600"/>
              </a:spcAft>
              <a:buFont typeface="Wingdings" panose="05000000000000000000" pitchFamily="2" charset="2"/>
              <a:buChar char="§"/>
            </a:pPr>
            <a:r>
              <a:rPr lang="en-US" dirty="0"/>
              <a:t>If the value of the Covariance Matrix is positive, then it indicates that the variables are correlated. (If X increases, Y also increases and vice versa)</a:t>
            </a:r>
          </a:p>
          <a:p>
            <a:pPr marL="720725" lvl="1" indent="-273050" algn="just">
              <a:spcBef>
                <a:spcPts val="600"/>
              </a:spcBef>
              <a:spcAft>
                <a:spcPts val="600"/>
              </a:spcAft>
              <a:buFont typeface="Wingdings" panose="05000000000000000000" pitchFamily="2" charset="2"/>
              <a:buChar char="§"/>
            </a:pPr>
            <a:r>
              <a:rPr lang="en-US" dirty="0"/>
              <a:t>If the value of the Covariance Matrix is negative, then it indicates that the variables are inversely correlated. (If X increases, Y also decreases and vice versa).</a:t>
            </a:r>
          </a:p>
          <a:p>
            <a:pPr marL="720725" lvl="1" indent="-273050" algn="just">
              <a:spcBef>
                <a:spcPts val="600"/>
              </a:spcBef>
              <a:spcAft>
                <a:spcPts val="600"/>
              </a:spcAft>
              <a:buFont typeface="Wingdings" panose="05000000000000000000" pitchFamily="2" charset="2"/>
              <a:buChar char="§"/>
            </a:pPr>
            <a:r>
              <a:rPr lang="en-US" b="1" dirty="0"/>
              <a:t>If the value of the Covariance Matrix is zero, then the variables are no correlated</a:t>
            </a:r>
            <a:r>
              <a:rPr lang="en-US" dirty="0"/>
              <a:t>. </a:t>
            </a:r>
          </a:p>
          <a:p>
            <a:pPr marL="0" indent="0" algn="just">
              <a:spcBef>
                <a:spcPts val="600"/>
              </a:spcBef>
              <a:spcAft>
                <a:spcPts val="600"/>
              </a:spcAft>
              <a:buNone/>
            </a:pPr>
            <a:endParaRPr lang="en-US" sz="2400" dirty="0"/>
          </a:p>
        </p:txBody>
      </p:sp>
      <p:pic>
        <p:nvPicPr>
          <p:cNvPr id="5" name="Picture 2" descr="Input">
            <a:extLst>
              <a:ext uri="{FF2B5EF4-FFF2-40B4-BE49-F238E27FC236}">
                <a16:creationId xmlns:a16="http://schemas.microsoft.com/office/drawing/2014/main" xmlns="" id="{BFFA53E9-1299-4AD5-A067-E84AEB0D21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29" t="69796" r="30831" b="1366"/>
          <a:stretch/>
        </p:blipFill>
        <p:spPr bwMode="auto">
          <a:xfrm>
            <a:off x="8776268" y="910458"/>
            <a:ext cx="2661920" cy="73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41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3: Calculate eigen value of the Covariance matrix:</a:t>
            </a:r>
          </a:p>
          <a:p>
            <a:pPr marL="538163" lvl="1" indent="-274638" algn="just">
              <a:spcBef>
                <a:spcPts val="600"/>
              </a:spcBef>
              <a:spcAft>
                <a:spcPts val="600"/>
              </a:spcAft>
              <a:buFont typeface="Wingdings" panose="05000000000000000000" pitchFamily="2" charset="2"/>
              <a:buChar char="Ø"/>
            </a:pPr>
            <a:r>
              <a:rPr lang="en-US" sz="2800" dirty="0"/>
              <a:t>Characteristic equation is used to find eigen values.</a:t>
            </a:r>
            <a:r>
              <a:rPr lang="en-IN" dirty="0"/>
              <a:t> </a:t>
            </a:r>
          </a:p>
          <a:p>
            <a:pPr marL="263525" lvl="1" indent="0" algn="ctr">
              <a:spcBef>
                <a:spcPts val="600"/>
              </a:spcBef>
              <a:spcAft>
                <a:spcPts val="600"/>
              </a:spcAft>
              <a:buNone/>
            </a:pPr>
            <a:r>
              <a:rPr lang="en-IN" sz="3600" dirty="0"/>
              <a:t>det(A- </a:t>
            </a:r>
            <a:r>
              <a:rPr lang="el-GR" sz="3600" dirty="0"/>
              <a:t>λ</a:t>
            </a:r>
            <a:r>
              <a:rPr lang="en-IN" sz="3600" dirty="0"/>
              <a:t>I) = 0</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where </a:t>
            </a:r>
            <a:r>
              <a:rPr lang="en-US" sz="2800" b="1" i="1" dirty="0"/>
              <a:t>I</a:t>
            </a:r>
            <a:r>
              <a:rPr lang="en-US" sz="2800" dirty="0"/>
              <a:t> is the identity matrix and det(B) is the determinant of the matrix B.</a:t>
            </a:r>
          </a:p>
          <a:p>
            <a:pPr marL="538163" lvl="1" indent="-274638" algn="just">
              <a:spcBef>
                <a:spcPts val="600"/>
              </a:spcBef>
              <a:spcAft>
                <a:spcPts val="600"/>
              </a:spcAft>
              <a:buFont typeface="Wingdings" panose="05000000000000000000" pitchFamily="2" charset="2"/>
              <a:buChar char="Ø"/>
            </a:pPr>
            <a:r>
              <a:rPr lang="en-US" sz="2800" dirty="0"/>
              <a:t>From the determinant of the matrix, we can find Quadratic equation and can find the λ.</a:t>
            </a:r>
          </a:p>
          <a:p>
            <a:pPr marL="538163" lvl="1" indent="-274638" algn="just">
              <a:spcBef>
                <a:spcPts val="600"/>
              </a:spcBef>
              <a:spcAft>
                <a:spcPts val="600"/>
              </a:spcAft>
              <a:buFont typeface="Wingdings" panose="05000000000000000000" pitchFamily="2" charset="2"/>
              <a:buChar char="Ø"/>
            </a:pPr>
            <a:r>
              <a:rPr lang="en-US" sz="2800" dirty="0"/>
              <a:t>The solutions </a:t>
            </a:r>
            <a:r>
              <a:rPr lang="el-GR" dirty="0"/>
              <a:t>λ</a:t>
            </a:r>
            <a:r>
              <a:rPr lang="en-IN" dirty="0"/>
              <a:t> </a:t>
            </a:r>
            <a:r>
              <a:rPr lang="en-US" sz="2800" dirty="0"/>
              <a:t>of the characteristic equation are the eigenvalues.</a:t>
            </a:r>
          </a:p>
          <a:p>
            <a:pPr marL="538163" lvl="1" indent="-274638" algn="just">
              <a:spcBef>
                <a:spcPts val="600"/>
              </a:spcBef>
              <a:spcAft>
                <a:spcPts val="600"/>
              </a:spcAft>
              <a:buFont typeface="Wingdings" panose="05000000000000000000" pitchFamily="2" charset="2"/>
              <a:buChar char="Ø"/>
            </a:pPr>
            <a:r>
              <a:rPr lang="en-US" sz="2800" dirty="0"/>
              <a:t> An eigenvalue is a number representing the amount of variance present in the data for a given direction.</a:t>
            </a:r>
          </a:p>
          <a:p>
            <a:pPr marL="538163" lvl="1" indent="-274638" algn="just">
              <a:spcBef>
                <a:spcPts val="600"/>
              </a:spcBef>
              <a:spcAft>
                <a:spcPts val="600"/>
              </a:spcAft>
              <a:buFont typeface="Wingdings" panose="05000000000000000000" pitchFamily="2" charset="2"/>
              <a:buChar char="Ø"/>
            </a:pPr>
            <a:r>
              <a:rPr lang="en-US" sz="2800" dirty="0"/>
              <a:t>N by N matrix has N eigen values.</a:t>
            </a:r>
          </a:p>
          <a:p>
            <a:pPr marL="538163" lvl="1" indent="-274638" algn="just">
              <a:spcBef>
                <a:spcPts val="600"/>
              </a:spcBef>
              <a:spcAft>
                <a:spcPts val="600"/>
              </a:spcAft>
              <a:buFont typeface="Wingdings" panose="05000000000000000000" pitchFamily="2" charset="2"/>
              <a:buChar char="Ø"/>
            </a:pPr>
            <a:endParaRPr lang="en-US" sz="2800" dirty="0"/>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138111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600" dirty="0"/>
              <a:t>[A- </a:t>
            </a:r>
            <a:r>
              <a:rPr lang="el-GR" sz="3600" dirty="0"/>
              <a:t>λ</a:t>
            </a:r>
            <a:r>
              <a:rPr lang="en-IN" sz="3600" dirty="0"/>
              <a:t>I]X = 0       or      </a:t>
            </a:r>
            <a:r>
              <a:rPr lang="en-IN" sz="4000" dirty="0"/>
              <a:t>AX= </a:t>
            </a:r>
            <a:r>
              <a:rPr lang="el-GR" sz="4000" dirty="0"/>
              <a:t>λ</a:t>
            </a:r>
            <a:r>
              <a:rPr lang="en-IN" sz="4000" dirty="0"/>
              <a:t>X </a:t>
            </a:r>
            <a:endParaRPr lang="en-US" sz="4000" dirty="0"/>
          </a:p>
          <a:p>
            <a:pPr marL="538163" lvl="1" indent="-274638" algn="just">
              <a:spcBef>
                <a:spcPts val="600"/>
              </a:spcBef>
              <a:spcAft>
                <a:spcPts val="600"/>
              </a:spcAft>
              <a:buFont typeface="Wingdings" panose="05000000000000000000" pitchFamily="2" charset="2"/>
              <a:buChar char="Ø"/>
            </a:pPr>
            <a:r>
              <a:rPr lang="en-US" sz="2800" dirty="0"/>
              <a:t>The eigenvectors represent the directions in which the data varies the most, while the eigenvalues represent the amount of variation along each eigenvector.</a:t>
            </a:r>
          </a:p>
          <a:p>
            <a:pPr marL="538163" lvl="1" indent="-274638" algn="just">
              <a:spcBef>
                <a:spcPts val="600"/>
              </a:spcBef>
              <a:spcAft>
                <a:spcPts val="600"/>
              </a:spcAft>
              <a:buFont typeface="Wingdings" panose="05000000000000000000" pitchFamily="2" charset="2"/>
              <a:buChar char="Ø"/>
            </a:pPr>
            <a:r>
              <a:rPr lang="en-US" sz="2800" dirty="0"/>
              <a:t>Each  eigenvector has its corresponding eigenvalue.</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2410263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oMath>
                </a14:m>
                <a:endParaRPr lang="en-US" sz="3200" dirty="0"/>
              </a:p>
              <a:p>
                <a:pPr marL="538163" lvl="1" indent="-274638" algn="just">
                  <a:spcBef>
                    <a:spcPts val="600"/>
                  </a:spcBef>
                  <a:spcAft>
                    <a:spcPts val="600"/>
                  </a:spcAft>
                  <a:buFont typeface="Wingdings" panose="05000000000000000000" pitchFamily="2" charset="2"/>
                  <a:buChar char="Ø"/>
                </a:pPr>
                <a:r>
                  <a:rPr lang="en-US" sz="2800" dirty="0"/>
                  <a:t>Find Magnitude ||X|| of the eigen vector X.</a:t>
                </a:r>
              </a:p>
              <a:p>
                <a:pPr marL="538163" lvl="1" indent="-274638" algn="just">
                  <a:spcBef>
                    <a:spcPts val="600"/>
                  </a:spcBef>
                  <a:spcAft>
                    <a:spcPts val="600"/>
                  </a:spcAft>
                  <a:buFont typeface="Wingdings" panose="05000000000000000000" pitchFamily="2" charset="2"/>
                  <a:buChar char="Ø"/>
                </a:pPr>
                <a:r>
                  <a:rPr lang="en-US" sz="2800" dirty="0"/>
                  <a:t>Divide each elements of the eigen vector by ||X||.</a:t>
                </a:r>
              </a:p>
              <a:p>
                <a:pPr marL="538163" lvl="1" indent="-274638" algn="just">
                  <a:spcBef>
                    <a:spcPts val="600"/>
                  </a:spcBef>
                  <a:spcAft>
                    <a:spcPts val="600"/>
                  </a:spcAft>
                  <a:buFont typeface="Wingdings" panose="05000000000000000000" pitchFamily="2" charset="2"/>
                  <a:buChar char="Ø"/>
                </a:pPr>
                <a:r>
                  <a:rPr lang="en-US" sz="2800" dirty="0"/>
                  <a:t>At the end we got final eigen vector </a:t>
                </a:r>
                <a:r>
                  <a:rPr lang="en-US" sz="2800" i="1" dirty="0"/>
                  <a:t>E</a:t>
                </a:r>
                <a:r>
                  <a:rPr lang="en-US" sz="2800" i="1" baseline="-25000" dirty="0"/>
                  <a:t>1</a:t>
                </a:r>
                <a:r>
                  <a:rPr lang="en-US" sz="2800" dirty="0"/>
                  <a:t>. Similarity, can find final eigen vector for all the </a:t>
                </a:r>
                <a:r>
                  <a:rPr lang="en-US" dirty="0"/>
                  <a:t>λ.</a:t>
                </a:r>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638" t="-510" r="-1159"/>
                </a:stretch>
              </a:blipFill>
            </p:spPr>
            <p:txBody>
              <a:bodyPr/>
              <a:lstStyle/>
              <a:p>
                <a:r>
                  <a:rPr lang="en-IN">
                    <a:noFill/>
                  </a:rPr>
                  <a:t> </a:t>
                </a:r>
              </a:p>
            </p:txBody>
          </p:sp>
        </mc:Fallback>
      </mc:AlternateContent>
    </p:spTree>
    <p:extLst>
      <p:ext uri="{BB962C8B-B14F-4D97-AF65-F5344CB8AC3E}">
        <p14:creationId xmlns:p14="http://schemas.microsoft.com/office/powerpoint/2010/main" val="1932164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b="0" i="1" smtClean="0">
                            <a:latin typeface="Cambria Math" panose="02040503050406030204" pitchFamily="18" charset="0"/>
                          </a:rPr>
                          <m:t>𝑖</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1</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𝑚𝑛</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𝑚</m:t>
                                    </m:r>
                                  </m:sub>
                                </m:sSub>
                              </m:e>
                            </m:acc>
                          </m:e>
                        </m:eqArr>
                      </m:e>
                    </m:d>
                  </m:oMath>
                </a14:m>
                <a:r>
                  <a:rPr lang="en-US" dirty="0"/>
                  <a:t>    </a:t>
                </a:r>
              </a:p>
              <a:p>
                <a:pPr marL="538163" lvl="1" indent="-274638" algn="just">
                  <a:spcBef>
                    <a:spcPts val="600"/>
                  </a:spcBef>
                  <a:spcAft>
                    <a:spcPts val="600"/>
                  </a:spcAft>
                  <a:buFont typeface="Wingdings" panose="05000000000000000000" pitchFamily="2" charset="2"/>
                  <a:buChar char="Ø"/>
                </a:pPr>
                <a:r>
                  <a:rPr lang="en-US" sz="2800" dirty="0"/>
                  <a:t>Transpose the final eigen vector and multiply with corresponding values of the original given data.</a:t>
                </a:r>
              </a:p>
              <a:p>
                <a:pPr marL="538163" lvl="1" indent="-274638" algn="just">
                  <a:spcBef>
                    <a:spcPts val="600"/>
                  </a:spcBef>
                  <a:spcAft>
                    <a:spcPts val="600"/>
                  </a:spcAft>
                  <a:buFont typeface="Wingdings" panose="05000000000000000000" pitchFamily="2" charset="2"/>
                  <a:buChar char="Ø"/>
                </a:pPr>
                <a:r>
                  <a:rPr lang="en-US" sz="2800" dirty="0"/>
                  <a:t>After multiply both the matrix, we will get the principal component corresponding to each point.</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638" t="-510" r="-1159"/>
                </a:stretch>
              </a:blipFill>
            </p:spPr>
            <p:txBody>
              <a:bodyPr/>
              <a:lstStyle/>
              <a:p>
                <a:r>
                  <a:rPr lang="en-IN">
                    <a:noFill/>
                  </a:rPr>
                  <a:t> </a:t>
                </a:r>
              </a:p>
            </p:txBody>
          </p:sp>
        </mc:Fallback>
      </mc:AlternateContent>
    </p:spTree>
    <p:extLst>
      <p:ext uri="{BB962C8B-B14F-4D97-AF65-F5344CB8AC3E}">
        <p14:creationId xmlns:p14="http://schemas.microsoft.com/office/powerpoint/2010/main" val="3148707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Step 7: Transform the data (Visualization):</a:t>
            </a:r>
          </a:p>
          <a:p>
            <a:pPr marL="538163" lvl="1" indent="-274638" algn="just">
              <a:spcBef>
                <a:spcPts val="600"/>
              </a:spcBef>
              <a:spcAft>
                <a:spcPts val="600"/>
              </a:spcAft>
              <a:buFont typeface="Wingdings" panose="05000000000000000000" pitchFamily="2" charset="2"/>
              <a:buChar char="Ø"/>
            </a:pPr>
            <a:r>
              <a:rPr lang="en-US" sz="2800" dirty="0"/>
              <a:t>The final step is to transform the original data into the lower-dimensional space defined by the principal components.</a:t>
            </a:r>
          </a:p>
          <a:p>
            <a:pPr marL="538163" lvl="1" indent="-274638" algn="just">
              <a:spcBef>
                <a:spcPts val="600"/>
              </a:spcBef>
              <a:spcAft>
                <a:spcPts val="600"/>
              </a:spcAft>
              <a:buFont typeface="Wingdings" panose="05000000000000000000" pitchFamily="2" charset="2"/>
              <a:buChar char="Ø"/>
            </a:pPr>
            <a:r>
              <a:rPr lang="en-US" sz="2800" dirty="0"/>
              <a:t>The transformation does not modify the original data itself but instead provides a new perspective to better represent the data.</a:t>
            </a:r>
          </a:p>
          <a:p>
            <a:pPr marL="0" indent="0" algn="just">
              <a:spcBef>
                <a:spcPts val="600"/>
              </a:spcBef>
              <a:spcAft>
                <a:spcPts val="600"/>
              </a:spcAft>
              <a:buNone/>
            </a:pPr>
            <a:endParaRPr lang="en-US" dirty="0"/>
          </a:p>
        </p:txBody>
      </p:sp>
    </p:spTree>
    <p:extLst>
      <p:ext uri="{BB962C8B-B14F-4D97-AF65-F5344CB8AC3E}">
        <p14:creationId xmlns:p14="http://schemas.microsoft.com/office/powerpoint/2010/main" val="37908285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smtClean="0"/>
                  <a:t>Example1:</a:t>
                </a:r>
              </a:p>
              <a:p>
                <a:pPr algn="just">
                  <a:spcBef>
                    <a:spcPts val="600"/>
                  </a:spcBef>
                  <a:spcAft>
                    <a:spcPts val="600"/>
                  </a:spcAft>
                </a:pPr>
                <a:r>
                  <a:rPr lang="en-US" dirty="0"/>
                  <a:t>Step 1: Standardization  (or Data normalization):</a:t>
                </a:r>
              </a:p>
              <a:p>
                <a:pPr marL="538163" lvl="1" indent="-274638" algn="just">
                  <a:spcBef>
                    <a:spcPts val="600"/>
                  </a:spcBef>
                  <a:spcAft>
                    <a:spcPts val="600"/>
                  </a:spcAft>
                  <a:buFont typeface="Wingdings" panose="05000000000000000000" pitchFamily="2" charset="2"/>
                  <a:buChar char="Ø"/>
                </a:pPr>
                <a:r>
                  <a:rPr lang="en-US" sz="2800" dirty="0"/>
                  <a:t>Calculate mean</a:t>
                </a: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r>
                        <a:rPr lang="en-IN" b="0" i="0" dirty="0" smtClean="0">
                          <a:latin typeface="Cambria Math" panose="02040503050406030204" pitchFamily="18" charset="0"/>
                        </a:rPr>
                        <m:t>=8,</m:t>
                      </m:r>
                    </m:oMath>
                  </m:oMathPara>
                </a14:m>
                <a:endParaRPr lang="en-IN" b="0" i="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i="1" dirty="0" smtClean="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2</m:t>
                              </m:r>
                            </m:sub>
                          </m:sSub>
                        </m:e>
                      </m:acc>
                      <m:r>
                        <a:rPr lang="en-IN" b="0" i="1" dirty="0" smtClean="0">
                          <a:latin typeface="Cambria Math" panose="02040503050406030204" pitchFamily="18" charset="0"/>
                        </a:rPr>
                        <m:t>=8.5</m:t>
                      </m:r>
                    </m:oMath>
                  </m:oMathPara>
                </a14:m>
                <a:endParaRPr lang="en-US" dirty="0"/>
              </a:p>
              <a:p>
                <a:pPr algn="just">
                  <a:spcBef>
                    <a:spcPts val="600"/>
                  </a:spcBef>
                  <a:spcAft>
                    <a:spcPts val="600"/>
                  </a:spcAft>
                </a:pPr>
                <a:endParaRPr lang="en-US" dirty="0" smtClean="0"/>
              </a:p>
              <a:p>
                <a:pPr algn="just">
                  <a:spcBef>
                    <a:spcPts val="600"/>
                  </a:spcBef>
                  <a:spcAft>
                    <a:spcPts val="600"/>
                  </a:spcAft>
                </a:pPr>
                <a:r>
                  <a:rPr lang="en-US" dirty="0" smtClean="0"/>
                  <a:t>Step 2: Find Covariance matrix:</a:t>
                </a:r>
              </a:p>
              <a:p>
                <a:pPr marL="263525" lvl="1" indent="0" algn="just">
                  <a:spcBef>
                    <a:spcPts val="600"/>
                  </a:spcBef>
                  <a:spcAft>
                    <a:spcPts val="600"/>
                  </a:spcAft>
                  <a:buNone/>
                </a:pPr>
                <a:r>
                  <a:rPr lang="en-US" sz="2800" dirty="0" smtClean="0"/>
                  <a:t>						</a:t>
                </a:r>
                <a:endParaRPr lang="en-IN" sz="2800" dirty="0"/>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638" t="-510"/>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xmlns="" id="{967FE124-BA5C-4E46-85B2-1AEC1EE511C1}"/>
              </a:ext>
            </a:extLst>
          </p:cNvPr>
          <p:cNvGraphicFramePr>
            <a:graphicFrameLocks noGrp="1"/>
          </p:cNvGraphicFramePr>
          <p:nvPr>
            <p:extLst/>
          </p:nvPr>
        </p:nvGraphicFramePr>
        <p:xfrm>
          <a:off x="8361681" y="774700"/>
          <a:ext cx="2346959" cy="2286000"/>
        </p:xfrm>
        <a:graphic>
          <a:graphicData uri="http://schemas.openxmlformats.org/drawingml/2006/table">
            <a:tbl>
              <a:tblPr firstRow="1" bandRow="1">
                <a:tableStyleId>{5940675A-B579-460E-94D1-54222C63F5DA}</a:tableStyleId>
              </a:tblPr>
              <a:tblGrid>
                <a:gridCol w="1026159">
                  <a:extLst>
                    <a:ext uri="{9D8B030D-6E8A-4147-A177-3AD203B41FA5}">
                      <a16:colId xmlns:a16="http://schemas.microsoft.com/office/drawing/2014/main" xmlns="" val="713038321"/>
                    </a:ext>
                  </a:extLst>
                </a:gridCol>
                <a:gridCol w="701041">
                  <a:extLst>
                    <a:ext uri="{9D8B030D-6E8A-4147-A177-3AD203B41FA5}">
                      <a16:colId xmlns:a16="http://schemas.microsoft.com/office/drawing/2014/main" xmlns="" val="129950307"/>
                    </a:ext>
                  </a:extLst>
                </a:gridCol>
                <a:gridCol w="619759">
                  <a:extLst>
                    <a:ext uri="{9D8B030D-6E8A-4147-A177-3AD203B41FA5}">
                      <a16:colId xmlns:a16="http://schemas.microsoft.com/office/drawing/2014/main" xmlns=""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a16="http://schemas.microsoft.com/office/drawing/2014/main" xmlns=""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a16="http://schemas.microsoft.com/office/drawing/2014/main" xmlns=""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a16="http://schemas.microsoft.com/office/drawing/2014/main" xmlns=""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a16="http://schemas.microsoft.com/office/drawing/2014/main" xmlns=""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a16="http://schemas.microsoft.com/office/drawing/2014/main" xmlns="" val="132727978"/>
                  </a:ext>
                </a:extLst>
              </a:tr>
            </a:tbl>
          </a:graphicData>
        </a:graphic>
      </p:graphicFrame>
      <p:pic>
        <p:nvPicPr>
          <p:cNvPr id="6" name="Picture 2" descr="Input">
            <a:extLst>
              <a:ext uri="{FF2B5EF4-FFF2-40B4-BE49-F238E27FC236}">
                <a16:creationId xmlns:a16="http://schemas.microsoft.com/office/drawing/2014/main" xmlns="" id="{349EF2AD-FED8-4D92-8A11-611A6F1C9F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87" t="69796" r="30831" b="-685"/>
          <a:stretch/>
        </p:blipFill>
        <p:spPr bwMode="auto">
          <a:xfrm>
            <a:off x="2087777" y="4203311"/>
            <a:ext cx="2956560" cy="8776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40298DDB-D4BA-41DD-9257-5C0FB503824A}"/>
                  </a:ext>
                </a:extLst>
              </p:cNvPr>
              <p:cNvSpPr/>
              <p:nvPr/>
            </p:nvSpPr>
            <p:spPr>
              <a:xfrm>
                <a:off x="937365" y="5454209"/>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xmlns="" xmlns:a14="http://schemas.microsoft.com/office/drawing/2010/main" id="{40298DDB-D4BA-41DD-9257-5C0FB503824A}"/>
                  </a:ext>
                </a:extLst>
              </p:cNvPr>
              <p:cNvSpPr>
                <a:spLocks noRot="1" noChangeAspect="1" noMove="1" noResize="1" noEditPoints="1" noAdjustHandles="1" noChangeArrowheads="1" noChangeShapeType="1" noTextEdit="1"/>
              </p:cNvSpPr>
              <p:nvPr/>
            </p:nvSpPr>
            <p:spPr>
              <a:xfrm>
                <a:off x="937365" y="5454209"/>
                <a:ext cx="2300823" cy="792396"/>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367019" y="4642125"/>
                <a:ext cx="5031035" cy="2477601"/>
              </a:xfrm>
              <a:prstGeom prst="rect">
                <a:avLst/>
              </a:prstGeom>
              <a:noFill/>
            </p:spPr>
            <p:txBody>
              <a:bodyPr wrap="square" rtlCol="0">
                <a:spAutoFit/>
              </a:bodyPr>
              <a:lstStyle/>
              <a:p>
                <a:pPr marL="263525" lvl="1" indent="0" algn="just">
                  <a:spcBef>
                    <a:spcPts val="600"/>
                  </a:spcBef>
                  <a:spcAft>
                    <a:spcPts val="600"/>
                  </a:spcAft>
                  <a:buNone/>
                </a:pPr>
                <a:r>
                  <a:rPr lang="en-US" sz="2800" dirty="0" smtClean="0"/>
                  <a:t>                                                                </a:t>
                </a:r>
                <a:r>
                  <a:rPr lang="en-US" sz="2800" dirty="0" smtClean="0">
                    <a:latin typeface="Cambria Math" panose="02040503050406030204" pitchFamily="18" charset="0"/>
                    <a:ea typeface="Cambria Math" panose="02040503050406030204" pitchFamily="18" charset="0"/>
                  </a:rPr>
                  <a:t>(X</a:t>
                </a:r>
                <a:r>
                  <a:rPr lang="en-US" sz="2800" baseline="-25000" dirty="0" smtClean="0">
                    <a:latin typeface="Cambria Math" panose="02040503050406030204" pitchFamily="18" charset="0"/>
                    <a:ea typeface="Cambria Math" panose="02040503050406030204" pitchFamily="18" charset="0"/>
                  </a:rPr>
                  <a:t>1</a:t>
                </a:r>
                <a:r>
                  <a:rPr lang="en-US" sz="2800" b="1" baseline="-25000" dirty="0" smtClean="0">
                    <a:latin typeface="Cambria Math" panose="02040503050406030204" pitchFamily="18" charset="0"/>
                    <a:ea typeface="Cambria Math" panose="02040503050406030204" pitchFamily="18" charset="0"/>
                  </a:rPr>
                  <a:t> </a:t>
                </a:r>
                <a:r>
                  <a:rPr lang="en-US" sz="2800" b="1" dirty="0" smtClean="0"/>
                  <a:t>-</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i="1" dirty="0">
                            <a:latin typeface="Cambria Math" panose="02040503050406030204" pitchFamily="18" charset="0"/>
                          </a:rPr>
                          <m:t> </m:t>
                        </m:r>
                      </m:e>
                    </m:acc>
                  </m:oMath>
                </a14:m>
                <a:r>
                  <a:rPr lang="en-US" sz="2800" dirty="0"/>
                  <a:t>)</a:t>
                </a:r>
                <a:r>
                  <a:rPr lang="en-US" sz="2800" baseline="30000" dirty="0"/>
                  <a:t>2</a:t>
                </a:r>
                <a:r>
                  <a:rPr lang="en-US" sz="2800" dirty="0"/>
                  <a:t>/n-1(n is 4 here)=</a:t>
                </a:r>
                <a:r>
                  <a:rPr lang="en-US" sz="2800" dirty="0" smtClean="0"/>
                  <a:t>14</a:t>
                </a:r>
              </a:p>
              <a:p>
                <a:pPr marL="263525" lvl="1" indent="0" algn="just">
                  <a:spcBef>
                    <a:spcPts val="600"/>
                  </a:spcBef>
                  <a:spcAft>
                    <a:spcPts val="600"/>
                  </a:spcAft>
                  <a:buNone/>
                </a:pPr>
                <a:r>
                  <a:rPr lang="en-US" sz="2800" dirty="0" smtClean="0"/>
                  <a:t>(</a:t>
                </a:r>
                <a:r>
                  <a:rPr lang="en-US" sz="2800" dirty="0">
                    <a:latin typeface="Cambria Math" panose="02040503050406030204" pitchFamily="18" charset="0"/>
                    <a:ea typeface="Cambria Math" panose="02040503050406030204" pitchFamily="18" charset="0"/>
                  </a:rPr>
                  <a:t>(X</a:t>
                </a:r>
                <a:r>
                  <a:rPr lang="en-US" sz="2800" baseline="-25000" dirty="0">
                    <a:latin typeface="Cambria Math" panose="02040503050406030204" pitchFamily="18" charset="0"/>
                    <a:ea typeface="Cambria Math" panose="02040503050406030204" pitchFamily="18" charset="0"/>
                  </a:rPr>
                  <a:t>1</a:t>
                </a:r>
                <a:r>
                  <a:rPr lang="en-US" sz="2800" b="1" baseline="-25000" dirty="0">
                    <a:latin typeface="Cambria Math" panose="02040503050406030204" pitchFamily="18" charset="0"/>
                    <a:ea typeface="Cambria Math" panose="02040503050406030204" pitchFamily="18" charset="0"/>
                  </a:rPr>
                  <a:t> </a:t>
                </a:r>
                <a:r>
                  <a:rPr lang="en-US" sz="2800" b="1" dirty="0"/>
                  <a:t>-</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i="1" dirty="0">
                            <a:latin typeface="Cambria Math" panose="02040503050406030204" pitchFamily="18" charset="0"/>
                          </a:rPr>
                          <m:t> </m:t>
                        </m:r>
                      </m:e>
                    </m:acc>
                  </m:oMath>
                </a14:m>
                <a:r>
                  <a:rPr lang="en-US" sz="2800" dirty="0"/>
                  <a:t>) </a:t>
                </a:r>
                <a:r>
                  <a:rPr lang="en-US" sz="2800" dirty="0" smtClean="0"/>
                  <a:t>*</a:t>
                </a:r>
                <a:r>
                  <a:rPr lang="en-US" sz="2800" b="1" dirty="0"/>
                  <a:t> </a:t>
                </a:r>
                <a:r>
                  <a:rPr lang="en-US" sz="2800" dirty="0" smtClean="0"/>
                  <a:t>(X</a:t>
                </a:r>
                <a:r>
                  <a:rPr lang="en-US" sz="2800" baseline="-25000" dirty="0" smtClean="0"/>
                  <a:t>2</a:t>
                </a:r>
                <a:r>
                  <a:rPr lang="en-US" sz="2800" b="1" baseline="-25000" dirty="0" smtClean="0"/>
                  <a:t> </a:t>
                </a:r>
                <a:r>
                  <a:rPr lang="en-US" sz="2800" b="1" dirty="0" smtClean="0"/>
                  <a:t>-</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US" sz="2800" b="0" i="1" dirty="0" smtClean="0">
                                <a:latin typeface="Cambria Math" panose="02040503050406030204" pitchFamily="18" charset="0"/>
                              </a:rPr>
                              <m:t>2</m:t>
                            </m:r>
                          </m:sub>
                        </m:sSub>
                        <m:r>
                          <a:rPr lang="en-US" sz="2800" i="1" dirty="0">
                            <a:latin typeface="Cambria Math" panose="02040503050406030204" pitchFamily="18" charset="0"/>
                          </a:rPr>
                          <m:t> </m:t>
                        </m:r>
                      </m:e>
                    </m:acc>
                  </m:oMath>
                </a14:m>
                <a:r>
                  <a:rPr lang="en-US" sz="2800" dirty="0"/>
                  <a:t>) )/n-1=-11</a:t>
                </a:r>
              </a:p>
              <a:p>
                <a:pPr marL="263525" lvl="1" indent="0" algn="just">
                  <a:spcBef>
                    <a:spcPts val="600"/>
                  </a:spcBef>
                  <a:spcAft>
                    <a:spcPts val="600"/>
                  </a:spcAft>
                  <a:buNone/>
                </a:pPr>
                <a:r>
                  <a:rPr lang="en-US" sz="2800" dirty="0" smtClean="0"/>
                  <a:t>(</a:t>
                </a:r>
                <a:r>
                  <a:rPr lang="en-US" sz="2800" dirty="0"/>
                  <a:t>X</a:t>
                </a:r>
                <a:r>
                  <a:rPr lang="en-US" sz="2800" baseline="-25000" dirty="0"/>
                  <a:t>2</a:t>
                </a:r>
                <a:r>
                  <a:rPr lang="en-US" sz="2800" b="1" baseline="-25000" dirty="0"/>
                  <a:t> </a:t>
                </a:r>
                <a:r>
                  <a:rPr lang="en-US" sz="2800" dirty="0" smtClean="0"/>
                  <a:t>-</a:t>
                </a:r>
                <a14:m>
                  <m:oMath xmlns:m="http://schemas.openxmlformats.org/officeDocument/2006/math">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r>
                          <a:rPr lang="en-US" sz="2800" i="1" dirty="0">
                            <a:latin typeface="Cambria Math" panose="02040503050406030204" pitchFamily="18" charset="0"/>
                          </a:rPr>
                          <m:t> </m:t>
                        </m:r>
                      </m:e>
                    </m:acc>
                  </m:oMath>
                </a14:m>
                <a:r>
                  <a:rPr lang="en-US" sz="2800" dirty="0"/>
                  <a:t>)</a:t>
                </a:r>
                <a:r>
                  <a:rPr lang="en-US" sz="2800" baseline="30000" dirty="0"/>
                  <a:t>2</a:t>
                </a:r>
                <a:r>
                  <a:rPr lang="en-US" sz="2800" dirty="0"/>
                  <a:t>/n-1=23</a:t>
                </a:r>
                <a:endParaRPr lang="en-IN" sz="2800" dirty="0"/>
              </a:p>
              <a:p>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3367019" y="4642125"/>
                <a:ext cx="5031035" cy="2477601"/>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nvPr>
            </p:nvGraphicFramePr>
            <p:xfrm>
              <a:off x="6217630" y="3194714"/>
              <a:ext cx="5265000" cy="1854200"/>
            </p:xfrm>
            <a:graphic>
              <a:graphicData uri="http://schemas.openxmlformats.org/drawingml/2006/table">
                <a:tbl>
                  <a:tblPr firstRow="1" bandRow="1">
                    <a:tableStyleId>{5940675A-B579-460E-94D1-54222C63F5DA}</a:tableStyleId>
                  </a:tblPr>
                  <a:tblGrid>
                    <a:gridCol w="1053000"/>
                    <a:gridCol w="1053000"/>
                    <a:gridCol w="1053000"/>
                    <a:gridCol w="1053000"/>
                    <a:gridCol w="1053000"/>
                  </a:tblGrid>
                  <a:tr h="370840">
                    <a:tc>
                      <a:txBody>
                        <a:bodyPr/>
                        <a:lstStyle/>
                        <a:p>
                          <a:r>
                            <a:rPr lang="en-US" b="1" dirty="0" smtClean="0"/>
                            <a:t>Feature</a:t>
                          </a:r>
                          <a:endParaRPr lang="en-IN" b="1" dirty="0"/>
                        </a:p>
                      </a:txBody>
                      <a:tcPr/>
                    </a:tc>
                    <a:tc>
                      <a:txBody>
                        <a:bodyPr/>
                        <a:lstStyle/>
                        <a:p>
                          <a:r>
                            <a:rPr lang="en-US" b="1" dirty="0" smtClean="0"/>
                            <a:t>X</a:t>
                          </a:r>
                          <a:r>
                            <a:rPr lang="en-US" b="1" baseline="-25000" dirty="0" smtClean="0"/>
                            <a:t>1</a:t>
                          </a:r>
                          <a:r>
                            <a:rPr lang="en-US" b="1" baseline="0" dirty="0" smtClean="0"/>
                            <a:t>-</a:t>
                          </a:r>
                          <a14:m>
                            <m:oMath xmlns:m="http://schemas.openxmlformats.org/officeDocument/2006/math">
                              <m:acc>
                                <m:accPr>
                                  <m:chr m:val="̅"/>
                                  <m:ctrlPr>
                                    <a:rPr lang="en-IN" b="1" i="1" dirty="0" smtClean="0">
                                      <a:latin typeface="Cambria Math" panose="02040503050406030204" pitchFamily="18" charset="0"/>
                                    </a:rPr>
                                  </m:ctrlPr>
                                </m:accPr>
                                <m:e>
                                  <m:sSub>
                                    <m:sSubPr>
                                      <m:ctrlPr>
                                        <a:rPr lang="en-IN" b="1" i="1" dirty="0">
                                          <a:latin typeface="Cambria Math" panose="02040503050406030204" pitchFamily="18" charset="0"/>
                                        </a:rPr>
                                      </m:ctrlPr>
                                    </m:sSubPr>
                                    <m:e>
                                      <m:r>
                                        <a:rPr lang="en-IN" b="1" i="1" dirty="0">
                                          <a:latin typeface="Cambria Math" panose="02040503050406030204" pitchFamily="18" charset="0"/>
                                        </a:rPr>
                                        <m:t>𝑿</m:t>
                                      </m:r>
                                    </m:e>
                                    <m:sub>
                                      <m:r>
                                        <a:rPr lang="en-IN" b="1" i="1" dirty="0">
                                          <a:latin typeface="Cambria Math" panose="02040503050406030204" pitchFamily="18" charset="0"/>
                                        </a:rPr>
                                        <m:t>𝟏</m:t>
                                      </m:r>
                                    </m:sub>
                                  </m:sSub>
                                </m:e>
                              </m:acc>
                            </m:oMath>
                          </a14:m>
                          <a:endParaRPr lang="en-IN" b="1" dirty="0"/>
                        </a:p>
                      </a:txBody>
                      <a:tcPr/>
                    </a:tc>
                    <a:tc>
                      <a:txBody>
                        <a:bodyPr/>
                        <a:lstStyle/>
                        <a:p>
                          <a:r>
                            <a:rPr lang="en-US" b="1" baseline="0" dirty="0" smtClean="0"/>
                            <a:t>X</a:t>
                          </a:r>
                          <a:r>
                            <a:rPr lang="en-US" b="1" baseline="-25000" dirty="0" smtClean="0"/>
                            <a:t>2</a:t>
                          </a:r>
                          <a:r>
                            <a:rPr lang="en-US" b="1" baseline="0" dirty="0" smtClean="0"/>
                            <a:t>-</a:t>
                          </a:r>
                          <a14:m>
                            <m:oMath xmlns:m="http://schemas.openxmlformats.org/officeDocument/2006/math">
                              <m:acc>
                                <m:accPr>
                                  <m:chr m:val="̅"/>
                                  <m:ctrlPr>
                                    <a:rPr lang="en-IN" b="1" i="1" dirty="0" smtClean="0">
                                      <a:latin typeface="Cambria Math" panose="02040503050406030204" pitchFamily="18" charset="0"/>
                                    </a:rPr>
                                  </m:ctrlPr>
                                </m:accPr>
                                <m:e>
                                  <m:sSub>
                                    <m:sSubPr>
                                      <m:ctrlPr>
                                        <a:rPr lang="en-IN" b="1" i="1" dirty="0">
                                          <a:latin typeface="Cambria Math" panose="02040503050406030204" pitchFamily="18" charset="0"/>
                                        </a:rPr>
                                      </m:ctrlPr>
                                    </m:sSubPr>
                                    <m:e>
                                      <m:r>
                                        <a:rPr lang="en-IN" b="1" i="1" dirty="0">
                                          <a:latin typeface="Cambria Math" panose="02040503050406030204" pitchFamily="18" charset="0"/>
                                        </a:rPr>
                                        <m:t>𝑿</m:t>
                                      </m:r>
                                    </m:e>
                                    <m:sub>
                                      <m:r>
                                        <a:rPr lang="en-IN" b="1" i="1" dirty="0" smtClean="0">
                                          <a:latin typeface="Cambria Math" panose="02040503050406030204" pitchFamily="18" charset="0"/>
                                        </a:rPr>
                                        <m:t>𝟐</m:t>
                                      </m:r>
                                    </m:sub>
                                  </m:sSub>
                                </m:e>
                              </m:acc>
                            </m:oMath>
                          </a14:m>
                          <a:endParaRPr lang="en-IN" b="1" baseline="0" dirty="0"/>
                        </a:p>
                      </a:txBody>
                      <a:tcPr/>
                    </a:tc>
                    <a:tc>
                      <a:txBody>
                        <a:bodyPr/>
                        <a:lstStyle/>
                        <a:p>
                          <a:r>
                            <a:rPr lang="en-US" b="1" baseline="0" dirty="0" smtClean="0"/>
                            <a:t>X</a:t>
                          </a:r>
                          <a:r>
                            <a:rPr lang="en-US" b="1" baseline="-25000" dirty="0" smtClean="0"/>
                            <a:t>1</a:t>
                          </a:r>
                          <a:r>
                            <a:rPr lang="en-US" b="1" baseline="30000" dirty="0" smtClean="0"/>
                            <a:t>2</a:t>
                          </a:r>
                          <a:endParaRPr lang="en-IN" b="1" baseline="0" dirty="0"/>
                        </a:p>
                      </a:txBody>
                      <a:tcPr/>
                    </a:tc>
                    <a:tc>
                      <a:txBody>
                        <a:bodyPr/>
                        <a:lstStyle/>
                        <a:p>
                          <a:r>
                            <a:rPr lang="en-US" b="1" baseline="0" dirty="0" smtClean="0"/>
                            <a:t>X</a:t>
                          </a:r>
                          <a:r>
                            <a:rPr lang="en-US" b="1" baseline="-25000" dirty="0" smtClean="0"/>
                            <a:t>2</a:t>
                          </a:r>
                          <a:r>
                            <a:rPr lang="en-US" b="1" baseline="30000" dirty="0" smtClean="0"/>
                            <a:t>2</a:t>
                          </a:r>
                          <a:endParaRPr lang="en-IN" b="1" baseline="0" dirty="0"/>
                        </a:p>
                      </a:txBody>
                      <a:tcPr/>
                    </a:tc>
                  </a:tr>
                  <a:tr h="370840">
                    <a:tc>
                      <a:txBody>
                        <a:bodyPr/>
                        <a:lstStyle/>
                        <a:p>
                          <a:r>
                            <a:rPr lang="en-US" dirty="0" smtClean="0"/>
                            <a:t>E1</a:t>
                          </a:r>
                          <a:endParaRPr lang="en-IN" dirty="0"/>
                        </a:p>
                      </a:txBody>
                      <a:tcPr/>
                    </a:tc>
                    <a:tc>
                      <a:txBody>
                        <a:bodyPr/>
                        <a:lstStyle/>
                        <a:p>
                          <a:r>
                            <a:rPr lang="en-US" dirty="0" smtClean="0"/>
                            <a:t>-4</a:t>
                          </a:r>
                          <a:endParaRPr lang="en-IN" dirty="0"/>
                        </a:p>
                      </a:txBody>
                      <a:tcPr/>
                    </a:tc>
                    <a:tc>
                      <a:txBody>
                        <a:bodyPr/>
                        <a:lstStyle/>
                        <a:p>
                          <a:r>
                            <a:rPr lang="en-US" dirty="0" smtClean="0"/>
                            <a:t>2.5</a:t>
                          </a:r>
                          <a:endParaRPr lang="en-IN" dirty="0"/>
                        </a:p>
                      </a:txBody>
                      <a:tcPr/>
                    </a:tc>
                    <a:tc>
                      <a:txBody>
                        <a:bodyPr/>
                        <a:lstStyle/>
                        <a:p>
                          <a:r>
                            <a:rPr lang="en-US" dirty="0" smtClean="0"/>
                            <a:t>16</a:t>
                          </a:r>
                          <a:endParaRPr lang="en-IN" dirty="0"/>
                        </a:p>
                      </a:txBody>
                      <a:tcPr/>
                    </a:tc>
                    <a:tc>
                      <a:txBody>
                        <a:bodyPr/>
                        <a:lstStyle/>
                        <a:p>
                          <a:r>
                            <a:rPr lang="en-US" dirty="0" smtClean="0"/>
                            <a:t>6.25</a:t>
                          </a:r>
                          <a:endParaRPr lang="en-IN" dirty="0"/>
                        </a:p>
                      </a:txBody>
                      <a:tcPr/>
                    </a:tc>
                  </a:tr>
                  <a:tr h="370840">
                    <a:tc>
                      <a:txBody>
                        <a:bodyPr/>
                        <a:lstStyle/>
                        <a:p>
                          <a:r>
                            <a:rPr lang="en-US" dirty="0" smtClean="0"/>
                            <a:t>E2</a:t>
                          </a:r>
                          <a:endParaRPr lang="en-IN" dirty="0"/>
                        </a:p>
                      </a:txBody>
                      <a:tcPr/>
                    </a:tc>
                    <a:tc>
                      <a:txBody>
                        <a:bodyPr/>
                        <a:lstStyle/>
                        <a:p>
                          <a:r>
                            <a:rPr lang="en-US" dirty="0" smtClean="0"/>
                            <a:t>0</a:t>
                          </a:r>
                          <a:endParaRPr lang="en-IN" dirty="0"/>
                        </a:p>
                      </a:txBody>
                      <a:tcPr/>
                    </a:tc>
                    <a:tc>
                      <a:txBody>
                        <a:bodyPr/>
                        <a:lstStyle/>
                        <a:p>
                          <a:r>
                            <a:rPr lang="en-US" dirty="0" smtClean="0"/>
                            <a:t>-4.5</a:t>
                          </a:r>
                          <a:endParaRPr lang="en-IN" dirty="0"/>
                        </a:p>
                      </a:txBody>
                      <a:tcPr/>
                    </a:tc>
                    <a:tc>
                      <a:txBody>
                        <a:bodyPr/>
                        <a:lstStyle/>
                        <a:p>
                          <a:r>
                            <a:rPr lang="en-US" dirty="0" smtClean="0"/>
                            <a:t>0</a:t>
                          </a:r>
                          <a:endParaRPr lang="en-IN" dirty="0"/>
                        </a:p>
                      </a:txBody>
                      <a:tcPr/>
                    </a:tc>
                    <a:tc>
                      <a:txBody>
                        <a:bodyPr/>
                        <a:lstStyle/>
                        <a:p>
                          <a:r>
                            <a:rPr lang="en-US" dirty="0" smtClean="0"/>
                            <a:t>20.25</a:t>
                          </a:r>
                          <a:endParaRPr lang="en-IN" dirty="0"/>
                        </a:p>
                      </a:txBody>
                      <a:tcPr/>
                    </a:tc>
                  </a:tr>
                  <a:tr h="370840">
                    <a:tc>
                      <a:txBody>
                        <a:bodyPr/>
                        <a:lstStyle/>
                        <a:p>
                          <a:r>
                            <a:rPr lang="en-US" dirty="0" smtClean="0"/>
                            <a:t>E3</a:t>
                          </a:r>
                          <a:endParaRPr lang="en-IN" dirty="0"/>
                        </a:p>
                      </a:txBody>
                      <a:tcPr/>
                    </a:tc>
                    <a:tc>
                      <a:txBody>
                        <a:bodyPr/>
                        <a:lstStyle/>
                        <a:p>
                          <a:r>
                            <a:rPr lang="en-US" dirty="0" smtClean="0"/>
                            <a:t>5</a:t>
                          </a:r>
                          <a:endParaRPr lang="en-IN" dirty="0"/>
                        </a:p>
                      </a:txBody>
                      <a:tcPr/>
                    </a:tc>
                    <a:tc>
                      <a:txBody>
                        <a:bodyPr/>
                        <a:lstStyle/>
                        <a:p>
                          <a:r>
                            <a:rPr lang="en-US" dirty="0" smtClean="0"/>
                            <a:t>-3.5</a:t>
                          </a:r>
                          <a:endParaRPr lang="en-IN" dirty="0"/>
                        </a:p>
                      </a:txBody>
                      <a:tcPr/>
                    </a:tc>
                    <a:tc>
                      <a:txBody>
                        <a:bodyPr/>
                        <a:lstStyle/>
                        <a:p>
                          <a:r>
                            <a:rPr lang="en-US" dirty="0" smtClean="0"/>
                            <a:t>25</a:t>
                          </a:r>
                          <a:endParaRPr lang="en-IN" dirty="0"/>
                        </a:p>
                      </a:txBody>
                      <a:tcPr/>
                    </a:tc>
                    <a:tc>
                      <a:txBody>
                        <a:bodyPr/>
                        <a:lstStyle/>
                        <a:p>
                          <a:r>
                            <a:rPr lang="en-US" dirty="0" smtClean="0"/>
                            <a:t>12.25</a:t>
                          </a:r>
                          <a:endParaRPr lang="en-IN" dirty="0"/>
                        </a:p>
                      </a:txBody>
                      <a:tcPr/>
                    </a:tc>
                  </a:tr>
                  <a:tr h="370840">
                    <a:tc>
                      <a:txBody>
                        <a:bodyPr/>
                        <a:lstStyle/>
                        <a:p>
                          <a:r>
                            <a:rPr lang="en-US" dirty="0" smtClean="0"/>
                            <a:t>E4</a:t>
                          </a:r>
                          <a:endParaRPr lang="en-IN" dirty="0"/>
                        </a:p>
                      </a:txBody>
                      <a:tcPr/>
                    </a:tc>
                    <a:tc>
                      <a:txBody>
                        <a:bodyPr/>
                        <a:lstStyle/>
                        <a:p>
                          <a:r>
                            <a:rPr lang="en-US" dirty="0" smtClean="0"/>
                            <a:t>-1</a:t>
                          </a:r>
                          <a:endParaRPr lang="en-IN" dirty="0"/>
                        </a:p>
                      </a:txBody>
                      <a:tcPr/>
                    </a:tc>
                    <a:tc>
                      <a:txBody>
                        <a:bodyPr/>
                        <a:lstStyle/>
                        <a:p>
                          <a:r>
                            <a:rPr lang="en-US" dirty="0" smtClean="0"/>
                            <a:t>5.5</a:t>
                          </a:r>
                          <a:endParaRPr lang="en-IN" dirty="0"/>
                        </a:p>
                      </a:txBody>
                      <a:tcPr/>
                    </a:tc>
                    <a:tc>
                      <a:txBody>
                        <a:bodyPr/>
                        <a:lstStyle/>
                        <a:p>
                          <a:r>
                            <a:rPr lang="en-US" dirty="0" smtClean="0"/>
                            <a:t>1</a:t>
                          </a:r>
                          <a:endParaRPr lang="en-IN" dirty="0"/>
                        </a:p>
                      </a:txBody>
                      <a:tcPr/>
                    </a:tc>
                    <a:tc>
                      <a:txBody>
                        <a:bodyPr/>
                        <a:lstStyle/>
                        <a:p>
                          <a:r>
                            <a:rPr lang="en-US" dirty="0" smtClean="0"/>
                            <a:t>30.25</a:t>
                          </a:r>
                          <a:endParaRPr lang="en-IN" dirty="0"/>
                        </a:p>
                      </a:txBody>
                      <a:tcPr/>
                    </a:tc>
                  </a:tr>
                </a:tbl>
              </a:graphicData>
            </a:graphic>
          </p:graphicFrame>
        </mc:Choice>
        <mc:Fallback xmlns="">
          <p:graphicFrame>
            <p:nvGraphicFramePr>
              <p:cNvPr id="9" name="Table 8"/>
              <p:cNvGraphicFramePr>
                <a:graphicFrameLocks noGrp="1"/>
              </p:cNvGraphicFramePr>
              <p:nvPr>
                <p:extLst/>
              </p:nvPr>
            </p:nvGraphicFramePr>
            <p:xfrm>
              <a:off x="6217630" y="3194714"/>
              <a:ext cx="5265000" cy="1854200"/>
            </p:xfrm>
            <a:graphic>
              <a:graphicData uri="http://schemas.openxmlformats.org/drawingml/2006/table">
                <a:tbl>
                  <a:tblPr firstRow="1" bandRow="1">
                    <a:tableStyleId>{5940675A-B579-460E-94D1-54222C63F5DA}</a:tableStyleId>
                  </a:tblPr>
                  <a:tblGrid>
                    <a:gridCol w="1053000"/>
                    <a:gridCol w="1053000"/>
                    <a:gridCol w="1053000"/>
                    <a:gridCol w="1053000"/>
                    <a:gridCol w="1053000"/>
                  </a:tblGrid>
                  <a:tr h="370840">
                    <a:tc>
                      <a:txBody>
                        <a:bodyPr/>
                        <a:lstStyle/>
                        <a:p>
                          <a:r>
                            <a:rPr lang="en-US" b="1" dirty="0" smtClean="0"/>
                            <a:t>Feature</a:t>
                          </a:r>
                          <a:endParaRPr lang="en-IN" b="1" dirty="0"/>
                        </a:p>
                      </a:txBody>
                      <a:tcPr/>
                    </a:tc>
                    <a:tc>
                      <a:txBody>
                        <a:bodyPr/>
                        <a:lstStyle/>
                        <a:p>
                          <a:endParaRPr lang="en-US"/>
                        </a:p>
                      </a:txBody>
                      <a:tcPr>
                        <a:blipFill rotWithShape="0">
                          <a:blip r:embed="rId6"/>
                          <a:stretch>
                            <a:fillRect l="-100578" t="-3279" r="-301156" b="-403279"/>
                          </a:stretch>
                        </a:blipFill>
                      </a:tcPr>
                    </a:tc>
                    <a:tc>
                      <a:txBody>
                        <a:bodyPr/>
                        <a:lstStyle/>
                        <a:p>
                          <a:endParaRPr lang="en-US"/>
                        </a:p>
                      </a:txBody>
                      <a:tcPr>
                        <a:blipFill rotWithShape="0">
                          <a:blip r:embed="rId6"/>
                          <a:stretch>
                            <a:fillRect l="-200578" t="-3279" r="-201156" b="-403279"/>
                          </a:stretch>
                        </a:blipFill>
                      </a:tcPr>
                    </a:tc>
                    <a:tc>
                      <a:txBody>
                        <a:bodyPr/>
                        <a:lstStyle/>
                        <a:p>
                          <a:r>
                            <a:rPr lang="en-US" b="1" baseline="0" dirty="0" smtClean="0"/>
                            <a:t>X</a:t>
                          </a:r>
                          <a:r>
                            <a:rPr lang="en-US" b="1" baseline="-25000" dirty="0" smtClean="0"/>
                            <a:t>1</a:t>
                          </a:r>
                          <a:r>
                            <a:rPr lang="en-US" b="1" baseline="30000" dirty="0" smtClean="0"/>
                            <a:t>2</a:t>
                          </a:r>
                          <a:endParaRPr lang="en-IN" b="1" baseline="0" dirty="0"/>
                        </a:p>
                      </a:txBody>
                      <a:tcPr/>
                    </a:tc>
                    <a:tc>
                      <a:txBody>
                        <a:bodyPr/>
                        <a:lstStyle/>
                        <a:p>
                          <a:r>
                            <a:rPr lang="en-US" b="1" baseline="0" dirty="0" smtClean="0"/>
                            <a:t>X</a:t>
                          </a:r>
                          <a:r>
                            <a:rPr lang="en-US" b="1" baseline="-25000" dirty="0" smtClean="0"/>
                            <a:t>2</a:t>
                          </a:r>
                          <a:r>
                            <a:rPr lang="en-US" b="1" baseline="30000" dirty="0" smtClean="0"/>
                            <a:t>2</a:t>
                          </a:r>
                          <a:endParaRPr lang="en-IN" b="1" baseline="0" dirty="0"/>
                        </a:p>
                      </a:txBody>
                      <a:tcPr/>
                    </a:tc>
                  </a:tr>
                  <a:tr h="370840">
                    <a:tc>
                      <a:txBody>
                        <a:bodyPr/>
                        <a:lstStyle/>
                        <a:p>
                          <a:r>
                            <a:rPr lang="en-US" dirty="0" smtClean="0"/>
                            <a:t>E1</a:t>
                          </a:r>
                          <a:endParaRPr lang="en-IN" dirty="0"/>
                        </a:p>
                      </a:txBody>
                      <a:tcPr/>
                    </a:tc>
                    <a:tc>
                      <a:txBody>
                        <a:bodyPr/>
                        <a:lstStyle/>
                        <a:p>
                          <a:r>
                            <a:rPr lang="en-US" dirty="0" smtClean="0"/>
                            <a:t>-4</a:t>
                          </a:r>
                          <a:endParaRPr lang="en-IN" dirty="0"/>
                        </a:p>
                      </a:txBody>
                      <a:tcPr/>
                    </a:tc>
                    <a:tc>
                      <a:txBody>
                        <a:bodyPr/>
                        <a:lstStyle/>
                        <a:p>
                          <a:r>
                            <a:rPr lang="en-US" dirty="0" smtClean="0"/>
                            <a:t>2.5</a:t>
                          </a:r>
                          <a:endParaRPr lang="en-IN" dirty="0"/>
                        </a:p>
                      </a:txBody>
                      <a:tcPr/>
                    </a:tc>
                    <a:tc>
                      <a:txBody>
                        <a:bodyPr/>
                        <a:lstStyle/>
                        <a:p>
                          <a:r>
                            <a:rPr lang="en-US" dirty="0" smtClean="0"/>
                            <a:t>16</a:t>
                          </a:r>
                          <a:endParaRPr lang="en-IN" dirty="0"/>
                        </a:p>
                      </a:txBody>
                      <a:tcPr/>
                    </a:tc>
                    <a:tc>
                      <a:txBody>
                        <a:bodyPr/>
                        <a:lstStyle/>
                        <a:p>
                          <a:r>
                            <a:rPr lang="en-US" dirty="0" smtClean="0"/>
                            <a:t>6.25</a:t>
                          </a:r>
                          <a:endParaRPr lang="en-IN" dirty="0"/>
                        </a:p>
                      </a:txBody>
                      <a:tcPr/>
                    </a:tc>
                  </a:tr>
                  <a:tr h="370840">
                    <a:tc>
                      <a:txBody>
                        <a:bodyPr/>
                        <a:lstStyle/>
                        <a:p>
                          <a:r>
                            <a:rPr lang="en-US" dirty="0" smtClean="0"/>
                            <a:t>E2</a:t>
                          </a:r>
                          <a:endParaRPr lang="en-IN" dirty="0"/>
                        </a:p>
                      </a:txBody>
                      <a:tcPr/>
                    </a:tc>
                    <a:tc>
                      <a:txBody>
                        <a:bodyPr/>
                        <a:lstStyle/>
                        <a:p>
                          <a:r>
                            <a:rPr lang="en-US" dirty="0" smtClean="0"/>
                            <a:t>0</a:t>
                          </a:r>
                          <a:endParaRPr lang="en-IN" dirty="0"/>
                        </a:p>
                      </a:txBody>
                      <a:tcPr/>
                    </a:tc>
                    <a:tc>
                      <a:txBody>
                        <a:bodyPr/>
                        <a:lstStyle/>
                        <a:p>
                          <a:r>
                            <a:rPr lang="en-US" dirty="0" smtClean="0"/>
                            <a:t>-4.5</a:t>
                          </a:r>
                          <a:endParaRPr lang="en-IN" dirty="0"/>
                        </a:p>
                      </a:txBody>
                      <a:tcPr/>
                    </a:tc>
                    <a:tc>
                      <a:txBody>
                        <a:bodyPr/>
                        <a:lstStyle/>
                        <a:p>
                          <a:r>
                            <a:rPr lang="en-US" dirty="0" smtClean="0"/>
                            <a:t>0</a:t>
                          </a:r>
                          <a:endParaRPr lang="en-IN" dirty="0"/>
                        </a:p>
                      </a:txBody>
                      <a:tcPr/>
                    </a:tc>
                    <a:tc>
                      <a:txBody>
                        <a:bodyPr/>
                        <a:lstStyle/>
                        <a:p>
                          <a:r>
                            <a:rPr lang="en-US" dirty="0" smtClean="0"/>
                            <a:t>20.25</a:t>
                          </a:r>
                          <a:endParaRPr lang="en-IN" dirty="0"/>
                        </a:p>
                      </a:txBody>
                      <a:tcPr/>
                    </a:tc>
                  </a:tr>
                  <a:tr h="370840">
                    <a:tc>
                      <a:txBody>
                        <a:bodyPr/>
                        <a:lstStyle/>
                        <a:p>
                          <a:r>
                            <a:rPr lang="en-US" dirty="0" smtClean="0"/>
                            <a:t>E3</a:t>
                          </a:r>
                          <a:endParaRPr lang="en-IN" dirty="0"/>
                        </a:p>
                      </a:txBody>
                      <a:tcPr/>
                    </a:tc>
                    <a:tc>
                      <a:txBody>
                        <a:bodyPr/>
                        <a:lstStyle/>
                        <a:p>
                          <a:r>
                            <a:rPr lang="en-US" dirty="0" smtClean="0"/>
                            <a:t>5</a:t>
                          </a:r>
                          <a:endParaRPr lang="en-IN" dirty="0"/>
                        </a:p>
                      </a:txBody>
                      <a:tcPr/>
                    </a:tc>
                    <a:tc>
                      <a:txBody>
                        <a:bodyPr/>
                        <a:lstStyle/>
                        <a:p>
                          <a:r>
                            <a:rPr lang="en-US" dirty="0" smtClean="0"/>
                            <a:t>-3.5</a:t>
                          </a:r>
                          <a:endParaRPr lang="en-IN" dirty="0"/>
                        </a:p>
                      </a:txBody>
                      <a:tcPr/>
                    </a:tc>
                    <a:tc>
                      <a:txBody>
                        <a:bodyPr/>
                        <a:lstStyle/>
                        <a:p>
                          <a:r>
                            <a:rPr lang="en-US" dirty="0" smtClean="0"/>
                            <a:t>25</a:t>
                          </a:r>
                          <a:endParaRPr lang="en-IN" dirty="0"/>
                        </a:p>
                      </a:txBody>
                      <a:tcPr/>
                    </a:tc>
                    <a:tc>
                      <a:txBody>
                        <a:bodyPr/>
                        <a:lstStyle/>
                        <a:p>
                          <a:r>
                            <a:rPr lang="en-US" dirty="0" smtClean="0"/>
                            <a:t>12.25</a:t>
                          </a:r>
                          <a:endParaRPr lang="en-IN" dirty="0"/>
                        </a:p>
                      </a:txBody>
                      <a:tcPr/>
                    </a:tc>
                  </a:tr>
                  <a:tr h="370840">
                    <a:tc>
                      <a:txBody>
                        <a:bodyPr/>
                        <a:lstStyle/>
                        <a:p>
                          <a:r>
                            <a:rPr lang="en-US" dirty="0" smtClean="0"/>
                            <a:t>E4</a:t>
                          </a:r>
                          <a:endParaRPr lang="en-IN" dirty="0"/>
                        </a:p>
                      </a:txBody>
                      <a:tcPr/>
                    </a:tc>
                    <a:tc>
                      <a:txBody>
                        <a:bodyPr/>
                        <a:lstStyle/>
                        <a:p>
                          <a:r>
                            <a:rPr lang="en-US" dirty="0" smtClean="0"/>
                            <a:t>-1</a:t>
                          </a:r>
                          <a:endParaRPr lang="en-IN" dirty="0"/>
                        </a:p>
                      </a:txBody>
                      <a:tcPr/>
                    </a:tc>
                    <a:tc>
                      <a:txBody>
                        <a:bodyPr/>
                        <a:lstStyle/>
                        <a:p>
                          <a:r>
                            <a:rPr lang="en-US" dirty="0" smtClean="0"/>
                            <a:t>5.5</a:t>
                          </a:r>
                          <a:endParaRPr lang="en-IN" dirty="0"/>
                        </a:p>
                      </a:txBody>
                      <a:tcPr/>
                    </a:tc>
                    <a:tc>
                      <a:txBody>
                        <a:bodyPr/>
                        <a:lstStyle/>
                        <a:p>
                          <a:r>
                            <a:rPr lang="en-US" dirty="0" smtClean="0"/>
                            <a:t>1</a:t>
                          </a:r>
                          <a:endParaRPr lang="en-IN" dirty="0"/>
                        </a:p>
                      </a:txBody>
                      <a:tcPr/>
                    </a:tc>
                    <a:tc>
                      <a:txBody>
                        <a:bodyPr/>
                        <a:lstStyle/>
                        <a:p>
                          <a:r>
                            <a:rPr lang="en-US" dirty="0" smtClean="0"/>
                            <a:t>30.25</a:t>
                          </a:r>
                          <a:endParaRPr lang="en-IN" dirty="0"/>
                        </a:p>
                      </a:txBody>
                      <a:tcPr/>
                    </a:tc>
                  </a:tr>
                </a:tbl>
              </a:graphicData>
            </a:graphic>
          </p:graphicFrame>
        </mc:Fallback>
      </mc:AlternateContent>
    </p:spTree>
    <p:extLst>
      <p:ext uri="{BB962C8B-B14F-4D97-AF65-F5344CB8AC3E}">
        <p14:creationId xmlns:p14="http://schemas.microsoft.com/office/powerpoint/2010/main" val="400022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vtupulse.com/wp-content/uploads/2022/05/image-1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6794" y="97452"/>
            <a:ext cx="8623882" cy="694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975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vtupulse.com/wp-content/uploads/2022/05/image-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11200"/>
            <a:ext cx="277177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vtupulse.com/wp-content/uploads/2022/05/imag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025" y="711200"/>
            <a:ext cx="27622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vtupulse.com/wp-content/uploads/2022/05/image-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338" y="2357795"/>
            <a:ext cx="1514475" cy="8667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vtupulse.com/wp-content/uploads/2022/05/image-2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6809" y="2357795"/>
            <a:ext cx="235267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8582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3 Calculate eigen value of the Covariance matrix :</a:t>
                </a:r>
              </a:p>
              <a:p>
                <a:pPr marL="1635125" lvl="4" indent="0" algn="just">
                  <a:spcBef>
                    <a:spcPts val="600"/>
                  </a:spcBef>
                  <a:spcAft>
                    <a:spcPts val="600"/>
                  </a:spcAft>
                  <a:buNone/>
                </a:pPr>
                <a:r>
                  <a:rPr lang="en-IN" sz="3200" dirty="0"/>
                  <a:t>det(A- </a:t>
                </a:r>
                <a:r>
                  <a:rPr lang="el-GR" sz="3200" dirty="0"/>
                  <a:t>λ</a:t>
                </a:r>
                <a:r>
                  <a:rPr lang="en-IN" sz="3200" dirty="0"/>
                  <a:t>I) = 0</a:t>
                </a:r>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d>
                        <m:dPr>
                          <m:ctrlPr>
                            <a:rPr lang="en-IN" sz="2800" b="0" i="1" dirty="0" smtClean="0">
                              <a:solidFill>
                                <a:prstClr val="black"/>
                              </a:solidFill>
                              <a:latin typeface="Cambria Math" panose="02040503050406030204" pitchFamily="18" charset="0"/>
                            </a:rPr>
                          </m:ctrlPr>
                        </m:dPr>
                        <m:e>
                          <m:r>
                            <a:rPr lang="en-IN" sz="2800" i="1" dirty="0" smtClean="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d>
                        <m:dPr>
                          <m:ctrlPr>
                            <a:rPr lang="en-IN" sz="2800" b="0" i="1" dirty="0" smtClean="0">
                              <a:solidFill>
                                <a:prstClr val="black"/>
                              </a:solidFill>
                              <a:latin typeface="Cambria Math" panose="02040503050406030204" pitchFamily="18" charset="0"/>
                            </a:rPr>
                          </m:ctrlPr>
                        </m:dPr>
                        <m:e>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d>
                      <m:r>
                        <a:rPr lang="en-IN" sz="2800" b="0" i="1" dirty="0" smtClean="0">
                          <a:solidFill>
                            <a:prstClr val="black"/>
                          </a:solidFill>
                          <a:latin typeface="Cambria Math" panose="02040503050406030204" pitchFamily="18" charset="0"/>
                        </a:rPr>
                        <m:t>−(−11×</m:t>
                      </m:r>
                      <m:r>
                        <a:rPr lang="en-IN" sz="2800" i="1" dirty="0">
                          <a:solidFill>
                            <a:prstClr val="black"/>
                          </a:solidFill>
                          <a:latin typeface="Cambria Math" panose="02040503050406030204" pitchFamily="18" charset="0"/>
                        </a:rPr>
                        <m:t>−11</m:t>
                      </m:r>
                      <m:r>
                        <a:rPr lang="en-IN" sz="2800" b="0" i="1" dirty="0" smtClean="0">
                          <a:solidFill>
                            <a:prstClr val="black"/>
                          </a:solidFill>
                          <a:latin typeface="Cambria Math" panose="02040503050406030204" pitchFamily="18" charset="0"/>
                        </a:rPr>
                        <m:t>)</m:t>
                      </m:r>
                    </m:oMath>
                  </m:oMathPara>
                </a14:m>
                <a:endParaRPr lang="en-US" sz="2800"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IN" sz="2800" i="1" dirty="0">
                              <a:solidFill>
                                <a:prstClr val="black"/>
                              </a:solidFill>
                              <a:latin typeface="Cambria Math" panose="02040503050406030204" pitchFamily="18" charset="0"/>
                            </a:rPr>
                          </m:ctrlPr>
                        </m:sSupPr>
                        <m:e>
                          <m:r>
                            <m:rPr>
                              <m:sty m:val="p"/>
                            </m:rPr>
                            <a:rPr lang="el-GR" sz="2800" i="1" dirty="0">
                              <a:solidFill>
                                <a:prstClr val="black"/>
                              </a:solidFill>
                              <a:latin typeface="Cambria Math" panose="02040503050406030204" pitchFamily="18" charset="0"/>
                            </a:rPr>
                            <m:t>λ</m:t>
                          </m:r>
                        </m:e>
                        <m:sup>
                          <m:r>
                            <a:rPr lang="en-IN" sz="2800" i="1" dirty="0">
                              <a:solidFill>
                                <a:prstClr val="black"/>
                              </a:solidFill>
                              <a:latin typeface="Cambria Math" panose="02040503050406030204" pitchFamily="18" charset="0"/>
                            </a:rPr>
                            <m:t>2</m:t>
                          </m:r>
                        </m:sup>
                      </m:sSup>
                      <m:r>
                        <a:rPr lang="en-IN" sz="2800" i="1" dirty="0">
                          <a:solidFill>
                            <a:prstClr val="black"/>
                          </a:solidFill>
                          <a:latin typeface="Cambria Math" panose="02040503050406030204" pitchFamily="18" charset="0"/>
                        </a:rPr>
                        <m:t>−37</m:t>
                      </m:r>
                      <m:r>
                        <m:rPr>
                          <m:sty m:val="p"/>
                        </m:rPr>
                        <a:rPr lang="el-GR" sz="2800" i="1" dirty="0">
                          <a:solidFill>
                            <a:prstClr val="black"/>
                          </a:solidFill>
                          <a:latin typeface="Cambria Math" panose="02040503050406030204" pitchFamily="18" charset="0"/>
                        </a:rPr>
                        <m:t>λ</m:t>
                      </m:r>
                      <m:r>
                        <a:rPr lang="en-IN" sz="2800" i="1" dirty="0">
                          <a:solidFill>
                            <a:prstClr val="black"/>
                          </a:solidFill>
                          <a:latin typeface="Cambria Math" panose="02040503050406030204" pitchFamily="18" charset="0"/>
                        </a:rPr>
                        <m:t>+201</m:t>
                      </m:r>
                    </m:oMath>
                  </m:oMathPara>
                </a14:m>
                <a:endParaRPr lang="en-US" sz="2800" dirty="0"/>
              </a:p>
              <a:p>
                <a:pPr marL="263525" lvl="1" indent="0" algn="just">
                  <a:spcBef>
                    <a:spcPts val="600"/>
                  </a:spcBef>
                  <a:spcAft>
                    <a:spcPts val="600"/>
                  </a:spcAft>
                  <a:buNone/>
                </a:pPr>
                <a14:m>
                  <m:oMath xmlns:m="http://schemas.openxmlformats.org/officeDocument/2006/math">
                    <m:sSub>
                      <m:sSubPr>
                        <m:ctrlPr>
                          <a:rPr lang="en-US" sz="2800" i="1" smtClean="0">
                            <a:latin typeface="Cambria Math" panose="02040503050406030204" pitchFamily="18" charset="0"/>
                          </a:rPr>
                        </m:ctrlPr>
                      </m:sSubPr>
                      <m:e>
                        <m:r>
                          <m:rPr>
                            <m:sty m:val="p"/>
                          </m:rPr>
                          <a:rPr lang="el-GR" sz="2800" i="1" smtClean="0">
                            <a:latin typeface="Cambria Math" panose="02040503050406030204" pitchFamily="18" charset="0"/>
                          </a:rPr>
                          <m:t>λ</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=30.3849</m:t>
                    </m:r>
                  </m:oMath>
                </a14:m>
                <a:r>
                  <a:rPr lang="en-US" sz="2800" dirty="0" smtClean="0"/>
                  <a:t>  </a:t>
                </a:r>
                <a:r>
                  <a:rPr lang="en-US" sz="2800" b="1" dirty="0" smtClean="0"/>
                  <a:t> From here we take </a:t>
                </a:r>
                <a14:m>
                  <m:oMath xmlns:m="http://schemas.openxmlformats.org/officeDocument/2006/math">
                    <m:sSub>
                      <m:sSubPr>
                        <m:ctrlPr>
                          <a:rPr lang="en-US" sz="2800" b="1" i="1">
                            <a:latin typeface="Cambria Math" panose="02040503050406030204" pitchFamily="18" charset="0"/>
                          </a:rPr>
                        </m:ctrlPr>
                      </m:sSubPr>
                      <m:e>
                        <m:r>
                          <a:rPr lang="el-GR" sz="2800" b="1" i="1">
                            <a:latin typeface="Cambria Math" panose="02040503050406030204" pitchFamily="18" charset="0"/>
                          </a:rPr>
                          <m:t>𝝀</m:t>
                        </m:r>
                      </m:e>
                      <m:sub>
                        <m:r>
                          <a:rPr lang="en-IN" sz="2800" b="1" i="1">
                            <a:latin typeface="Cambria Math" panose="02040503050406030204" pitchFamily="18" charset="0"/>
                          </a:rPr>
                          <m:t>𝟏</m:t>
                        </m:r>
                      </m:sub>
                    </m:sSub>
                  </m:oMath>
                </a14:m>
                <a:r>
                  <a:rPr lang="en-US" sz="2800" b="1" dirty="0" smtClean="0"/>
                  <a:t> because it give high variance</a:t>
                </a:r>
                <a:endParaRPr lang="en-US" sz="2800" b="1" dirty="0"/>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b="0" i="1" smtClean="0">
                              <a:latin typeface="Cambria Math" panose="02040503050406030204" pitchFamily="18" charset="0"/>
                            </a:rPr>
                            <m:t>2</m:t>
                          </m:r>
                        </m:sub>
                      </m:sSub>
                      <m:r>
                        <a:rPr lang="en-IN" sz="2800" i="1">
                          <a:latin typeface="Cambria Math" panose="02040503050406030204" pitchFamily="18" charset="0"/>
                        </a:rPr>
                        <m:t>=</m:t>
                      </m:r>
                      <m:r>
                        <a:rPr lang="en-IN" sz="2800" b="0" i="1" smtClean="0">
                          <a:latin typeface="Cambria Math" panose="02040503050406030204" pitchFamily="18" charset="0"/>
                        </a:rPr>
                        <m:t>6.6151</m:t>
                      </m:r>
                    </m:oMath>
                  </m:oMathPara>
                </a14:m>
                <a:endParaRPr lang="en-US" sz="2800" dirty="0"/>
              </a:p>
              <a:p>
                <a:pPr algn="just">
                  <a:spcBef>
                    <a:spcPts val="600"/>
                  </a:spcBef>
                  <a:spcAft>
                    <a:spcPts val="600"/>
                  </a:spcAft>
                </a:pPr>
                <a:endParaRPr lang="en-US" dirty="0"/>
              </a:p>
              <a:p>
                <a:pPr algn="just">
                  <a:spcBef>
                    <a:spcPts val="600"/>
                  </a:spcBef>
                  <a:spcAft>
                    <a:spcPts val="600"/>
                  </a:spcAft>
                </a:pP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1</m:t>
                        </m:r>
                      </m:sub>
                    </m:sSub>
                    <m:r>
                      <a:rPr lang="en-IN"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panose="02040503050406030204" pitchFamily="18" charset="0"/>
                          </a:rPr>
                          <m:t>λ</m:t>
                        </m:r>
                      </m:e>
                      <m:sub>
                        <m:r>
                          <a:rPr lang="en-IN" i="1">
                            <a:latin typeface="Cambria Math" panose="02040503050406030204" pitchFamily="18" charset="0"/>
                          </a:rPr>
                          <m:t>2</m:t>
                        </m:r>
                      </m:sub>
                    </m:sSub>
                    <m:r>
                      <a:rPr lang="en-IN" i="1">
                        <a:latin typeface="Cambria Math" panose="02040503050406030204" pitchFamily="18" charset="0"/>
                      </a:rPr>
                      <m:t> </m:t>
                    </m:r>
                  </m:oMath>
                </a14:m>
                <a:r>
                  <a:rPr lang="en-US" dirty="0"/>
                  <a:t> are our eigen values. </a:t>
                </a:r>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638" t="-510" r="-9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xmlns="" id="{40298DDB-D4BA-41DD-9257-5C0FB503824A}"/>
                  </a:ext>
                </a:extLst>
              </p:cNvPr>
              <p:cNvSpPr/>
              <p:nvPr/>
            </p:nvSpPr>
            <p:spPr>
              <a:xfrm>
                <a:off x="9368146" y="640080"/>
                <a:ext cx="2300823"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e>
                          </m:eqArr>
                        </m:e>
                      </m:d>
                    </m:oMath>
                  </m:oMathPara>
                </a14:m>
                <a:endParaRPr lang="en-IN" dirty="0"/>
              </a:p>
            </p:txBody>
          </p:sp>
        </mc:Choice>
        <mc:Fallback xmlns="">
          <p:sp>
            <p:nvSpPr>
              <p:cNvPr id="8" name="Rectangle 7">
                <a:extLst>
                  <a:ext uri="{FF2B5EF4-FFF2-40B4-BE49-F238E27FC236}">
                    <a16:creationId xmlns:a16="http://schemas.microsoft.com/office/drawing/2014/main" xmlns="" xmlns:a14="http://schemas.microsoft.com/office/drawing/2010/main" id="{40298DDB-D4BA-41DD-9257-5C0FB503824A}"/>
                  </a:ext>
                </a:extLst>
              </p:cNvPr>
              <p:cNvSpPr>
                <a:spLocks noRot="1" noChangeAspect="1" noMove="1" noResize="1" noEditPoints="1" noAdjustHandles="1" noChangeArrowheads="1" noChangeShapeType="1" noTextEdit="1"/>
              </p:cNvSpPr>
              <p:nvPr/>
            </p:nvSpPr>
            <p:spPr>
              <a:xfrm>
                <a:off x="9368146" y="640080"/>
                <a:ext cx="2300823" cy="792396"/>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D8339DBF-064F-4114-9C0F-25710BEBC820}"/>
                  </a:ext>
                </a:extLst>
              </p:cNvPr>
              <p:cNvSpPr/>
              <p:nvPr/>
            </p:nvSpPr>
            <p:spPr>
              <a:xfrm>
                <a:off x="5822306" y="1976120"/>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xmlns="" xmlns:a14="http://schemas.microsoft.com/office/drawing/2010/main" id="{D8339DBF-064F-4114-9C0F-25710BEBC820}"/>
                  </a:ext>
                </a:extLst>
              </p:cNvPr>
              <p:cNvSpPr>
                <a:spLocks noRot="1" noChangeAspect="1" noMove="1" noResize="1" noEditPoints="1" noAdjustHandles="1" noChangeArrowheads="1" noChangeShapeType="1" noTextEdit="1"/>
              </p:cNvSpPr>
              <p:nvPr/>
            </p:nvSpPr>
            <p:spPr>
              <a:xfrm>
                <a:off x="5822306" y="1976120"/>
                <a:ext cx="2902781" cy="798104"/>
              </a:xfrm>
              <a:prstGeom prst="rect">
                <a:avLst/>
              </a:prstGeom>
              <a:blipFill rotWithShape="0">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75910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PCA</a:t>
            </a:r>
            <a:endParaRPr/>
          </a:p>
        </p:txBody>
      </p:sp>
      <p:pic>
        <p:nvPicPr>
          <p:cNvPr id="107" name="Google Shape;107;p16"/>
          <p:cNvPicPr preferRelativeResize="0">
            <a:picLocks noGrp="1"/>
          </p:cNvPicPr>
          <p:nvPr>
            <p:ph type="body" idx="1"/>
          </p:nvPr>
        </p:nvPicPr>
        <p:blipFill rotWithShape="1">
          <a:blip r:embed="rId3">
            <a:alphaModFix/>
          </a:blip>
          <a:srcRect t="13655"/>
          <a:stretch/>
        </p:blipFill>
        <p:spPr>
          <a:xfrm>
            <a:off x="1083938" y="2610493"/>
            <a:ext cx="10024123" cy="3757148"/>
          </a:xfrm>
          <a:prstGeom prst="rect">
            <a:avLst/>
          </a:prstGeom>
          <a:noFill/>
          <a:ln>
            <a:noFill/>
          </a:ln>
        </p:spPr>
      </p:pic>
      <p:sp>
        <p:nvSpPr>
          <p:cNvPr id="108" name="Google Shape;108;p16"/>
          <p:cNvSpPr txBox="1"/>
          <p:nvPr/>
        </p:nvSpPr>
        <p:spPr>
          <a:xfrm>
            <a:off x="838200" y="6430259"/>
            <a:ext cx="1112204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0" i="0" u="none" strike="noStrike" cap="none">
                <a:solidFill>
                  <a:schemeClr val="dk1"/>
                </a:solidFill>
                <a:latin typeface="Times New Roman"/>
                <a:ea typeface="Times New Roman"/>
                <a:cs typeface="Times New Roman"/>
                <a:sym typeface="Times New Roman"/>
              </a:rPr>
              <a:t>Source: Ethem Alpaydin. 2010. Introduction to Machine Learning (2nd. ed.). The MIT Press.</a:t>
            </a:r>
            <a:endParaRPr sz="1800" b="0" i="0" u="none" strike="noStrike" cap="none">
              <a:solidFill>
                <a:schemeClr val="dk1"/>
              </a:solidFill>
              <a:latin typeface="Times New Roman"/>
              <a:ea typeface="Times New Roman"/>
              <a:cs typeface="Times New Roman"/>
              <a:sym typeface="Times New Roman"/>
            </a:endParaRPr>
          </a:p>
        </p:txBody>
      </p:sp>
      <p:sp>
        <p:nvSpPr>
          <p:cNvPr id="109" name="Google Shape;109;p16"/>
          <p:cNvSpPr txBox="1"/>
          <p:nvPr/>
        </p:nvSpPr>
        <p:spPr>
          <a:xfrm>
            <a:off x="646771" y="1616542"/>
            <a:ext cx="11122042"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b="0" i="0" u="none" strike="noStrike" cap="none">
                <a:solidFill>
                  <a:srgbClr val="C00000"/>
                </a:solidFill>
                <a:latin typeface="Times New Roman"/>
                <a:ea typeface="Times New Roman"/>
                <a:cs typeface="Times New Roman"/>
                <a:sym typeface="Times New Roman"/>
              </a:rPr>
              <a:t>Principal components analysis centers the sample and then rotates the axes to line up with the directions of highest variance. If the variance on </a:t>
            </a:r>
            <a:r>
              <a:rPr lang="en-IN" sz="1800" b="0" i="1" u="none" strike="noStrike" cap="none">
                <a:solidFill>
                  <a:srgbClr val="C00000"/>
                </a:solidFill>
                <a:latin typeface="Times New Roman"/>
                <a:ea typeface="Times New Roman"/>
                <a:cs typeface="Times New Roman"/>
                <a:sym typeface="Times New Roman"/>
              </a:rPr>
              <a:t>z</a:t>
            </a:r>
            <a:r>
              <a:rPr lang="en-IN" sz="800" b="0" i="0" u="none" strike="noStrike" cap="none">
                <a:solidFill>
                  <a:srgbClr val="C00000"/>
                </a:solidFill>
                <a:latin typeface="Times New Roman"/>
                <a:ea typeface="Times New Roman"/>
                <a:cs typeface="Times New Roman"/>
                <a:sym typeface="Times New Roman"/>
              </a:rPr>
              <a:t>2  </a:t>
            </a:r>
            <a:r>
              <a:rPr lang="en-IN" sz="1800" b="0" i="0" u="none" strike="noStrike" cap="none">
                <a:solidFill>
                  <a:srgbClr val="C00000"/>
                </a:solidFill>
                <a:latin typeface="Times New Roman"/>
                <a:ea typeface="Times New Roman"/>
                <a:cs typeface="Times New Roman"/>
                <a:sym typeface="Times New Roman"/>
              </a:rPr>
              <a:t>is too small, it can be ignored and we have dimensionality reduction from two to one. </a:t>
            </a:r>
            <a:endParaRPr sz="1800" b="0" i="0" u="none" strike="noStrike" cap="none">
              <a:solidFill>
                <a:srgbClr val="C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4 Find eigen vectors of the Covariance matrix:</a:t>
                </a:r>
              </a:p>
              <a:p>
                <a:pPr marL="263525" lvl="1" indent="0" algn="ctr">
                  <a:spcBef>
                    <a:spcPts val="600"/>
                  </a:spcBef>
                  <a:spcAft>
                    <a:spcPts val="600"/>
                  </a:spcAft>
                  <a:buNone/>
                </a:pPr>
                <a:r>
                  <a:rPr lang="en-IN" sz="3200" i="1" dirty="0"/>
                  <a:t>[A- </a:t>
                </a:r>
                <a:r>
                  <a:rPr lang="el-GR" sz="3200" i="1" dirty="0"/>
                  <a:t>λ</a:t>
                </a:r>
                <a:r>
                  <a:rPr lang="en-IN" sz="3200" i="1" dirty="0"/>
                  <a:t>I]X = 0       </a:t>
                </a:r>
                <a:r>
                  <a:rPr lang="en-IN" sz="3200" dirty="0"/>
                  <a:t>or      </a:t>
                </a:r>
                <a:r>
                  <a:rPr lang="en-IN" sz="3600" i="1" dirty="0"/>
                  <a:t>AX= </a:t>
                </a:r>
                <a:r>
                  <a:rPr lang="el-GR" sz="3600" i="1" dirty="0"/>
                  <a:t>λ</a:t>
                </a:r>
                <a:r>
                  <a:rPr lang="en-IN" sz="3600" i="1" dirty="0"/>
                  <a:t>X </a:t>
                </a:r>
                <a:endParaRPr lang="en-US" sz="3600" i="1" dirty="0"/>
              </a:p>
              <a:p>
                <a:pPr marL="0" indent="0" algn="just">
                  <a:spcBef>
                    <a:spcPts val="600"/>
                  </a:spcBef>
                  <a:spcAft>
                    <a:spcPts val="600"/>
                  </a:spcAft>
                  <a:buNone/>
                </a:pPr>
                <a:endParaRPr lang="en-US" dirty="0"/>
              </a:p>
              <a:p>
                <a:pPr marL="1635125" lvl="4" indent="0" algn="just">
                  <a:spcBef>
                    <a:spcPts val="600"/>
                  </a:spcBef>
                  <a:spcAft>
                    <a:spcPts val="600"/>
                  </a:spcAft>
                  <a:buNone/>
                </a:pPr>
                <a:endParaRPr lang="en-US" sz="3600" dirty="0"/>
              </a:p>
              <a:p>
                <a:pPr marL="263525" lvl="1" indent="0" algn="just">
                  <a:spcBef>
                    <a:spcPts val="600"/>
                  </a:spcBef>
                  <a:spcAft>
                    <a:spcPts val="600"/>
                  </a:spcAft>
                  <a:buNone/>
                </a:pPr>
                <a14:m>
                  <m:oMath xmlns:m="http://schemas.openxmlformats.org/officeDocument/2006/math">
                    <m:d>
                      <m:dPr>
                        <m:begChr m:val="["/>
                        <m:endChr m:val="]"/>
                        <m:ctrlPr>
                          <a:rPr lang="en-US" sz="2800" i="1" dirty="0">
                            <a:solidFill>
                              <a:prstClr val="black"/>
                            </a:solidFill>
                            <a:latin typeface="Cambria Math" panose="02040503050406030204" pitchFamily="18" charset="0"/>
                          </a:rPr>
                        </m:ctrlPr>
                      </m:dPr>
                      <m:e>
                        <m:eqArr>
                          <m:eqArrPr>
                            <m:ctrlPr>
                              <a:rPr lang="en-US" sz="2800" i="1" dirty="0">
                                <a:solidFill>
                                  <a:prstClr val="black"/>
                                </a:solidFill>
                                <a:latin typeface="Cambria Math" panose="02040503050406030204" pitchFamily="18" charset="0"/>
                              </a:rPr>
                            </m:ctrlPr>
                          </m:eqArrPr>
                          <m:e>
                            <m:eqArr>
                              <m:eqArrPr>
                                <m:ctrlPr>
                                  <a:rPr lang="en-US" sz="2800" i="1" dirty="0">
                                    <a:solidFill>
                                      <a:prstClr val="black"/>
                                    </a:solidFill>
                                    <a:latin typeface="Cambria Math" panose="02040503050406030204" pitchFamily="18" charset="0"/>
                                  </a:rPr>
                                </m:ctrlPr>
                              </m:eqArrPr>
                              <m:e>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e>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 =0</a:t>
                </a:r>
                <a:endParaRPr lang="en-IN" sz="3200" b="0" i="1" dirty="0">
                  <a:solidFill>
                    <a:prstClr val="black"/>
                  </a:solidFill>
                  <a:latin typeface="Cambria Math" panose="02040503050406030204" pitchFamily="18" charset="0"/>
                </a:endParaRPr>
              </a:p>
              <a:p>
                <a:pPr marL="263525" lvl="1" indent="0" algn="just">
                  <a:spcBef>
                    <a:spcPts val="600"/>
                  </a:spcBef>
                  <a:spcAft>
                    <a:spcPts val="600"/>
                  </a:spcAft>
                  <a:buNone/>
                </a:pPr>
                <a14:m>
                  <m:oMath xmlns:m="http://schemas.openxmlformats.org/officeDocument/2006/math">
                    <m:d>
                      <m:dPr>
                        <m:ctrlPr>
                          <a:rPr lang="en-IN" sz="2800" i="1" dirty="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equation1</a:t>
                </a:r>
              </a:p>
              <a:p>
                <a:pPr marL="263525" lvl="1" indent="0" algn="just">
                  <a:spcBef>
                    <a:spcPts val="600"/>
                  </a:spcBef>
                  <a:spcAft>
                    <a:spcPts val="600"/>
                  </a:spcAft>
                  <a:buNone/>
                </a:pPr>
                <a14:m>
                  <m:oMath xmlns:m="http://schemas.openxmlformats.org/officeDocument/2006/math">
                    <m:r>
                      <a:rPr lang="en-IN" sz="2800" i="1" dirty="0">
                        <a:solidFill>
                          <a:prstClr val="black"/>
                        </a:solidFill>
                        <a:latin typeface="Cambria Math" panose="02040503050406030204" pitchFamily="18" charset="0"/>
                      </a:rPr>
                      <m:t>−11</m:t>
                    </m:r>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ctrlPr>
                          <a:rPr lang="en-IN" sz="2800" b="0" i="1" dirty="0" smtClean="0">
                            <a:solidFill>
                              <a:prstClr val="black"/>
                            </a:solidFill>
                            <a:latin typeface="Cambria Math" panose="02040503050406030204" pitchFamily="18" charset="0"/>
                          </a:rPr>
                        </m:ctrlPr>
                      </m:dPr>
                      <m:e>
                        <m:r>
                          <a:rPr lang="en-IN" sz="2800" i="1" dirty="0">
                            <a:solidFill>
                              <a:prstClr val="black"/>
                            </a:solidFill>
                            <a:latin typeface="Cambria Math" panose="02040503050406030204" pitchFamily="18" charset="0"/>
                          </a:rPr>
                          <m:t>23−</m:t>
                        </m:r>
                        <m:r>
                          <m:rPr>
                            <m:sty m:val="p"/>
                          </m:rPr>
                          <a:rPr lang="el-GR" sz="2800" i="1" dirty="0">
                            <a:solidFill>
                              <a:prstClr val="black"/>
                            </a:solidFill>
                            <a:latin typeface="Cambria Math" panose="02040503050406030204" pitchFamily="18" charset="0"/>
                          </a:rPr>
                          <m:t>λ</m:t>
                        </m:r>
                      </m:e>
                    </m:d>
                    <m:sSub>
                      <m:sSubPr>
                        <m:ctrlPr>
                          <a:rPr lang="en-US" sz="2800" i="1" dirty="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𝑋</m:t>
                        </m:r>
                      </m:e>
                      <m:sub>
                        <m:r>
                          <a:rPr lang="en-IN" sz="2800" i="1" dirty="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=0</m:t>
                    </m:r>
                  </m:oMath>
                </a14:m>
                <a:r>
                  <a:rPr lang="en-IN" sz="2800" i="1" dirty="0">
                    <a:solidFill>
                      <a:prstClr val="black"/>
                    </a:solidFill>
                    <a:latin typeface="Cambria Math" panose="02040503050406030204" pitchFamily="18" charset="0"/>
                  </a:rPr>
                  <a:t>	equation2</a:t>
                </a:r>
              </a:p>
              <a:p>
                <a:pPr marL="263525" lvl="1" indent="0" algn="just">
                  <a:spcBef>
                    <a:spcPts val="600"/>
                  </a:spcBef>
                  <a:spcAft>
                    <a:spcPts val="600"/>
                  </a:spcAft>
                  <a:buNone/>
                </a:pPr>
                <a:r>
                  <a:rPr lang="en-US" sz="2800" dirty="0"/>
                  <a:t>Simplification of </a:t>
                </a:r>
                <a:r>
                  <a:rPr lang="en-IN" sz="2800" i="1" dirty="0">
                    <a:solidFill>
                      <a:prstClr val="black"/>
                    </a:solidFill>
                    <a:latin typeface="Cambria Math" panose="02040503050406030204" pitchFamily="18" charset="0"/>
                  </a:rPr>
                  <a:t>equation1:</a:t>
                </a:r>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638" t="-5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xmlns="" id="{D8339DBF-064F-4114-9C0F-25710BEBC820}"/>
                  </a:ext>
                </a:extLst>
              </p:cNvPr>
              <p:cNvSpPr/>
              <p:nvPr/>
            </p:nvSpPr>
            <p:spPr>
              <a:xfrm>
                <a:off x="3495666" y="2500131"/>
                <a:ext cx="2902781" cy="798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14−</m:t>
                                  </m:r>
                                  <m:r>
                                    <m:rPr>
                                      <m:sty m:val="p"/>
                                    </m:rPr>
                                    <a:rPr lang="el-GR" sz="2800" b="0" i="1" dirty="0" smtClean="0">
                                      <a:solidFill>
                                        <a:prstClr val="black"/>
                                      </a:solidFill>
                                      <a:latin typeface="Cambria Math" panose="02040503050406030204" pitchFamily="18" charset="0"/>
                                    </a:rPr>
                                    <m:t>λ</m:t>
                                  </m:r>
                                  <m:r>
                                    <a:rPr lang="en-IN" sz="2800" b="0" i="1" dirty="0" smtClean="0">
                                      <a:solidFill>
                                        <a:prstClr val="black"/>
                                      </a:solidFill>
                                      <a:latin typeface="Cambria Math" panose="02040503050406030204" pitchFamily="18" charset="0"/>
                                    </a:rPr>
                                    <m:t>       −11</m:t>
                                  </m:r>
                                </m:e>
                              </m:eqArr>
                            </m:e>
                            <m:e>
                              <m:r>
                                <a:rPr lang="en-IN" sz="2800" b="0" i="1" dirty="0" smtClean="0">
                                  <a:solidFill>
                                    <a:prstClr val="black"/>
                                  </a:solidFill>
                                  <a:latin typeface="Cambria Math" panose="02040503050406030204" pitchFamily="18" charset="0"/>
                                </a:rPr>
                                <m:t>−1</m:t>
                              </m:r>
                              <m:r>
                                <a:rPr lang="en-IN" sz="2800" i="1" dirty="0">
                                  <a:solidFill>
                                    <a:prstClr val="black"/>
                                  </a:solidFill>
                                  <a:latin typeface="Cambria Math" panose="02040503050406030204" pitchFamily="18" charset="0"/>
                                </a:rPr>
                                <m:t>1  </m:t>
                              </m: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  </m:t>
                              </m:r>
                              <m:r>
                                <a:rPr lang="en-IN" sz="2800" b="0" i="1" dirty="0" smtClean="0">
                                  <a:solidFill>
                                    <a:prstClr val="black"/>
                                  </a:solidFill>
                                  <a:latin typeface="Cambria Math" panose="02040503050406030204" pitchFamily="18" charset="0"/>
                                </a:rPr>
                                <m:t>23−</m:t>
                              </m:r>
                              <m:r>
                                <m:rPr>
                                  <m:sty m:val="p"/>
                                </m:rPr>
                                <a:rPr lang="el-GR" sz="2800" b="0" i="1" dirty="0" smtClean="0">
                                  <a:solidFill>
                                    <a:prstClr val="black"/>
                                  </a:solidFill>
                                  <a:latin typeface="Cambria Math" panose="02040503050406030204" pitchFamily="18" charset="0"/>
                                </a:rPr>
                                <m:t>λ</m:t>
                              </m:r>
                            </m:e>
                          </m:eqArr>
                        </m:e>
                      </m:d>
                    </m:oMath>
                  </m:oMathPara>
                </a14:m>
                <a:endParaRPr lang="en-IN" dirty="0"/>
              </a:p>
            </p:txBody>
          </p:sp>
        </mc:Choice>
        <mc:Fallback xmlns="">
          <p:sp>
            <p:nvSpPr>
              <p:cNvPr id="9" name="Rectangle 8">
                <a:extLst>
                  <a:ext uri="{FF2B5EF4-FFF2-40B4-BE49-F238E27FC236}">
                    <a16:creationId xmlns:a16="http://schemas.microsoft.com/office/drawing/2014/main" xmlns="" xmlns:a14="http://schemas.microsoft.com/office/drawing/2010/main" id="{D8339DBF-064F-4114-9C0F-25710BEBC820}"/>
                  </a:ext>
                </a:extLst>
              </p:cNvPr>
              <p:cNvSpPr>
                <a:spLocks noRot="1" noChangeAspect="1" noMove="1" noResize="1" noEditPoints="1" noAdjustHandles="1" noChangeArrowheads="1" noChangeShapeType="1" noTextEdit="1"/>
              </p:cNvSpPr>
              <p:nvPr/>
            </p:nvSpPr>
            <p:spPr>
              <a:xfrm>
                <a:off x="3495666" y="2500131"/>
                <a:ext cx="2902781" cy="798104"/>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CA056164-FF45-467A-B763-9C2682DB960B}"/>
                  </a:ext>
                </a:extLst>
              </p:cNvPr>
              <p:cNvSpPr/>
              <p:nvPr/>
            </p:nvSpPr>
            <p:spPr>
              <a:xfrm>
                <a:off x="6147426" y="2505839"/>
                <a:ext cx="125258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=0</a:t>
                </a:r>
                <a:endParaRPr lang="en-IN" dirty="0"/>
              </a:p>
            </p:txBody>
          </p:sp>
        </mc:Choice>
        <mc:Fallback xmlns="">
          <p:sp>
            <p:nvSpPr>
              <p:cNvPr id="6" name="Rectangle 5">
                <a:extLst>
                  <a:ext uri="{FF2B5EF4-FFF2-40B4-BE49-F238E27FC236}">
                    <a16:creationId xmlns:a16="http://schemas.microsoft.com/office/drawing/2014/main" xmlns="" xmlns:a14="http://schemas.microsoft.com/office/drawing/2010/main" id="{CA056164-FF45-467A-B763-9C2682DB960B}"/>
                  </a:ext>
                </a:extLst>
              </p:cNvPr>
              <p:cNvSpPr>
                <a:spLocks noRot="1" noChangeAspect="1" noMove="1" noResize="1" noEditPoints="1" noAdjustHandles="1" noChangeArrowheads="1" noChangeShapeType="1" noTextEdit="1"/>
              </p:cNvSpPr>
              <p:nvPr/>
            </p:nvSpPr>
            <p:spPr>
              <a:xfrm>
                <a:off x="6147426" y="2505839"/>
                <a:ext cx="1252587" cy="884538"/>
              </a:xfrm>
              <a:prstGeom prst="rect">
                <a:avLst/>
              </a:prstGeom>
              <a:blipFill rotWithShape="0">
                <a:blip r:embed="rId4"/>
                <a:stretch>
                  <a:fillRect r="-15534" b="-20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F6D160F6-5E5D-4DD0-9FD6-6561EE8E375C}"/>
                  </a:ext>
                </a:extLst>
              </p:cNvPr>
              <p:cNvSpPr/>
              <p:nvPr/>
            </p:nvSpPr>
            <p:spPr>
              <a:xfrm>
                <a:off x="5517506" y="5904030"/>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xmlns="" xmlns:a14="http://schemas.microsoft.com/office/drawing/2010/main" id="{F6D160F6-5E5D-4DD0-9FD6-6561EE8E375C}"/>
                  </a:ext>
                </a:extLst>
              </p:cNvPr>
              <p:cNvSpPr>
                <a:spLocks noRot="1" noChangeAspect="1" noMove="1" noResize="1" noEditPoints="1" noAdjustHandles="1" noChangeArrowheads="1" noChangeShapeType="1" noTextEdit="1"/>
              </p:cNvSpPr>
              <p:nvPr/>
            </p:nvSpPr>
            <p:spPr>
              <a:xfrm>
                <a:off x="5517506" y="5904030"/>
                <a:ext cx="1528175" cy="792333"/>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7F435DE4-B3CD-4A60-AA3C-B4F161550A60}"/>
                  </a:ext>
                </a:extLst>
              </p:cNvPr>
              <p:cNvSpPr/>
              <p:nvPr/>
            </p:nvSpPr>
            <p:spPr>
              <a:xfrm>
                <a:off x="4674226" y="5899279"/>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xmlns="" xmlns:a14="http://schemas.microsoft.com/office/drawing/2010/main" id="{7F435DE4-B3CD-4A60-AA3C-B4F161550A60}"/>
                  </a:ext>
                </a:extLst>
              </p:cNvPr>
              <p:cNvSpPr>
                <a:spLocks noRot="1" noChangeAspect="1" noMove="1" noResize="1" noEditPoints="1" noAdjustHandles="1" noChangeArrowheads="1" noChangeShapeType="1" noTextEdit="1"/>
              </p:cNvSpPr>
              <p:nvPr/>
            </p:nvSpPr>
            <p:spPr>
              <a:xfrm>
                <a:off x="4674226" y="5899279"/>
                <a:ext cx="1044197" cy="884538"/>
              </a:xfrm>
              <a:prstGeom prst="rect">
                <a:avLst/>
              </a:prstGeom>
              <a:blipFill rotWithShape="0">
                <a:blip r:embed="rId6"/>
                <a:stretch>
                  <a:fillRect r="-16959" b="-2069"/>
                </a:stretch>
              </a:blipFill>
            </p:spPr>
            <p:txBody>
              <a:bodyPr/>
              <a:lstStyle/>
              <a:p>
                <a:r>
                  <a:rPr lang="en-IN">
                    <a:noFill/>
                  </a:rPr>
                  <a:t> </a:t>
                </a:r>
              </a:p>
            </p:txBody>
          </p:sp>
        </mc:Fallback>
      </mc:AlternateContent>
    </p:spTree>
    <p:extLst>
      <p:ext uri="{BB962C8B-B14F-4D97-AF65-F5344CB8AC3E}">
        <p14:creationId xmlns:p14="http://schemas.microsoft.com/office/powerpoint/2010/main" val="768729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5: Find a unit (or feature) eigen vectors:</a:t>
                </a:r>
              </a:p>
              <a:p>
                <a:pPr marL="263525" lvl="1" indent="0" algn="ctr">
                  <a:spcBef>
                    <a:spcPts val="600"/>
                  </a:spcBef>
                  <a:spcAft>
                    <a:spcPts val="600"/>
                  </a:spcAft>
                  <a:buNone/>
                </a:pPr>
                <a:r>
                  <a:rPr lang="en-US" sz="3600" dirty="0"/>
                  <a:t>||X|| </a:t>
                </a:r>
                <a14:m>
                  <m:oMath xmlns:m="http://schemas.openxmlformats.org/officeDocument/2006/math">
                    <m:r>
                      <a:rPr lang="en-IN" sz="3200">
                        <a:latin typeface="Cambria Math" panose="02040503050406030204" pitchFamily="18" charset="0"/>
                      </a:rPr>
                      <m:t>=</m:t>
                    </m:r>
                    <m:rad>
                      <m:radPr>
                        <m:degHide m:val="on"/>
                        <m:ctrlPr>
                          <a:rPr lang="en-IN" sz="3200" i="1">
                            <a:latin typeface="Cambria Math" panose="02040503050406030204" pitchFamily="18" charset="0"/>
                          </a:rPr>
                        </m:ctrlPr>
                      </m:radPr>
                      <m:deg/>
                      <m:e>
                        <m:sSup>
                          <m:sSupPr>
                            <m:ctrlPr>
                              <a:rPr lang="en-IN" sz="3200" i="1">
                                <a:latin typeface="Cambria Math" panose="02040503050406030204" pitchFamily="18" charset="0"/>
                              </a:rPr>
                            </m:ctrlPr>
                          </m:sSupPr>
                          <m:e>
                            <m:r>
                              <a:rPr lang="en-IN" sz="3200" i="1">
                                <a:latin typeface="Cambria Math" panose="02040503050406030204" pitchFamily="18" charset="0"/>
                              </a:rPr>
                              <m:t>𝑥</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𝑛</m:t>
                            </m:r>
                          </m:e>
                          <m:sup>
                            <m:r>
                              <a:rPr lang="en-IN" sz="3200" i="1">
                                <a:latin typeface="Cambria Math" panose="02040503050406030204" pitchFamily="18" charset="0"/>
                              </a:rPr>
                              <m:t>2</m:t>
                            </m:r>
                          </m:sup>
                        </m:sSup>
                      </m:e>
                    </m:rad>
                    <m:r>
                      <a:rPr lang="en-IN" sz="3200" i="1">
                        <a:latin typeface="Cambria Math" panose="02040503050406030204" pitchFamily="18" charset="0"/>
                      </a:rPr>
                      <m:t> </m:t>
                    </m:r>
                  </m:oMath>
                </a14:m>
                <a:r>
                  <a:rPr lang="en-US" dirty="0"/>
                  <a:t> </a:t>
                </a:r>
              </a:p>
              <a:p>
                <a:pPr marL="0" indent="0" algn="just">
                  <a:spcBef>
                    <a:spcPts val="600"/>
                  </a:spcBef>
                  <a:spcAft>
                    <a:spcPts val="600"/>
                  </a:spcAft>
                  <a:buNone/>
                </a:pPr>
                <a:r>
                  <a:rPr lang="en-IN" dirty="0"/>
                  <a:t>= </a:t>
                </a:r>
                <a14:m>
                  <m:oMath xmlns:m="http://schemas.openxmlformats.org/officeDocument/2006/math">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r>
                              <a:rPr lang="en-IN" b="0" i="1" smtClean="0">
                                <a:latin typeface="Cambria Math" panose="02040503050406030204" pitchFamily="18" charset="0"/>
                              </a:rPr>
                              <m:t>11</m:t>
                            </m:r>
                          </m:e>
                          <m:sup>
                            <m:r>
                              <a:rPr lang="en-IN" i="1">
                                <a:latin typeface="Cambria Math" panose="02040503050406030204" pitchFamily="18" charset="0"/>
                              </a:rPr>
                              <m:t>2</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0" i="1" smtClean="0">
                                <a:latin typeface="Cambria Math" panose="02040503050406030204" pitchFamily="18" charset="0"/>
                              </a:rPr>
                              <m:t>(14−</m:t>
                            </m:r>
                            <m:sSub>
                              <m:sSubPr>
                                <m:ctrlPr>
                                  <a:rPr lang="en-IN" b="0" i="1" smtClean="0">
                                    <a:latin typeface="Cambria Math" panose="02040503050406030204" pitchFamily="18" charset="0"/>
                                  </a:rPr>
                                </m:ctrlPr>
                              </m:sSubPr>
                              <m:e>
                                <m:r>
                                  <m:rPr>
                                    <m:sty m:val="p"/>
                                  </m:rPr>
                                  <a:rPr lang="el-GR" i="1">
                                    <a:latin typeface="Cambria Math" panose="02040503050406030204" pitchFamily="18" charset="0"/>
                                  </a:rPr>
                                  <m:t>λ</m:t>
                                </m:r>
                              </m:e>
                              <m:sub>
                                <m:r>
                                  <a:rPr lang="en-IN" b="0" i="1" smtClean="0">
                                    <a:latin typeface="Cambria Math" panose="02040503050406030204" pitchFamily="18" charset="0"/>
                                  </a:rPr>
                                  <m:t>1</m:t>
                                </m:r>
                              </m:sub>
                            </m:sSub>
                            <m:r>
                              <a:rPr lang="en-IN" b="0" i="1" smtClean="0">
                                <a:latin typeface="Cambria Math" panose="02040503050406030204" pitchFamily="18" charset="0"/>
                              </a:rPr>
                              <m:t>)</m:t>
                            </m:r>
                          </m:e>
                          <m:sup>
                            <m:r>
                              <a:rPr lang="en-IN" i="1">
                                <a:latin typeface="Cambria Math" panose="02040503050406030204" pitchFamily="18" charset="0"/>
                              </a:rPr>
                              <m:t>2</m:t>
                            </m:r>
                          </m:sup>
                        </m:sSup>
                      </m:e>
                    </m:rad>
                  </m:oMath>
                </a14:m>
                <a:r>
                  <a:rPr lang="en-US" dirty="0"/>
                  <a:t>   </a:t>
                </a:r>
              </a:p>
              <a:p>
                <a:pPr marL="0" indent="0" algn="just">
                  <a:spcBef>
                    <a:spcPts val="600"/>
                  </a:spcBef>
                  <a:spcAft>
                    <a:spcPts val="600"/>
                  </a:spcAft>
                  <a:buNone/>
                </a:pPr>
                <a:r>
                  <a:rPr lang="en-US" dirty="0"/>
                  <a:t>=19.7348</a:t>
                </a:r>
              </a:p>
              <a:p>
                <a:pPr marL="1635125" lvl="4" indent="0" algn="just">
                  <a:spcBef>
                    <a:spcPts val="600"/>
                  </a:spcBef>
                  <a:spcAft>
                    <a:spcPts val="600"/>
                  </a:spcAft>
                  <a:buNone/>
                </a:pPr>
                <a:endParaRPr lang="en-US" sz="3600" dirty="0"/>
              </a:p>
              <a:p>
                <a:pPr marL="0" indent="0" algn="just">
                  <a:spcBef>
                    <a:spcPts val="600"/>
                  </a:spcBef>
                  <a:spcAft>
                    <a:spcPts val="600"/>
                  </a:spcAft>
                  <a:buNone/>
                </a:pPr>
                <a:endParaRPr lang="en-US" dirty="0"/>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1217" t="-5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xmlns="" id="{F6D160F6-5E5D-4DD0-9FD6-6561EE8E375C}"/>
                  </a:ext>
                </a:extLst>
              </p:cNvPr>
              <p:cNvSpPr/>
              <p:nvPr/>
            </p:nvSpPr>
            <p:spPr>
              <a:xfrm>
                <a:off x="10318838" y="622869"/>
                <a:ext cx="1528175"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eqArr>
                                <m:eqArrPr>
                                  <m:ctrlPr>
                                    <a:rPr lang="en-US" sz="2800" b="0" i="1" dirty="0">
                                      <a:solidFill>
                                        <a:prstClr val="black"/>
                                      </a:solidFill>
                                      <a:latin typeface="Cambria Math" panose="02040503050406030204" pitchFamily="18" charset="0"/>
                                    </a:rPr>
                                  </m:ctrlPr>
                                </m:eqArrPr>
                                <m:e>
                                  <m:r>
                                    <a:rPr lang="en-IN" sz="2800" b="0" i="1" dirty="0" smtClean="0">
                                      <a:solidFill>
                                        <a:prstClr val="black"/>
                                      </a:solidFill>
                                      <a:latin typeface="Cambria Math" panose="02040503050406030204" pitchFamily="18" charset="0"/>
                                    </a:rPr>
                                    <m:t>11</m:t>
                                  </m:r>
                                </m:e>
                              </m:eqArr>
                            </m:e>
                            <m:e>
                              <m:r>
                                <a:rPr lang="en-IN" sz="2800" i="1" dirty="0">
                                  <a:solidFill>
                                    <a:prstClr val="black"/>
                                  </a:solidFill>
                                  <a:latin typeface="Cambria Math" panose="02040503050406030204" pitchFamily="18" charset="0"/>
                                </a:rPr>
                                <m:t>14−</m:t>
                              </m:r>
                              <m:r>
                                <m:rPr>
                                  <m:sty m:val="p"/>
                                </m:rPr>
                                <a:rPr lang="el-GR" sz="2800" i="1" dirty="0">
                                  <a:solidFill>
                                    <a:prstClr val="black"/>
                                  </a:solidFill>
                                  <a:latin typeface="Cambria Math" panose="02040503050406030204" pitchFamily="18" charset="0"/>
                                </a:rPr>
                                <m:t>λ</m:t>
                              </m:r>
                            </m:e>
                          </m:eqArr>
                        </m:e>
                      </m:d>
                    </m:oMath>
                  </m:oMathPara>
                </a14:m>
                <a:endParaRPr lang="en-IN" dirty="0"/>
              </a:p>
            </p:txBody>
          </p:sp>
        </mc:Choice>
        <mc:Fallback xmlns="">
          <p:sp>
            <p:nvSpPr>
              <p:cNvPr id="7" name="Rectangle 6">
                <a:extLst>
                  <a:ext uri="{FF2B5EF4-FFF2-40B4-BE49-F238E27FC236}">
                    <a16:creationId xmlns:a16="http://schemas.microsoft.com/office/drawing/2014/main" xmlns="" xmlns:a14="http://schemas.microsoft.com/office/drawing/2010/main" id="{F6D160F6-5E5D-4DD0-9FD6-6561EE8E375C}"/>
                  </a:ext>
                </a:extLst>
              </p:cNvPr>
              <p:cNvSpPr>
                <a:spLocks noRot="1" noChangeAspect="1" noMove="1" noResize="1" noEditPoints="1" noAdjustHandles="1" noChangeArrowheads="1" noChangeShapeType="1" noTextEdit="1"/>
              </p:cNvSpPr>
              <p:nvPr/>
            </p:nvSpPr>
            <p:spPr>
              <a:xfrm>
                <a:off x="10318838" y="622869"/>
                <a:ext cx="1528175" cy="792333"/>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xmlns="" id="{7F435DE4-B3CD-4A60-AA3C-B4F161550A60}"/>
                  </a:ext>
                </a:extLst>
              </p:cNvPr>
              <p:cNvSpPr/>
              <p:nvPr/>
            </p:nvSpPr>
            <p:spPr>
              <a:xfrm>
                <a:off x="9449426" y="576767"/>
                <a:ext cx="1044197" cy="884538"/>
              </a:xfrm>
              <a:prstGeom prst="rect">
                <a:avLst/>
              </a:prstGeom>
            </p:spPr>
            <p:txBody>
              <a:bodyPr wrap="none">
                <a:spAutoFit/>
              </a:bodyPr>
              <a:lstStyle/>
              <a:p>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1</m:t>
                                </m:r>
                              </m:sub>
                            </m:sSub>
                          </m:e>
                          <m:e>
                            <m:sSub>
                              <m:sSubPr>
                                <m:ctrlPr>
                                  <a:rPr lang="en-IN"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𝑋</m:t>
                                </m:r>
                              </m:e>
                              <m:sub>
                                <m:r>
                                  <a:rPr lang="en-IN" sz="2800" b="0" i="1" dirty="0" smtClean="0">
                                    <a:solidFill>
                                      <a:prstClr val="black"/>
                                    </a:solidFill>
                                    <a:latin typeface="Cambria Math" panose="02040503050406030204" pitchFamily="18" charset="0"/>
                                  </a:rPr>
                                  <m:t>2</m:t>
                                </m:r>
                              </m:sub>
                            </m:sSub>
                          </m:e>
                        </m:eqArr>
                      </m:e>
                    </m:d>
                  </m:oMath>
                </a14:m>
                <a:r>
                  <a:rPr lang="en-IN" sz="3200" dirty="0"/>
                  <a:t>=</a:t>
                </a:r>
                <a:endParaRPr lang="en-IN" dirty="0"/>
              </a:p>
            </p:txBody>
          </p:sp>
        </mc:Choice>
        <mc:Fallback xmlns="">
          <p:sp>
            <p:nvSpPr>
              <p:cNvPr id="10" name="Rectangle 9">
                <a:extLst>
                  <a:ext uri="{FF2B5EF4-FFF2-40B4-BE49-F238E27FC236}">
                    <a16:creationId xmlns:a16="http://schemas.microsoft.com/office/drawing/2014/main" xmlns="" xmlns:a14="http://schemas.microsoft.com/office/drawing/2010/main" id="{7F435DE4-B3CD-4A60-AA3C-B4F161550A60}"/>
                  </a:ext>
                </a:extLst>
              </p:cNvPr>
              <p:cNvSpPr>
                <a:spLocks noRot="1" noChangeAspect="1" noMove="1" noResize="1" noEditPoints="1" noAdjustHandles="1" noChangeArrowheads="1" noChangeShapeType="1" noTextEdit="1"/>
              </p:cNvSpPr>
              <p:nvPr/>
            </p:nvSpPr>
            <p:spPr>
              <a:xfrm>
                <a:off x="9449426" y="576767"/>
                <a:ext cx="1044197" cy="884538"/>
              </a:xfrm>
              <a:prstGeom prst="rect">
                <a:avLst/>
              </a:prstGeom>
              <a:blipFill rotWithShape="0">
                <a:blip r:embed="rId4"/>
                <a:stretch>
                  <a:fillRect r="-17544" b="-206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xmlns="" id="{4245F601-2C4B-4F28-BD8A-952DB67038EF}"/>
                  </a:ext>
                </a:extLst>
              </p:cNvPr>
              <p:cNvSpPr/>
              <p:nvPr/>
            </p:nvSpPr>
            <p:spPr>
              <a:xfrm>
                <a:off x="838200" y="3429000"/>
                <a:ext cx="4254050"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IN" sz="2800" i="1">
                                          <a:latin typeface="Cambria Math" panose="02040503050406030204" pitchFamily="18" charset="0"/>
                                        </a:rPr>
                                        <m:t>1</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1" name="Rectangle 10">
                <a:extLst>
                  <a:ext uri="{FF2B5EF4-FFF2-40B4-BE49-F238E27FC236}">
                    <a16:creationId xmlns:a16="http://schemas.microsoft.com/office/drawing/2014/main" xmlns="" xmlns:a14="http://schemas.microsoft.com/office/drawing/2010/main" id="{4245F601-2C4B-4F28-BD8A-952DB67038EF}"/>
                  </a:ext>
                </a:extLst>
              </p:cNvPr>
              <p:cNvSpPr>
                <a:spLocks noRot="1" noChangeAspect="1" noMove="1" noResize="1" noEditPoints="1" noAdjustHandles="1" noChangeArrowheads="1" noChangeShapeType="1" noTextEdit="1"/>
              </p:cNvSpPr>
              <p:nvPr/>
            </p:nvSpPr>
            <p:spPr>
              <a:xfrm>
                <a:off x="838200" y="3429000"/>
                <a:ext cx="4254050" cy="1461810"/>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957C5AE5-3D37-4E14-8A4E-0C7FCBB4F408}"/>
                  </a:ext>
                </a:extLst>
              </p:cNvPr>
              <p:cNvSpPr/>
              <p:nvPr/>
            </p:nvSpPr>
            <p:spPr>
              <a:xfrm>
                <a:off x="4944635" y="3730300"/>
                <a:ext cx="1971630" cy="859210"/>
              </a:xfrm>
              <a:prstGeom prst="rect">
                <a:avLst/>
              </a:prstGeom>
            </p:spPr>
            <p:txBody>
              <a:bodyPr wrap="none">
                <a:spAutoFit/>
              </a:bodyPr>
              <a:lstStyle/>
              <a:p>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xmlns="" xmlns:a14="http://schemas.microsoft.com/office/drawing/2010/main" id="{957C5AE5-3D37-4E14-8A4E-0C7FCBB4F408}"/>
                  </a:ext>
                </a:extLst>
              </p:cNvPr>
              <p:cNvSpPr>
                <a:spLocks noRot="1" noChangeAspect="1" noMove="1" noResize="1" noEditPoints="1" noAdjustHandles="1" noChangeArrowheads="1" noChangeShapeType="1" noTextEdit="1"/>
              </p:cNvSpPr>
              <p:nvPr/>
            </p:nvSpPr>
            <p:spPr>
              <a:xfrm>
                <a:off x="4944635" y="3730300"/>
                <a:ext cx="1971630" cy="859210"/>
              </a:xfrm>
              <a:prstGeom prst="rect">
                <a:avLst/>
              </a:prstGeom>
              <a:blipFill rotWithShape="0">
                <a:blip r:embed="rId6"/>
                <a:stretch>
                  <a:fillRect l="-61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xmlns="" id="{BC0B946F-2FAD-409A-ABAD-89F7DD1110EF}"/>
                  </a:ext>
                </a:extLst>
              </p:cNvPr>
              <p:cNvSpPr/>
              <p:nvPr/>
            </p:nvSpPr>
            <p:spPr>
              <a:xfrm>
                <a:off x="838200" y="5024437"/>
                <a:ext cx="4369786" cy="1461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b="0" i="1" dirty="0" smtClean="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2</m:t>
                          </m:r>
                        </m:sub>
                      </m:sSub>
                      <m:r>
                        <a:rPr lang="en-IN" sz="2800" b="0" i="1" dirty="0" smtClean="0">
                          <a:solidFill>
                            <a:prstClr val="black"/>
                          </a:solidFill>
                          <a:latin typeface="Cambria Math" panose="02040503050406030204" pitchFamily="18" charset="0"/>
                        </a:rPr>
                        <m:t>=</m:t>
                      </m:r>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f>
                                <m:fPr>
                                  <m:type m:val="skw"/>
                                  <m:ctrlPr>
                                    <a:rPr lang="en-US"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11</m:t>
                                  </m:r>
                                </m:num>
                                <m:den>
                                  <m:r>
                                    <a:rPr lang="en-IN" sz="2800" b="0" i="1" dirty="0" smtClean="0">
                                      <a:solidFill>
                                        <a:prstClr val="black"/>
                                      </a:solidFill>
                                      <a:latin typeface="Cambria Math" panose="02040503050406030204" pitchFamily="18" charset="0"/>
                                    </a:rPr>
                                    <m:t>19.7348</m:t>
                                  </m:r>
                                </m:den>
                              </m:f>
                            </m:e>
                            <m:e>
                              <m:f>
                                <m:fPr>
                                  <m:type m:val="skw"/>
                                  <m:ctrlPr>
                                    <a:rPr lang="en-IN" sz="2800" i="1" dirty="0" smtClean="0">
                                      <a:solidFill>
                                        <a:prstClr val="black"/>
                                      </a:solidFill>
                                      <a:latin typeface="Cambria Math" panose="02040503050406030204" pitchFamily="18" charset="0"/>
                                    </a:rPr>
                                  </m:ctrlPr>
                                </m:fPr>
                                <m:num>
                                  <m:r>
                                    <a:rPr lang="en-IN" sz="2800" b="0" i="1" dirty="0" smtClean="0">
                                      <a:solidFill>
                                        <a:prstClr val="black"/>
                                      </a:solidFill>
                                      <a:latin typeface="Cambria Math" panose="02040503050406030204" pitchFamily="18" charset="0"/>
                                    </a:rPr>
                                    <m:t>(</m:t>
                                  </m:r>
                                  <m:r>
                                    <a:rPr lang="en-IN" sz="2800" i="1" dirty="0">
                                      <a:solidFill>
                                        <a:prstClr val="black"/>
                                      </a:solidFill>
                                      <a:latin typeface="Cambria Math" panose="02040503050406030204" pitchFamily="18" charset="0"/>
                                    </a:rPr>
                                    <m:t>14−</m:t>
                                  </m:r>
                                  <m:sSub>
                                    <m:sSubPr>
                                      <m:ctrlPr>
                                        <a:rPr lang="en-IN" sz="2800" i="1">
                                          <a:latin typeface="Cambria Math" panose="02040503050406030204" pitchFamily="18" charset="0"/>
                                        </a:rPr>
                                      </m:ctrlPr>
                                    </m:sSubPr>
                                    <m:e>
                                      <m:r>
                                        <m:rPr>
                                          <m:sty m:val="p"/>
                                        </m:rPr>
                                        <a:rPr lang="el-GR" sz="2800" i="1">
                                          <a:latin typeface="Cambria Math" panose="02040503050406030204" pitchFamily="18" charset="0"/>
                                        </a:rPr>
                                        <m:t>λ</m:t>
                                      </m:r>
                                    </m:e>
                                    <m:sub>
                                      <m:r>
                                        <a:rPr lang="en-US" sz="2800" b="0" i="1" smtClean="0">
                                          <a:latin typeface="Cambria Math" panose="02040503050406030204" pitchFamily="18" charset="0"/>
                                        </a:rPr>
                                        <m:t>2</m:t>
                                      </m:r>
                                    </m:sub>
                                  </m:sSub>
                                  <m:r>
                                    <a:rPr lang="en-IN" sz="2800" b="0" i="1" dirty="0" smtClean="0">
                                      <a:solidFill>
                                        <a:prstClr val="black"/>
                                      </a:solidFill>
                                      <a:latin typeface="Cambria Math" panose="02040503050406030204" pitchFamily="18" charset="0"/>
                                    </a:rPr>
                                    <m:t>)</m:t>
                                  </m:r>
                                </m:num>
                                <m:den>
                                  <m:r>
                                    <a:rPr lang="en-IN" sz="2800" i="1" dirty="0">
                                      <a:solidFill>
                                        <a:prstClr val="black"/>
                                      </a:solidFill>
                                      <a:latin typeface="Cambria Math" panose="02040503050406030204" pitchFamily="18" charset="0"/>
                                    </a:rPr>
                                    <m:t>19.7348</m:t>
                                  </m:r>
                                </m:den>
                              </m:f>
                            </m:e>
                          </m:eqArr>
                        </m:e>
                      </m:d>
                    </m:oMath>
                  </m:oMathPara>
                </a14:m>
                <a:endParaRPr lang="en-IN" dirty="0"/>
              </a:p>
            </p:txBody>
          </p:sp>
        </mc:Choice>
        <mc:Fallback xmlns="">
          <p:sp>
            <p:nvSpPr>
              <p:cNvPr id="13" name="Rectangle 12">
                <a:extLst>
                  <a:ext uri="{FF2B5EF4-FFF2-40B4-BE49-F238E27FC236}">
                    <a16:creationId xmlns:a16="http://schemas.microsoft.com/office/drawing/2014/main" xmlns="" xmlns:a14="http://schemas.microsoft.com/office/drawing/2010/main" id="{BC0B946F-2FAD-409A-ABAD-89F7DD1110EF}"/>
                  </a:ext>
                </a:extLst>
              </p:cNvPr>
              <p:cNvSpPr>
                <a:spLocks noRot="1" noChangeAspect="1" noMove="1" noResize="1" noEditPoints="1" noAdjustHandles="1" noChangeArrowheads="1" noChangeShapeType="1" noTextEdit="1"/>
              </p:cNvSpPr>
              <p:nvPr/>
            </p:nvSpPr>
            <p:spPr>
              <a:xfrm>
                <a:off x="838200" y="5024437"/>
                <a:ext cx="4369786" cy="1461810"/>
              </a:xfrm>
              <a:prstGeom prst="rect">
                <a:avLst/>
              </a:prstGeom>
              <a:blipFill rotWithShape="0">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xmlns="" id="{DBDD1440-50F9-4689-AC0D-9EEABFC6BBBB}"/>
                  </a:ext>
                </a:extLst>
              </p:cNvPr>
              <p:cNvSpPr/>
              <p:nvPr/>
            </p:nvSpPr>
            <p:spPr>
              <a:xfrm>
                <a:off x="4944635" y="5358710"/>
                <a:ext cx="1694053" cy="810799"/>
              </a:xfrm>
              <a:prstGeom prst="rect">
                <a:avLst/>
              </a:prstGeom>
            </p:spPr>
            <p:txBody>
              <a:bodyPr wrap="none">
                <a:spAutoFit/>
              </a:bodyPr>
              <a:lstStyle/>
              <a:p>
                <a:r>
                  <a:rPr lang="en-US" sz="2800" dirty="0" smtClean="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.8303</m:t>
                            </m:r>
                          </m:e>
                          <m:e>
                            <m:r>
                              <a:rPr lang="en-IN" sz="2800" b="0" i="1" dirty="0" smtClean="0">
                                <a:solidFill>
                                  <a:prstClr val="black"/>
                                </a:solidFill>
                                <a:latin typeface="Cambria Math" panose="02040503050406030204" pitchFamily="18" charset="0"/>
                              </a:rPr>
                              <m:t>0.</m:t>
                            </m:r>
                            <m:r>
                              <a:rPr lang="en-US" sz="2800" b="0" i="1" dirty="0" smtClean="0">
                                <a:solidFill>
                                  <a:prstClr val="black"/>
                                </a:solidFill>
                                <a:latin typeface="Cambria Math" panose="02040503050406030204" pitchFamily="18" charset="0"/>
                              </a:rPr>
                              <m:t>3742</m:t>
                            </m:r>
                          </m:e>
                        </m:eqArr>
                      </m:e>
                    </m:d>
                  </m:oMath>
                </a14:m>
                <a:endParaRPr lang="en-IN" dirty="0"/>
              </a:p>
            </p:txBody>
          </p:sp>
        </mc:Choice>
        <mc:Fallback xmlns="">
          <p:sp>
            <p:nvSpPr>
              <p:cNvPr id="14" name="Rectangle 13">
                <a:extLst>
                  <a:ext uri="{FF2B5EF4-FFF2-40B4-BE49-F238E27FC236}">
                    <a16:creationId xmlns:a16="http://schemas.microsoft.com/office/drawing/2014/main" xmlns="" xmlns:a14="http://schemas.microsoft.com/office/drawing/2010/main" id="{DBDD1440-50F9-4689-AC0D-9EEABFC6BBBB}"/>
                  </a:ext>
                </a:extLst>
              </p:cNvPr>
              <p:cNvSpPr>
                <a:spLocks noRot="1" noChangeAspect="1" noMove="1" noResize="1" noEditPoints="1" noAdjustHandles="1" noChangeArrowheads="1" noChangeShapeType="1" noTextEdit="1"/>
              </p:cNvSpPr>
              <p:nvPr/>
            </p:nvSpPr>
            <p:spPr>
              <a:xfrm>
                <a:off x="4944635" y="5358710"/>
                <a:ext cx="1694053" cy="810799"/>
              </a:xfrm>
              <a:prstGeom prst="rect">
                <a:avLst/>
              </a:prstGeom>
              <a:blipFill rotWithShape="0">
                <a:blip r:embed="rId8"/>
                <a:stretch>
                  <a:fillRect l="-7194" b="-15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036284" y="2743180"/>
                <a:ext cx="5073825" cy="954107"/>
              </a:xfrm>
              <a:prstGeom prst="rect">
                <a:avLst/>
              </a:prstGeom>
              <a:noFill/>
            </p:spPr>
            <p:txBody>
              <a:bodyPr wrap="none" rtlCol="0">
                <a:spAutoFit/>
              </a:bodyPr>
              <a:lstStyle/>
              <a:p>
                <a:r>
                  <a:rPr lang="en-US" sz="2800" b="1" dirty="0" smtClean="0"/>
                  <a:t>Here we take E</a:t>
                </a:r>
                <a:r>
                  <a:rPr lang="en-US" sz="2800" b="1" baseline="-25000" dirty="0" smtClean="0"/>
                  <a:t>1</a:t>
                </a:r>
                <a:r>
                  <a:rPr lang="en-US" sz="2800" b="1" dirty="0" smtClean="0"/>
                  <a:t> because we </a:t>
                </a:r>
              </a:p>
              <a:p>
                <a:r>
                  <a:rPr lang="en-US" sz="2800" b="1" smtClean="0"/>
                  <a:t>Take </a:t>
                </a:r>
                <a14:m>
                  <m:oMath xmlns:m="http://schemas.openxmlformats.org/officeDocument/2006/math">
                    <m:sSub>
                      <m:sSubPr>
                        <m:ctrlPr>
                          <a:rPr lang="en-IN" sz="2800" b="1" i="1">
                            <a:latin typeface="Cambria Math" panose="02040503050406030204" pitchFamily="18" charset="0"/>
                          </a:rPr>
                        </m:ctrlPr>
                      </m:sSubPr>
                      <m:e>
                        <m:r>
                          <a:rPr lang="el-GR" sz="2800" b="1" i="1">
                            <a:latin typeface="Cambria Math" panose="02040503050406030204" pitchFamily="18" charset="0"/>
                          </a:rPr>
                          <m:t>𝝀</m:t>
                        </m:r>
                      </m:e>
                      <m:sub>
                        <m:r>
                          <a:rPr lang="en-IN" sz="2800" b="1" i="1">
                            <a:latin typeface="Cambria Math" panose="02040503050406030204" pitchFamily="18" charset="0"/>
                          </a:rPr>
                          <m:t>𝟏</m:t>
                        </m:r>
                      </m:sub>
                    </m:sSub>
                  </m:oMath>
                </a14:m>
                <a:r>
                  <a:rPr lang="en-US" sz="2800" b="1" dirty="0" smtClean="0"/>
                  <a:t> value here</a:t>
                </a:r>
                <a:endParaRPr lang="en-IN" sz="28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7036284" y="2743180"/>
                <a:ext cx="5073825" cy="954107"/>
              </a:xfrm>
              <a:prstGeom prst="rect">
                <a:avLst/>
              </a:prstGeom>
              <a:blipFill rotWithShape="0">
                <a:blip r:embed="rId9"/>
                <a:stretch>
                  <a:fillRect l="-2401" t="-7006" r="-1441" b="-16561"/>
                </a:stretch>
              </a:blipFill>
            </p:spPr>
            <p:txBody>
              <a:bodyPr/>
              <a:lstStyle/>
              <a:p>
                <a:r>
                  <a:rPr lang="en-IN">
                    <a:noFill/>
                  </a:rPr>
                  <a:t> </a:t>
                </a:r>
              </a:p>
            </p:txBody>
          </p:sp>
        </mc:Fallback>
      </mc:AlternateContent>
    </p:spTree>
    <p:extLst>
      <p:ext uri="{BB962C8B-B14F-4D97-AF65-F5344CB8AC3E}">
        <p14:creationId xmlns:p14="http://schemas.microsoft.com/office/powerpoint/2010/main" val="6265452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3E2B-6D94-4FDA-871C-4E88A2F07E63}"/>
              </a:ext>
            </a:extLst>
          </p:cNvPr>
          <p:cNvSpPr>
            <a:spLocks noGrp="1"/>
          </p:cNvSpPr>
          <p:nvPr>
            <p:ph type="title"/>
          </p:nvPr>
        </p:nvSpPr>
        <p:spPr>
          <a:xfrm>
            <a:off x="0" y="34925"/>
            <a:ext cx="12192000" cy="739775"/>
          </a:xfrm>
        </p:spPr>
        <p:txBody>
          <a:bodyPr>
            <a:normAutofit/>
          </a:bodyPr>
          <a:lstStyle/>
          <a:p>
            <a:pPr algn="ctr"/>
            <a:r>
              <a:rPr lang="en-US" sz="4000" dirty="0"/>
              <a:t>1) Dimensionality Reduction: PCA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72A570-4BF5-4A25-83D6-13EE241E7594}"/>
                  </a:ext>
                </a:extLst>
              </p:cNvPr>
              <p:cNvSpPr>
                <a:spLocks noGrp="1"/>
              </p:cNvSpPr>
              <p:nvPr>
                <p:ph idx="1"/>
              </p:nvPr>
            </p:nvSpPr>
            <p:spPr>
              <a:xfrm>
                <a:off x="838200" y="640080"/>
                <a:ext cx="10515600" cy="5979795"/>
              </a:xfrm>
            </p:spPr>
            <p:txBody>
              <a:bodyPr>
                <a:noAutofit/>
              </a:bodyPr>
              <a:lstStyle/>
              <a:p>
                <a:pPr algn="just">
                  <a:spcBef>
                    <a:spcPts val="600"/>
                  </a:spcBef>
                  <a:spcAft>
                    <a:spcPts val="600"/>
                  </a:spcAft>
                </a:pPr>
                <a:r>
                  <a:rPr lang="en-US" dirty="0"/>
                  <a:t>Example1 continue…</a:t>
                </a:r>
              </a:p>
              <a:p>
                <a:pPr algn="just">
                  <a:spcBef>
                    <a:spcPts val="600"/>
                  </a:spcBef>
                  <a:spcAft>
                    <a:spcPts val="600"/>
                  </a:spcAft>
                </a:pPr>
                <a:r>
                  <a:rPr lang="en-US" dirty="0"/>
                  <a:t>Step 6: Find Principal components:</a:t>
                </a:r>
              </a:p>
              <a:p>
                <a:pPr marL="0" indent="0" algn="just">
                  <a:spcBef>
                    <a:spcPts val="600"/>
                  </a:spcBef>
                  <a:spcAft>
                    <a:spcPts val="600"/>
                  </a:spcAft>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IN" i="1">
                            <a:latin typeface="Cambria Math" panose="02040503050406030204" pitchFamily="18" charset="0"/>
                          </a:rPr>
                          <m:t>𝐸</m:t>
                        </m:r>
                      </m:e>
                      <m:sub>
                        <m:r>
                          <a:rPr lang="en-IN" i="1">
                            <a:latin typeface="Cambria Math" panose="02040503050406030204" pitchFamily="18" charset="0"/>
                          </a:rPr>
                          <m:t>1</m:t>
                        </m:r>
                      </m:sub>
                      <m:sup>
                        <m:r>
                          <a:rPr lang="en-IN" i="1">
                            <a:latin typeface="Cambria Math" panose="02040503050406030204" pitchFamily="18" charset="0"/>
                          </a:rPr>
                          <m:t>𝑇</m:t>
                        </m:r>
                      </m:sup>
                    </m:sSubSup>
                    <m:r>
                      <a:rPr lang="en-IN">
                        <a:latin typeface="Cambria Math" panose="02040503050406030204" pitchFamily="18" charset="0"/>
                      </a:rPr>
                      <m:t>.</m:t>
                    </m:r>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r>
                  <a:rPr lang="en-US" dirty="0"/>
                  <a:t>    </a:t>
                </a:r>
              </a:p>
              <a:p>
                <a:pPr algn="just">
                  <a:spcBef>
                    <a:spcPts val="600"/>
                  </a:spcBef>
                  <a:spcAft>
                    <a:spcPts val="600"/>
                  </a:spcAft>
                </a:pPr>
                <a:endParaRPr lang="en-US" dirty="0"/>
              </a:p>
              <a:p>
                <a:pPr marL="263525" lvl="1" indent="0" algn="ctr">
                  <a:spcBef>
                    <a:spcPts val="600"/>
                  </a:spcBef>
                  <a:spcAft>
                    <a:spcPts val="600"/>
                  </a:spcAft>
                  <a:buNone/>
                </a:pPr>
                <a14:m>
                  <m:oMath xmlns:m="http://schemas.openxmlformats.org/officeDocument/2006/math">
                    <m:r>
                      <a:rPr lang="en-IN" sz="3200" i="1">
                        <a:latin typeface="Cambria Math" panose="02040503050406030204" pitchFamily="18" charset="0"/>
                      </a:rPr>
                      <m:t> </m:t>
                    </m:r>
                  </m:oMath>
                </a14:m>
                <a:r>
                  <a:rPr lang="en-US" dirty="0"/>
                  <a:t> </a:t>
                </a:r>
              </a:p>
              <a:p>
                <a:pPr marL="1635125" lvl="4" indent="0" algn="just">
                  <a:spcBef>
                    <a:spcPts val="600"/>
                  </a:spcBef>
                  <a:spcAft>
                    <a:spcPts val="600"/>
                  </a:spcAft>
                  <a:buNone/>
                </a:pPr>
                <a:endParaRPr lang="en-US" sz="3600" dirty="0"/>
              </a:p>
            </p:txBody>
          </p:sp>
        </mc:Choice>
        <mc:Fallback xmlns="">
          <p:sp>
            <p:nvSpPr>
              <p:cNvPr id="3" name="Content Placeholder 2">
                <a:extLst>
                  <a:ext uri="{FF2B5EF4-FFF2-40B4-BE49-F238E27FC236}">
                    <a16:creationId xmlns:a16="http://schemas.microsoft.com/office/drawing/2014/main" xmlns="" xmlns:a14="http://schemas.microsoft.com/office/drawing/2010/main" id="{A972A570-4BF5-4A25-83D6-13EE241E7594}"/>
                  </a:ext>
                </a:extLst>
              </p:cNvPr>
              <p:cNvSpPr>
                <a:spLocks noGrp="1" noRot="1" noChangeAspect="1" noMove="1" noResize="1" noEditPoints="1" noAdjustHandles="1" noChangeArrowheads="1" noChangeShapeType="1" noTextEdit="1"/>
              </p:cNvSpPr>
              <p:nvPr>
                <p:ph idx="1"/>
              </p:nvPr>
            </p:nvSpPr>
            <p:spPr>
              <a:xfrm>
                <a:off x="838200" y="640080"/>
                <a:ext cx="10515600" cy="5979795"/>
              </a:xfrm>
              <a:blipFill rotWithShape="0">
                <a:blip r:embed="rId2"/>
                <a:stretch>
                  <a:fillRect l="-638" t="-5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xmlns="" id="{957C5AE5-3D37-4E14-8A4E-0C7FCBB4F408}"/>
                  </a:ext>
                </a:extLst>
              </p:cNvPr>
              <p:cNvSpPr/>
              <p:nvPr/>
            </p:nvSpPr>
            <p:spPr>
              <a:xfrm>
                <a:off x="8781527" y="5046161"/>
                <a:ext cx="2414187" cy="85921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
                            <m:r>
                              <a:rPr lang="en-IN" sz="2800" i="1" dirty="0" smtClean="0">
                                <a:solidFill>
                                  <a:prstClr val="black"/>
                                </a:solidFill>
                                <a:latin typeface="Cambria Math" panose="02040503050406030204" pitchFamily="18" charset="0"/>
                              </a:rPr>
                              <m:t>−</m:t>
                            </m:r>
                            <m:r>
                              <a:rPr lang="en-IN" sz="2800" b="0" i="1" dirty="0" smtClean="0">
                                <a:solidFill>
                                  <a:prstClr val="black"/>
                                </a:solidFill>
                                <a:latin typeface="Cambria Math" panose="02040503050406030204" pitchFamily="18" charset="0"/>
                              </a:rPr>
                              <m:t>0.8303</m:t>
                            </m:r>
                          </m:e>
                        </m:eqArr>
                      </m:e>
                    </m:d>
                  </m:oMath>
                </a14:m>
                <a:endParaRPr lang="en-IN" dirty="0"/>
              </a:p>
            </p:txBody>
          </p:sp>
        </mc:Choice>
        <mc:Fallback xmlns="">
          <p:sp>
            <p:nvSpPr>
              <p:cNvPr id="12" name="Rectangle 11">
                <a:extLst>
                  <a:ext uri="{FF2B5EF4-FFF2-40B4-BE49-F238E27FC236}">
                    <a16:creationId xmlns:a16="http://schemas.microsoft.com/office/drawing/2014/main" xmlns="" xmlns:a14="http://schemas.microsoft.com/office/drawing/2010/main" id="{957C5AE5-3D37-4E14-8A4E-0C7FCBB4F408}"/>
                  </a:ext>
                </a:extLst>
              </p:cNvPr>
              <p:cNvSpPr>
                <a:spLocks noRot="1" noChangeAspect="1" noMove="1" noResize="1" noEditPoints="1" noAdjustHandles="1" noChangeArrowheads="1" noChangeShapeType="1" noTextEdit="1"/>
              </p:cNvSpPr>
              <p:nvPr/>
            </p:nvSpPr>
            <p:spPr>
              <a:xfrm>
                <a:off x="8781527" y="5046161"/>
                <a:ext cx="2414187" cy="859210"/>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xmlns="" id="{7D99936E-60D5-42F5-A404-20FDF816BA22}"/>
                  </a:ext>
                </a:extLst>
              </p:cNvPr>
              <p:cNvSpPr/>
              <p:nvPr/>
            </p:nvSpPr>
            <p:spPr>
              <a:xfrm>
                <a:off x="484550" y="2838077"/>
                <a:ext cx="5181418" cy="7087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e>
                    </m:d>
                  </m:oMath>
                </a14:m>
                <a:r>
                  <a:rPr lang="en-IN" dirty="0"/>
                  <a:t>. </a:t>
                </a:r>
                <a14:m>
                  <m:oMath xmlns:m="http://schemas.openxmlformats.org/officeDocument/2006/math">
                    <m:d>
                      <m:dPr>
                        <m:begChr m:val="["/>
                        <m:endChr m:val="]"/>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eqArr>
                              <m:eqArrPr>
                                <m:ctrlPr>
                                  <a:rPr lang="en-US" i="1" dirty="0">
                                    <a:latin typeface="Cambria Math" panose="02040503050406030204" pitchFamily="18" charset="0"/>
                                  </a:rPr>
                                </m:ctrlPr>
                              </m:eqArrPr>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r>
                                      <a:rPr lang="en-IN" b="0" i="1" dirty="0" smtClean="0">
                                        <a:latin typeface="Cambria Math" panose="02040503050406030204" pitchFamily="18" charset="0"/>
                                      </a:rPr>
                                      <m:t>2</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1</m:t>
                                        </m:r>
                                      </m:sub>
                                    </m:sSub>
                                  </m:e>
                                </m:acc>
                              </m:e>
                              <m:e>
                                <m:sSub>
                                  <m:sSubPr>
                                    <m:ctrlPr>
                                      <a:rPr lang="en-US" i="1" dirty="0">
                                        <a:latin typeface="Cambria Math" panose="02040503050406030204" pitchFamily="18" charset="0"/>
                                      </a:rPr>
                                    </m:ctrlPr>
                                  </m:sSubPr>
                                  <m:e>
                                    <m:r>
                                      <a:rPr lang="en-IN" i="1" dirty="0">
                                        <a:latin typeface="Cambria Math" panose="02040503050406030204" pitchFamily="18" charset="0"/>
                                      </a:rPr>
                                      <m:t>𝑋</m:t>
                                    </m:r>
                                  </m:e>
                                  <m:sub>
                                    <m:r>
                                      <a:rPr lang="en-IN" b="0" i="1" dirty="0" smtClean="0">
                                        <a:latin typeface="Cambria Math" panose="02040503050406030204" pitchFamily="18" charset="0"/>
                                      </a:rPr>
                                      <m:t>13</m:t>
                                    </m:r>
                                  </m:sub>
                                </m:sSub>
                                <m:r>
                                  <a:rPr lang="en-IN" i="1" dirty="0">
                                    <a:latin typeface="Cambria Math" panose="02040503050406030204" pitchFamily="18" charset="0"/>
                                  </a:rPr>
                                  <m:t>−</m:t>
                                </m:r>
                                <m:acc>
                                  <m:accPr>
                                    <m:chr m:val="̅"/>
                                    <m:ctrlPr>
                                      <a:rPr lang="en-IN" i="1" dirty="0">
                                        <a:latin typeface="Cambria Math" panose="02040503050406030204" pitchFamily="18" charset="0"/>
                                      </a:rPr>
                                    </m:ctrlPr>
                                  </m:accPr>
                                  <m:e>
                                    <m:sSub>
                                      <m:sSubPr>
                                        <m:ctrlPr>
                                          <a:rPr lang="en-IN" i="1" dirty="0">
                                            <a:latin typeface="Cambria Math" panose="02040503050406030204" pitchFamily="18" charset="0"/>
                                          </a:rPr>
                                        </m:ctrlPr>
                                      </m:sSubPr>
                                      <m:e>
                                        <m:r>
                                          <a:rPr lang="en-IN" i="1" dirty="0">
                                            <a:latin typeface="Cambria Math" panose="02040503050406030204" pitchFamily="18" charset="0"/>
                                          </a:rPr>
                                          <m:t>𝑋</m:t>
                                        </m:r>
                                      </m:e>
                                      <m:sub>
                                        <m:r>
                                          <a:rPr lang="en-IN" i="1" dirty="0">
                                            <a:latin typeface="Cambria Math" panose="02040503050406030204" pitchFamily="18" charset="0"/>
                                          </a:rPr>
                                          <m:t>2</m:t>
                                        </m:r>
                                      </m:sub>
                                    </m:sSub>
                                  </m:e>
                                </m:acc>
                              </m:e>
                            </m:eqArr>
                          </m:e>
                        </m:eqArr>
                      </m:e>
                    </m:d>
                  </m:oMath>
                </a14:m>
                <a:endParaRPr lang="en-IN" dirty="0"/>
              </a:p>
            </p:txBody>
          </p:sp>
        </mc:Choice>
        <mc:Fallback xmlns="">
          <p:sp>
            <p:nvSpPr>
              <p:cNvPr id="15" name="Rectangle 14">
                <a:extLst>
                  <a:ext uri="{FF2B5EF4-FFF2-40B4-BE49-F238E27FC236}">
                    <a16:creationId xmlns:a16="http://schemas.microsoft.com/office/drawing/2014/main" xmlns="" xmlns:a14="http://schemas.microsoft.com/office/drawing/2010/main" id="{7D99936E-60D5-42F5-A404-20FDF816BA22}"/>
                  </a:ext>
                </a:extLst>
              </p:cNvPr>
              <p:cNvSpPr>
                <a:spLocks noRot="1" noChangeAspect="1" noMove="1" noResize="1" noEditPoints="1" noAdjustHandles="1" noChangeArrowheads="1" noChangeShapeType="1" noTextEdit="1"/>
              </p:cNvSpPr>
              <p:nvPr/>
            </p:nvSpPr>
            <p:spPr>
              <a:xfrm>
                <a:off x="484550" y="2838077"/>
                <a:ext cx="5181418" cy="708720"/>
              </a:xfrm>
              <a:prstGeom prst="rect">
                <a:avLst/>
              </a:prstGeom>
              <a:blipFill rotWithShape="0">
                <a:blip r:embed="rId4"/>
                <a:stretch>
                  <a:fillRect l="-588" t="-137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xmlns="" id="{66C8ADCC-3C3A-4E7B-A4A1-9FD441D2DAED}"/>
                  </a:ext>
                </a:extLst>
              </p:cNvPr>
              <p:cNvSpPr/>
              <p:nvPr/>
            </p:nvSpPr>
            <p:spPr>
              <a:xfrm>
                <a:off x="484550" y="3666232"/>
                <a:ext cx="7137851" cy="526876"/>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r>
                                  <a:rPr lang="en-IN" sz="2800" b="0" i="1" dirty="0" smtClean="0">
                                    <a:latin typeface="Cambria Math" panose="02040503050406030204" pitchFamily="18" charset="0"/>
                                  </a:rPr>
                                  <m:t>2</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1</m:t>
                                    </m:r>
                                  </m:sub>
                                </m:sSub>
                              </m:e>
                            </m:acc>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sSub>
                          <m:sSubPr>
                            <m:ctrlPr>
                              <a:rPr lang="en-US"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b="0" i="1" dirty="0" smtClean="0">
                                <a:latin typeface="Cambria Math" panose="02040503050406030204" pitchFamily="18" charset="0"/>
                              </a:rPr>
                              <m:t>13</m:t>
                            </m:r>
                          </m:sub>
                        </m:sSub>
                        <m:r>
                          <a:rPr lang="en-IN" sz="2800" i="1" dirty="0">
                            <a:latin typeface="Cambria Math" panose="02040503050406030204" pitchFamily="18" charset="0"/>
                          </a:rPr>
                          <m:t>−</m:t>
                        </m:r>
                        <m:acc>
                          <m:accPr>
                            <m:chr m:val="̅"/>
                            <m:ctrlPr>
                              <a:rPr lang="en-IN" sz="2800" i="1" dirty="0">
                                <a:latin typeface="Cambria Math" panose="02040503050406030204" pitchFamily="18" charset="0"/>
                              </a:rPr>
                            </m:ctrlPr>
                          </m:acc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𝑋</m:t>
                                </m:r>
                              </m:e>
                              <m:sub>
                                <m:r>
                                  <a:rPr lang="en-IN" sz="2800" i="1" dirty="0">
                                    <a:latin typeface="Cambria Math" panose="02040503050406030204" pitchFamily="18" charset="0"/>
                                  </a:rPr>
                                  <m:t>2</m:t>
                                </m:r>
                              </m:sub>
                            </m:sSub>
                          </m:e>
                        </m:acc>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6" name="Rectangle 15">
                <a:extLst>
                  <a:ext uri="{FF2B5EF4-FFF2-40B4-BE49-F238E27FC236}">
                    <a16:creationId xmlns:a16="http://schemas.microsoft.com/office/drawing/2014/main" xmlns="" xmlns:a14="http://schemas.microsoft.com/office/drawing/2010/main" id="{66C8ADCC-3C3A-4E7B-A4A1-9FD441D2DAED}"/>
                  </a:ext>
                </a:extLst>
              </p:cNvPr>
              <p:cNvSpPr>
                <a:spLocks noRot="1" noChangeAspect="1" noMove="1" noResize="1" noEditPoints="1" noAdjustHandles="1" noChangeArrowheads="1" noChangeShapeType="1" noTextEdit="1"/>
              </p:cNvSpPr>
              <p:nvPr/>
            </p:nvSpPr>
            <p:spPr>
              <a:xfrm>
                <a:off x="484550" y="3666232"/>
                <a:ext cx="7137851" cy="526876"/>
              </a:xfrm>
              <a:prstGeom prst="rect">
                <a:avLst/>
              </a:prstGeom>
              <a:blipFill rotWithShape="0">
                <a:blip r:embed="rId5"/>
                <a:stretch>
                  <a:fillRect t="-11494" b="-298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xmlns="" id="{BA6ECBB3-688F-4B85-B640-082E7B7C408F}"/>
                  </a:ext>
                </a:extLst>
              </p:cNvPr>
              <p:cNvSpPr/>
              <p:nvPr/>
            </p:nvSpPr>
            <p:spPr>
              <a:xfrm>
                <a:off x="504870" y="4245352"/>
                <a:ext cx="6573466" cy="523220"/>
              </a:xfrm>
              <a:prstGeom prst="rect">
                <a:avLst/>
              </a:prstGeom>
            </p:spPr>
            <p:txBody>
              <a:bodyPr wrap="none">
                <a:spAutoFit/>
              </a:bodyPr>
              <a:lstStyle/>
              <a:p>
                <a14:m>
                  <m:oMath xmlns:m="http://schemas.openxmlformats.org/officeDocument/2006/math">
                    <m:sSub>
                      <m:sSubPr>
                        <m:ctrlPr>
                          <a:rPr lang="en-US" sz="2800" i="1" dirty="0" smtClean="0">
                            <a:solidFill>
                              <a:prstClr val="black"/>
                            </a:solidFill>
                            <a:latin typeface="Cambria Math" panose="02040503050406030204" pitchFamily="18" charset="0"/>
                          </a:rPr>
                        </m:ctrlPr>
                      </m:sSubPr>
                      <m:e>
                        <m:r>
                          <a:rPr lang="en-IN" sz="2800" i="1" dirty="0">
                            <a:solidFill>
                              <a:prstClr val="black"/>
                            </a:solidFill>
                            <a:latin typeface="Cambria Math" panose="02040503050406030204" pitchFamily="18" charset="0"/>
                          </a:rPr>
                          <m:t>𝐸</m:t>
                        </m:r>
                      </m:e>
                      <m:sub>
                        <m:r>
                          <a:rPr lang="en-IN" sz="2800" b="0" i="1" dirty="0" smtClean="0">
                            <a:solidFill>
                              <a:prstClr val="black"/>
                            </a:solidFill>
                            <a:latin typeface="Cambria Math" panose="02040503050406030204" pitchFamily="18" charset="0"/>
                          </a:rPr>
                          <m:t>1</m:t>
                        </m:r>
                      </m:sub>
                    </m:sSub>
                    <m:r>
                      <a:rPr lang="en-IN" sz="2800" i="1" dirty="0">
                        <a:solidFill>
                          <a:prstClr val="black"/>
                        </a:solidFill>
                        <a:latin typeface="Cambria Math" panose="02040503050406030204" pitchFamily="18" charset="0"/>
                      </a:rPr>
                      <m:t> </m:t>
                    </m:r>
                  </m:oMath>
                </a14:m>
                <a:r>
                  <a:rPr lang="en-US" sz="2800" dirty="0">
                    <a:solidFill>
                      <a:prstClr val="black"/>
                    </a:solidFill>
                  </a:rPr>
                  <a:t>=</a:t>
                </a:r>
                <a14:m>
                  <m:oMath xmlns:m="http://schemas.openxmlformats.org/officeDocument/2006/math">
                    <m:d>
                      <m:dPr>
                        <m:begChr m:val="["/>
                        <m:endChr m:val="]"/>
                        <m:ctrlPr>
                          <a:rPr lang="en-US" sz="2800" i="1" dirty="0" smtClean="0">
                            <a:solidFill>
                              <a:prstClr val="black"/>
                            </a:solidFill>
                            <a:latin typeface="Cambria Math" panose="02040503050406030204" pitchFamily="18" charset="0"/>
                          </a:rPr>
                        </m:ctrlPr>
                      </m:dPr>
                      <m:e>
                        <m:eqArr>
                          <m:eqArrPr>
                            <m:ctrlPr>
                              <a:rPr lang="en-US" sz="2800" i="1" dirty="0" smtClean="0">
                                <a:solidFill>
                                  <a:prstClr val="black"/>
                                </a:solidFill>
                                <a:latin typeface="Cambria Math" panose="02040503050406030204" pitchFamily="18" charset="0"/>
                              </a:rPr>
                            </m:ctrlPr>
                          </m:eqArrPr>
                          <m:e>
                            <m:r>
                              <a:rPr lang="en-IN" sz="2800" i="1" dirty="0" smtClean="0">
                                <a:solidFill>
                                  <a:prstClr val="black"/>
                                </a:solidFill>
                                <a:latin typeface="Cambria Math" panose="02040503050406030204" pitchFamily="18" charset="0"/>
                              </a:rPr>
                              <m:t>0</m:t>
                            </m:r>
                            <m:r>
                              <a:rPr lang="en-IN" sz="2800" b="0" i="1" dirty="0" smtClean="0">
                                <a:solidFill>
                                  <a:prstClr val="black"/>
                                </a:solidFill>
                                <a:latin typeface="Cambria Math" panose="02040503050406030204" pitchFamily="18" charset="0"/>
                              </a:rPr>
                              <m:t>.5574(</m:t>
                            </m:r>
                            <m:r>
                              <a:rPr lang="en-IN" sz="2800" b="0" i="1" dirty="0" smtClean="0">
                                <a:latin typeface="Cambria Math" panose="02040503050406030204" pitchFamily="18" charset="0"/>
                              </a:rPr>
                              <m:t>4</m:t>
                            </m:r>
                            <m:r>
                              <a:rPr lang="en-IN" sz="2800" i="1" dirty="0">
                                <a:latin typeface="Cambria Math" panose="02040503050406030204" pitchFamily="18" charset="0"/>
                              </a:rPr>
                              <m:t>−</m:t>
                            </m:r>
                            <m:r>
                              <a:rPr lang="en-IN" sz="2800" b="0" i="1" dirty="0" smtClean="0">
                                <a:latin typeface="Cambria Math" panose="02040503050406030204" pitchFamily="18" charset="0"/>
                              </a:rPr>
                              <m:t>8</m:t>
                            </m:r>
                            <m:r>
                              <a:rPr lang="en-IN" sz="2800" b="0" i="1" dirty="0" smtClean="0">
                                <a:solidFill>
                                  <a:prstClr val="black"/>
                                </a:solidFill>
                                <a:latin typeface="Cambria Math" panose="02040503050406030204" pitchFamily="18" charset="0"/>
                              </a:rPr>
                              <m:t>)</m:t>
                            </m:r>
                          </m:e>
                        </m:eqArr>
                        <m:r>
                          <a:rPr lang="en-IN" sz="2800" b="0" i="1" dirty="0" smtClean="0">
                            <a:solidFill>
                              <a:prstClr val="black"/>
                            </a:solidFill>
                            <a:latin typeface="Cambria Math" panose="02040503050406030204" pitchFamily="18" charset="0"/>
                          </a:rPr>
                          <m:t>   </m:t>
                        </m:r>
                        <m:r>
                          <a:rPr lang="en-IN" sz="2800" i="1" dirty="0">
                            <a:solidFill>
                              <a:prstClr val="black"/>
                            </a:solidFill>
                            <a:latin typeface="Cambria Math" panose="02040503050406030204" pitchFamily="18" charset="0"/>
                          </a:rPr>
                          <m:t>−0.8303</m:t>
                        </m:r>
                        <m:r>
                          <a:rPr lang="en-IN" sz="2800" b="0" i="1" dirty="0" smtClean="0">
                            <a:solidFill>
                              <a:prstClr val="black"/>
                            </a:solidFill>
                            <a:latin typeface="Cambria Math" panose="02040503050406030204" pitchFamily="18" charset="0"/>
                          </a:rPr>
                          <m:t>(</m:t>
                        </m:r>
                        <m:r>
                          <a:rPr lang="en-IN" sz="2800" b="0" i="1" dirty="0" smtClean="0">
                            <a:latin typeface="Cambria Math" panose="02040503050406030204" pitchFamily="18" charset="0"/>
                          </a:rPr>
                          <m:t>11</m:t>
                        </m:r>
                        <m:r>
                          <a:rPr lang="en-IN" sz="2800" i="1" dirty="0">
                            <a:latin typeface="Cambria Math" panose="02040503050406030204" pitchFamily="18" charset="0"/>
                          </a:rPr>
                          <m:t>−</m:t>
                        </m:r>
                        <m:r>
                          <a:rPr lang="en-IN" sz="2800" b="0" i="1" dirty="0" smtClean="0">
                            <a:latin typeface="Cambria Math" panose="02040503050406030204" pitchFamily="18" charset="0"/>
                          </a:rPr>
                          <m:t>8.5</m:t>
                        </m:r>
                        <m:r>
                          <a:rPr lang="en-IN" sz="2800" b="0" i="1" dirty="0" smtClean="0">
                            <a:solidFill>
                              <a:prstClr val="black"/>
                            </a:solidFill>
                            <a:latin typeface="Cambria Math" panose="02040503050406030204" pitchFamily="18" charset="0"/>
                          </a:rPr>
                          <m:t>)</m:t>
                        </m:r>
                      </m:e>
                    </m:d>
                  </m:oMath>
                </a14:m>
                <a:endParaRPr lang="en-IN" dirty="0"/>
              </a:p>
            </p:txBody>
          </p:sp>
        </mc:Choice>
        <mc:Fallback xmlns="">
          <p:sp>
            <p:nvSpPr>
              <p:cNvPr id="17" name="Rectangle 16">
                <a:extLst>
                  <a:ext uri="{FF2B5EF4-FFF2-40B4-BE49-F238E27FC236}">
                    <a16:creationId xmlns:a16="http://schemas.microsoft.com/office/drawing/2014/main" xmlns="" xmlns:a14="http://schemas.microsoft.com/office/drawing/2010/main" id="{BA6ECBB3-688F-4B85-B640-082E7B7C408F}"/>
                  </a:ext>
                </a:extLst>
              </p:cNvPr>
              <p:cNvSpPr>
                <a:spLocks noRot="1" noChangeAspect="1" noMove="1" noResize="1" noEditPoints="1" noAdjustHandles="1" noChangeArrowheads="1" noChangeShapeType="1" noTextEdit="1"/>
              </p:cNvSpPr>
              <p:nvPr/>
            </p:nvSpPr>
            <p:spPr>
              <a:xfrm>
                <a:off x="504870" y="4245352"/>
                <a:ext cx="6573466" cy="523220"/>
              </a:xfrm>
              <a:prstGeom prst="rect">
                <a:avLst/>
              </a:prstGeom>
              <a:blipFill rotWithShape="0">
                <a:blip r:embed="rId6"/>
                <a:stretch>
                  <a:fillRect t="-11628" b="-31395"/>
                </a:stretch>
              </a:blipFill>
            </p:spPr>
            <p:txBody>
              <a:bodyPr/>
              <a:lstStyle/>
              <a:p>
                <a:r>
                  <a:rPr lang="en-IN">
                    <a:noFill/>
                  </a:rPr>
                  <a:t> </a:t>
                </a:r>
              </a:p>
            </p:txBody>
          </p:sp>
        </mc:Fallback>
      </mc:AlternateContent>
      <p:graphicFrame>
        <p:nvGraphicFramePr>
          <p:cNvPr id="18" name="Table 17">
            <a:extLst>
              <a:ext uri="{FF2B5EF4-FFF2-40B4-BE49-F238E27FC236}">
                <a16:creationId xmlns:a16="http://schemas.microsoft.com/office/drawing/2014/main" xmlns="" id="{E2DB9D25-EDC3-4C3B-961C-F2644C1BD0D4}"/>
              </a:ext>
            </a:extLst>
          </p:cNvPr>
          <p:cNvGraphicFramePr>
            <a:graphicFrameLocks noGrp="1"/>
          </p:cNvGraphicFramePr>
          <p:nvPr>
            <p:extLst/>
          </p:nvPr>
        </p:nvGraphicFramePr>
        <p:xfrm>
          <a:off x="9656665" y="661205"/>
          <a:ext cx="2346959" cy="2286000"/>
        </p:xfrm>
        <a:graphic>
          <a:graphicData uri="http://schemas.openxmlformats.org/drawingml/2006/table">
            <a:tbl>
              <a:tblPr firstRow="1" bandRow="1">
                <a:tableStyleId>{5940675A-B579-460E-94D1-54222C63F5DA}</a:tableStyleId>
              </a:tblPr>
              <a:tblGrid>
                <a:gridCol w="1026159">
                  <a:extLst>
                    <a:ext uri="{9D8B030D-6E8A-4147-A177-3AD203B41FA5}">
                      <a16:colId xmlns:a16="http://schemas.microsoft.com/office/drawing/2014/main" xmlns="" val="713038321"/>
                    </a:ext>
                  </a:extLst>
                </a:gridCol>
                <a:gridCol w="701041">
                  <a:extLst>
                    <a:ext uri="{9D8B030D-6E8A-4147-A177-3AD203B41FA5}">
                      <a16:colId xmlns:a16="http://schemas.microsoft.com/office/drawing/2014/main" xmlns="" val="129950307"/>
                    </a:ext>
                  </a:extLst>
                </a:gridCol>
                <a:gridCol w="619759">
                  <a:extLst>
                    <a:ext uri="{9D8B030D-6E8A-4147-A177-3AD203B41FA5}">
                      <a16:colId xmlns:a16="http://schemas.microsoft.com/office/drawing/2014/main" xmlns="" val="3135119867"/>
                    </a:ext>
                  </a:extLst>
                </a:gridCol>
              </a:tblGrid>
              <a:tr h="360003">
                <a:tc>
                  <a:txBody>
                    <a:bodyPr/>
                    <a:lstStyle/>
                    <a:p>
                      <a:r>
                        <a:rPr lang="en-IN" sz="2000" b="1" dirty="0"/>
                        <a:t>Feature</a:t>
                      </a:r>
                    </a:p>
                  </a:txBody>
                  <a:tcPr/>
                </a:tc>
                <a:tc>
                  <a:txBody>
                    <a:bodyPr/>
                    <a:lstStyle/>
                    <a:p>
                      <a:r>
                        <a:rPr lang="en-IN" sz="2000" b="1" dirty="0"/>
                        <a:t>X</a:t>
                      </a:r>
                      <a:r>
                        <a:rPr lang="en-IN" sz="2000" b="1" baseline="-25000" dirty="0"/>
                        <a:t>1</a:t>
                      </a:r>
                    </a:p>
                  </a:txBody>
                  <a:tcPr/>
                </a:tc>
                <a:tc>
                  <a:txBody>
                    <a:bodyPr/>
                    <a:lstStyle/>
                    <a:p>
                      <a:r>
                        <a:rPr lang="en-IN" sz="2000" b="1" dirty="0"/>
                        <a:t>X</a:t>
                      </a:r>
                      <a:r>
                        <a:rPr lang="en-IN" sz="2000" b="1" baseline="-25000" dirty="0"/>
                        <a:t>2</a:t>
                      </a:r>
                    </a:p>
                  </a:txBody>
                  <a:tcPr/>
                </a:tc>
                <a:extLst>
                  <a:ext uri="{0D108BD9-81ED-4DB2-BD59-A6C34878D82A}">
                    <a16:rowId xmlns:a16="http://schemas.microsoft.com/office/drawing/2014/main" xmlns="" val="1153810126"/>
                  </a:ext>
                </a:extLst>
              </a:tr>
              <a:tr h="360003">
                <a:tc>
                  <a:txBody>
                    <a:bodyPr/>
                    <a:lstStyle/>
                    <a:p>
                      <a:r>
                        <a:rPr lang="en-IN" sz="2000" dirty="0"/>
                        <a:t>E1</a:t>
                      </a:r>
                    </a:p>
                  </a:txBody>
                  <a:tcPr/>
                </a:tc>
                <a:tc>
                  <a:txBody>
                    <a:bodyPr/>
                    <a:lstStyle/>
                    <a:p>
                      <a:r>
                        <a:rPr lang="en-IN" sz="2000" dirty="0"/>
                        <a:t>4</a:t>
                      </a:r>
                    </a:p>
                  </a:txBody>
                  <a:tcPr/>
                </a:tc>
                <a:tc>
                  <a:txBody>
                    <a:bodyPr/>
                    <a:lstStyle/>
                    <a:p>
                      <a:r>
                        <a:rPr lang="en-IN" sz="2000" dirty="0"/>
                        <a:t>11</a:t>
                      </a:r>
                    </a:p>
                  </a:txBody>
                  <a:tcPr/>
                </a:tc>
                <a:extLst>
                  <a:ext uri="{0D108BD9-81ED-4DB2-BD59-A6C34878D82A}">
                    <a16:rowId xmlns:a16="http://schemas.microsoft.com/office/drawing/2014/main" xmlns="" val="243855266"/>
                  </a:ext>
                </a:extLst>
              </a:tr>
              <a:tr h="360003">
                <a:tc>
                  <a:txBody>
                    <a:bodyPr/>
                    <a:lstStyle/>
                    <a:p>
                      <a:r>
                        <a:rPr lang="en-IN" sz="2000" dirty="0"/>
                        <a:t>E2</a:t>
                      </a:r>
                    </a:p>
                  </a:txBody>
                  <a:tcPr/>
                </a:tc>
                <a:tc>
                  <a:txBody>
                    <a:bodyPr/>
                    <a:lstStyle/>
                    <a:p>
                      <a:r>
                        <a:rPr lang="en-IN" sz="2000" dirty="0"/>
                        <a:t>8</a:t>
                      </a:r>
                    </a:p>
                  </a:txBody>
                  <a:tcPr/>
                </a:tc>
                <a:tc>
                  <a:txBody>
                    <a:bodyPr/>
                    <a:lstStyle/>
                    <a:p>
                      <a:r>
                        <a:rPr lang="en-IN" sz="2000" dirty="0"/>
                        <a:t>4</a:t>
                      </a:r>
                    </a:p>
                  </a:txBody>
                  <a:tcPr/>
                </a:tc>
                <a:extLst>
                  <a:ext uri="{0D108BD9-81ED-4DB2-BD59-A6C34878D82A}">
                    <a16:rowId xmlns:a16="http://schemas.microsoft.com/office/drawing/2014/main" xmlns="" val="644783987"/>
                  </a:ext>
                </a:extLst>
              </a:tr>
              <a:tr h="360003">
                <a:tc>
                  <a:txBody>
                    <a:bodyPr/>
                    <a:lstStyle/>
                    <a:p>
                      <a:r>
                        <a:rPr lang="en-IN" sz="2000" dirty="0"/>
                        <a:t>E3</a:t>
                      </a:r>
                    </a:p>
                  </a:txBody>
                  <a:tcPr/>
                </a:tc>
                <a:tc>
                  <a:txBody>
                    <a:bodyPr/>
                    <a:lstStyle/>
                    <a:p>
                      <a:r>
                        <a:rPr lang="en-IN" sz="2000" dirty="0"/>
                        <a:t>13</a:t>
                      </a:r>
                    </a:p>
                  </a:txBody>
                  <a:tcPr/>
                </a:tc>
                <a:tc>
                  <a:txBody>
                    <a:bodyPr/>
                    <a:lstStyle/>
                    <a:p>
                      <a:r>
                        <a:rPr lang="en-IN" sz="2000" dirty="0"/>
                        <a:t>5</a:t>
                      </a:r>
                    </a:p>
                  </a:txBody>
                  <a:tcPr/>
                </a:tc>
                <a:extLst>
                  <a:ext uri="{0D108BD9-81ED-4DB2-BD59-A6C34878D82A}">
                    <a16:rowId xmlns:a16="http://schemas.microsoft.com/office/drawing/2014/main" xmlns="" val="718944244"/>
                  </a:ext>
                </a:extLst>
              </a:tr>
              <a:tr h="360003">
                <a:tc>
                  <a:txBody>
                    <a:bodyPr/>
                    <a:lstStyle/>
                    <a:p>
                      <a:r>
                        <a:rPr lang="en-IN" sz="2000" dirty="0"/>
                        <a:t>E4</a:t>
                      </a:r>
                    </a:p>
                  </a:txBody>
                  <a:tcPr/>
                </a:tc>
                <a:tc>
                  <a:txBody>
                    <a:bodyPr/>
                    <a:lstStyle/>
                    <a:p>
                      <a:r>
                        <a:rPr lang="en-IN" sz="2000" dirty="0"/>
                        <a:t>7</a:t>
                      </a:r>
                    </a:p>
                  </a:txBody>
                  <a:tcPr/>
                </a:tc>
                <a:tc>
                  <a:txBody>
                    <a:bodyPr/>
                    <a:lstStyle/>
                    <a:p>
                      <a:r>
                        <a:rPr lang="en-IN" sz="2000" dirty="0"/>
                        <a:t>14</a:t>
                      </a:r>
                    </a:p>
                  </a:txBody>
                  <a:tcPr/>
                </a:tc>
                <a:extLst>
                  <a:ext uri="{0D108BD9-81ED-4DB2-BD59-A6C34878D82A}">
                    <a16:rowId xmlns:a16="http://schemas.microsoft.com/office/drawing/2014/main" xmlns="" val="132727978"/>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xmlns="" id="{BD8A6AB5-57CC-4696-AF03-EDA9F4E49FAC}"/>
                  </a:ext>
                </a:extLst>
              </p:cNvPr>
              <p:cNvSpPr/>
              <p:nvPr/>
            </p:nvSpPr>
            <p:spPr>
              <a:xfrm>
                <a:off x="9878916" y="3268396"/>
                <a:ext cx="1625247" cy="984885"/>
              </a:xfrm>
              <a:prstGeom prst="rect">
                <a:avLst/>
              </a:prstGeom>
            </p:spPr>
            <p:txBody>
              <a:bodyPr wrap="square">
                <a:spAutoFit/>
              </a:bodyPr>
              <a:lstStyle/>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1</m:t>
                              </m:r>
                            </m:sub>
                          </m:sSub>
                        </m:e>
                      </m:acc>
                      <m:r>
                        <a:rPr lang="en-IN" sz="2400" dirty="0">
                          <a:latin typeface="Cambria Math" panose="02040503050406030204" pitchFamily="18" charset="0"/>
                        </a:rPr>
                        <m:t>=8,</m:t>
                      </m:r>
                    </m:oMath>
                  </m:oMathPara>
                </a14:m>
                <a:endParaRPr lang="en-IN" sz="2400" dirty="0">
                  <a:latin typeface="Cambria Math" panose="02040503050406030204" pitchFamily="18" charset="0"/>
                </a:endParaRPr>
              </a:p>
              <a:p>
                <a:pPr marL="263525" lvl="1" indent="0" algn="just">
                  <a:spcBef>
                    <a:spcPts val="600"/>
                  </a:spcBef>
                  <a:spcAft>
                    <a:spcPts val="600"/>
                  </a:spcAft>
                  <a:buNone/>
                </a:pPr>
                <a14:m>
                  <m:oMathPara xmlns:m="http://schemas.openxmlformats.org/officeDocument/2006/math">
                    <m:oMathParaPr>
                      <m:jc m:val="left"/>
                    </m:oMathParaPr>
                    <m:oMath xmlns:m="http://schemas.openxmlformats.org/officeDocument/2006/math">
                      <m:acc>
                        <m:accPr>
                          <m:chr m:val="̅"/>
                          <m:ctrlPr>
                            <a:rPr lang="en-IN" sz="2400" i="1" dirty="0">
                              <a:latin typeface="Cambria Math" panose="02040503050406030204" pitchFamily="18" charset="0"/>
                            </a:rPr>
                          </m:ctrlPr>
                        </m:accPr>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𝑋</m:t>
                              </m:r>
                            </m:e>
                            <m:sub>
                              <m:r>
                                <a:rPr lang="en-IN" sz="2400" i="1" dirty="0">
                                  <a:latin typeface="Cambria Math" panose="02040503050406030204" pitchFamily="18" charset="0"/>
                                </a:rPr>
                                <m:t>2</m:t>
                              </m:r>
                            </m:sub>
                          </m:sSub>
                        </m:e>
                      </m:acc>
                      <m:r>
                        <a:rPr lang="en-IN" sz="2400" i="1" dirty="0">
                          <a:latin typeface="Cambria Math" panose="02040503050406030204" pitchFamily="18" charset="0"/>
                        </a:rPr>
                        <m:t>=8.5</m:t>
                      </m:r>
                    </m:oMath>
                  </m:oMathPara>
                </a14:m>
                <a:endParaRPr lang="en-US" sz="2400" dirty="0"/>
              </a:p>
            </p:txBody>
          </p:sp>
        </mc:Choice>
        <mc:Fallback xmlns="">
          <p:sp>
            <p:nvSpPr>
              <p:cNvPr id="4" name="Rectangle 3">
                <a:extLst>
                  <a:ext uri="{FF2B5EF4-FFF2-40B4-BE49-F238E27FC236}">
                    <a16:creationId xmlns:a16="http://schemas.microsoft.com/office/drawing/2014/main" xmlns="" xmlns:a14="http://schemas.microsoft.com/office/drawing/2010/main" id="{BD8A6AB5-57CC-4696-AF03-EDA9F4E49FAC}"/>
                  </a:ext>
                </a:extLst>
              </p:cNvPr>
              <p:cNvSpPr>
                <a:spLocks noRot="1" noChangeAspect="1" noMove="1" noResize="1" noEditPoints="1" noAdjustHandles="1" noChangeArrowheads="1" noChangeShapeType="1" noTextEdit="1"/>
              </p:cNvSpPr>
              <p:nvPr/>
            </p:nvSpPr>
            <p:spPr>
              <a:xfrm>
                <a:off x="9878916" y="3268396"/>
                <a:ext cx="1625247" cy="984885"/>
              </a:xfrm>
              <a:prstGeom prst="rect">
                <a:avLst/>
              </a:prstGeom>
              <a:blipFill rotWithShape="0">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xmlns="" id="{44D7494A-A438-4A89-AE22-05BBF7D511A1}"/>
                  </a:ext>
                </a:extLst>
              </p:cNvPr>
              <p:cNvSpPr/>
              <p:nvPr/>
            </p:nvSpPr>
            <p:spPr>
              <a:xfrm>
                <a:off x="484550" y="4857149"/>
                <a:ext cx="245810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0" i="1" dirty="0" smtClean="0">
                          <a:solidFill>
                            <a:prstClr val="black"/>
                          </a:solidFill>
                          <a:latin typeface="Cambria Math" panose="02040503050406030204" pitchFamily="18" charset="0"/>
                        </a:rPr>
                        <m:t>     =−4.3053</m:t>
                      </m:r>
                    </m:oMath>
                  </m:oMathPara>
                </a14:m>
                <a:endParaRPr lang="en-IN" dirty="0"/>
              </a:p>
            </p:txBody>
          </p:sp>
        </mc:Choice>
        <mc:Fallback xmlns="">
          <p:sp>
            <p:nvSpPr>
              <p:cNvPr id="19" name="Rectangle 18">
                <a:extLst>
                  <a:ext uri="{FF2B5EF4-FFF2-40B4-BE49-F238E27FC236}">
                    <a16:creationId xmlns:a16="http://schemas.microsoft.com/office/drawing/2014/main" xmlns="" xmlns:a14="http://schemas.microsoft.com/office/drawing/2010/main" id="{44D7494A-A438-4A89-AE22-05BBF7D511A1}"/>
                  </a:ext>
                </a:extLst>
              </p:cNvPr>
              <p:cNvSpPr>
                <a:spLocks noRot="1" noChangeAspect="1" noMove="1" noResize="1" noEditPoints="1" noAdjustHandles="1" noChangeArrowheads="1" noChangeShapeType="1" noTextEdit="1"/>
              </p:cNvSpPr>
              <p:nvPr/>
            </p:nvSpPr>
            <p:spPr>
              <a:xfrm>
                <a:off x="484550" y="4857149"/>
                <a:ext cx="2458109" cy="523220"/>
              </a:xfrm>
              <a:prstGeom prst="rect">
                <a:avLst/>
              </a:prstGeom>
              <a:blipFill rotWithShape="0">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xmlns="" id="{489032EE-821F-43D9-8517-B85C43F0178C}"/>
                  </a:ext>
                </a:extLst>
              </p:cNvPr>
              <p:cNvSpPr/>
              <p:nvPr/>
            </p:nvSpPr>
            <p:spPr>
              <a:xfrm>
                <a:off x="8352430" y="942212"/>
                <a:ext cx="1218290" cy="1754326"/>
              </a:xfrm>
              <a:prstGeom prst="rect">
                <a:avLst/>
              </a:prstGeom>
            </p:spPr>
            <p:txBody>
              <a:bodyPr wrap="square">
                <a:spAutoFit/>
              </a:bodyPr>
              <a:lstStyle/>
              <a:p>
                <a:pPr algn="r">
                  <a:lnSpc>
                    <a:spcPct val="150000"/>
                  </a:lnSpc>
                </a:pPr>
                <a14:m>
                  <m:oMathPara xmlns:m="http://schemas.openxmlformats.org/officeDocument/2006/math">
                    <m:oMathParaPr>
                      <m:jc m:val="right"/>
                    </m:oMathParaPr>
                    <m:oMath xmlns:m="http://schemas.openxmlformats.org/officeDocument/2006/math">
                      <m:r>
                        <a:rPr lang="en-US" b="1" dirty="0">
                          <a:solidFill>
                            <a:prstClr val="black"/>
                          </a:solidFill>
                          <a:latin typeface="Cambria Math" panose="02040503050406030204" pitchFamily="18" charset="0"/>
                        </a:rPr>
                        <m:t>−</m:t>
                      </m:r>
                      <m:r>
                        <a:rPr lang="en-IN" b="1" i="0" dirty="0">
                          <a:solidFill>
                            <a:prstClr val="black"/>
                          </a:solidFill>
                          <a:latin typeface="Cambria Math" panose="02040503050406030204" pitchFamily="18" charset="0"/>
                        </a:rPr>
                        <m:t>𝟒</m:t>
                      </m:r>
                      <m:r>
                        <a:rPr lang="en-IN" b="1" i="0" dirty="0">
                          <a:solidFill>
                            <a:prstClr val="black"/>
                          </a:solidFill>
                          <a:latin typeface="Cambria Math" panose="02040503050406030204" pitchFamily="18" charset="0"/>
                        </a:rPr>
                        <m:t>.</m:t>
                      </m:r>
                      <m:r>
                        <a:rPr lang="en-IN" b="1" i="0" dirty="0">
                          <a:solidFill>
                            <a:prstClr val="black"/>
                          </a:solidFill>
                          <a:latin typeface="Cambria Math" panose="02040503050406030204" pitchFamily="18" charset="0"/>
                        </a:rPr>
                        <m:t>𝟑𝟎𝟓𝟑</m:t>
                      </m:r>
                    </m:oMath>
                  </m:oMathPara>
                </a14:m>
                <a:endParaRPr lang="en-IN" sz="1400" b="1" dirty="0" smtClean="0"/>
              </a:p>
              <a:p>
                <a:pPr algn="r">
                  <a:lnSpc>
                    <a:spcPct val="150000"/>
                  </a:lnSpc>
                </a:pPr>
                <a:r>
                  <a:rPr lang="en-US" b="1" dirty="0" smtClean="0">
                    <a:latin typeface="Cambria Math" panose="02040503050406030204" pitchFamily="18" charset="0"/>
                    <a:ea typeface="Cambria Math" panose="02040503050406030204" pitchFamily="18" charset="0"/>
                  </a:rPr>
                  <a:t>3.73630</a:t>
                </a:r>
              </a:p>
              <a:p>
                <a:pPr algn="r">
                  <a:lnSpc>
                    <a:spcPct val="150000"/>
                  </a:lnSpc>
                </a:pPr>
                <a:r>
                  <a:rPr lang="en-US" b="1" dirty="0" smtClean="0">
                    <a:latin typeface="Cambria Math" panose="02040503050406030204" pitchFamily="18" charset="0"/>
                    <a:ea typeface="Cambria Math" panose="02040503050406030204" pitchFamily="18" charset="0"/>
                  </a:rPr>
                  <a:t>5.69305</a:t>
                </a:r>
              </a:p>
              <a:p>
                <a:pPr algn="r">
                  <a:lnSpc>
                    <a:spcPct val="150000"/>
                  </a:lnSpc>
                </a:pPr>
                <a:r>
                  <a:rPr lang="en-US" b="1" dirty="0" smtClean="0">
                    <a:latin typeface="Cambria Math" panose="02040503050406030204" pitchFamily="18" charset="0"/>
                    <a:ea typeface="Cambria Math" panose="02040503050406030204" pitchFamily="18" charset="0"/>
                  </a:rPr>
                  <a:t>-5.12405</a:t>
                </a:r>
                <a:endParaRPr lang="en-IN" b="1" dirty="0">
                  <a:latin typeface="Cambria Math" panose="02040503050406030204" pitchFamily="18" charset="0"/>
                  <a:ea typeface="Cambria Math" panose="02040503050406030204" pitchFamily="18" charset="0"/>
                </a:endParaRPr>
              </a:p>
            </p:txBody>
          </p:sp>
        </mc:Choice>
        <mc:Fallback xmlns="">
          <p:sp>
            <p:nvSpPr>
              <p:cNvPr id="20" name="Rectangle 19">
                <a:extLst>
                  <a:ext uri="{FF2B5EF4-FFF2-40B4-BE49-F238E27FC236}">
                    <a16:creationId xmlns:a16="http://schemas.microsoft.com/office/drawing/2014/main" xmlns="" xmlns:a14="http://schemas.microsoft.com/office/drawing/2010/main" id="{489032EE-821F-43D9-8517-B85C43F0178C}"/>
                  </a:ext>
                </a:extLst>
              </p:cNvPr>
              <p:cNvSpPr>
                <a:spLocks noRot="1" noChangeAspect="1" noMove="1" noResize="1" noEditPoints="1" noAdjustHandles="1" noChangeArrowheads="1" noChangeShapeType="1" noTextEdit="1"/>
              </p:cNvSpPr>
              <p:nvPr/>
            </p:nvSpPr>
            <p:spPr>
              <a:xfrm>
                <a:off x="8352430" y="942212"/>
                <a:ext cx="1218290" cy="1754326"/>
              </a:xfrm>
              <a:prstGeom prst="rect">
                <a:avLst/>
              </a:prstGeom>
              <a:blipFill rotWithShape="0">
                <a:blip r:embed="rId9"/>
                <a:stretch>
                  <a:fillRect r="-1500"/>
                </a:stretch>
              </a:blipFill>
            </p:spPr>
            <p:txBody>
              <a:bodyPr/>
              <a:lstStyle/>
              <a:p>
                <a:r>
                  <a:rPr lang="en-IN">
                    <a:noFill/>
                  </a:rPr>
                  <a:t> </a:t>
                </a:r>
              </a:p>
            </p:txBody>
          </p:sp>
        </mc:Fallback>
      </mc:AlternateContent>
    </p:spTree>
    <p:extLst>
      <p:ext uri="{BB962C8B-B14F-4D97-AF65-F5344CB8AC3E}">
        <p14:creationId xmlns:p14="http://schemas.microsoft.com/office/powerpoint/2010/main" val="2173634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04" y="559558"/>
            <a:ext cx="10058400" cy="6176486"/>
          </a:xfrm>
          <a:prstGeom prst="rect">
            <a:avLst/>
          </a:prstGeom>
        </p:spPr>
      </p:pic>
    </p:spTree>
    <p:extLst>
      <p:ext uri="{BB962C8B-B14F-4D97-AF65-F5344CB8AC3E}">
        <p14:creationId xmlns:p14="http://schemas.microsoft.com/office/powerpoint/2010/main" val="2854282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83" y="573206"/>
            <a:ext cx="10058400" cy="5948600"/>
          </a:xfrm>
          <a:prstGeom prst="rect">
            <a:avLst/>
          </a:prstGeom>
        </p:spPr>
      </p:pic>
    </p:spTree>
    <p:extLst>
      <p:ext uri="{BB962C8B-B14F-4D97-AF65-F5344CB8AC3E}">
        <p14:creationId xmlns:p14="http://schemas.microsoft.com/office/powerpoint/2010/main" val="168147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17" y="741883"/>
            <a:ext cx="10058400" cy="3465433"/>
          </a:xfrm>
          <a:prstGeom prst="rect">
            <a:avLst/>
          </a:prstGeom>
        </p:spPr>
      </p:pic>
    </p:spTree>
    <p:extLst>
      <p:ext uri="{BB962C8B-B14F-4D97-AF65-F5344CB8AC3E}">
        <p14:creationId xmlns:p14="http://schemas.microsoft.com/office/powerpoint/2010/main" val="2638998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56" y="641445"/>
            <a:ext cx="10058400" cy="5752147"/>
          </a:xfrm>
          <a:prstGeom prst="rect">
            <a:avLst/>
          </a:prstGeom>
        </p:spPr>
      </p:pic>
    </p:spTree>
    <p:extLst>
      <p:ext uri="{BB962C8B-B14F-4D97-AF65-F5344CB8AC3E}">
        <p14:creationId xmlns:p14="http://schemas.microsoft.com/office/powerpoint/2010/main" val="1490952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059" y="421872"/>
            <a:ext cx="10058400" cy="5367099"/>
          </a:xfrm>
          <a:prstGeom prst="rect">
            <a:avLst/>
          </a:prstGeom>
        </p:spPr>
      </p:pic>
    </p:spTree>
    <p:extLst>
      <p:ext uri="{BB962C8B-B14F-4D97-AF65-F5344CB8AC3E}">
        <p14:creationId xmlns:p14="http://schemas.microsoft.com/office/powerpoint/2010/main" val="5347555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21" y="1157998"/>
            <a:ext cx="10058400" cy="1878091"/>
          </a:xfrm>
          <a:prstGeom prst="rect">
            <a:avLst/>
          </a:prstGeom>
        </p:spPr>
      </p:pic>
    </p:spTree>
    <p:extLst>
      <p:ext uri="{BB962C8B-B14F-4D97-AF65-F5344CB8AC3E}">
        <p14:creationId xmlns:p14="http://schemas.microsoft.com/office/powerpoint/2010/main" val="3531109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21" y="1082793"/>
            <a:ext cx="10058400" cy="3308270"/>
          </a:xfrm>
          <a:prstGeom prst="rect">
            <a:avLst/>
          </a:prstGeom>
        </p:spPr>
      </p:pic>
    </p:spTree>
    <p:extLst>
      <p:ext uri="{BB962C8B-B14F-4D97-AF65-F5344CB8AC3E}">
        <p14:creationId xmlns:p14="http://schemas.microsoft.com/office/powerpoint/2010/main" val="350161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7"/>
          <p:cNvPicPr preferRelativeResize="0"/>
          <p:nvPr/>
        </p:nvPicPr>
        <p:blipFill rotWithShape="1">
          <a:blip r:embed="rId3">
            <a:alphaModFix/>
          </a:blip>
          <a:srcRect/>
          <a:stretch/>
        </p:blipFill>
        <p:spPr>
          <a:xfrm>
            <a:off x="1621874" y="2310881"/>
            <a:ext cx="10067925" cy="3505200"/>
          </a:xfrm>
          <a:prstGeom prst="rect">
            <a:avLst/>
          </a:prstGeom>
          <a:noFill/>
          <a:ln>
            <a:noFill/>
          </a:ln>
        </p:spPr>
      </p:pic>
      <p:pic>
        <p:nvPicPr>
          <p:cNvPr id="115" name="Google Shape;115;p17"/>
          <p:cNvPicPr preferRelativeResize="0"/>
          <p:nvPr/>
        </p:nvPicPr>
        <p:blipFill rotWithShape="1">
          <a:blip r:embed="rId4">
            <a:alphaModFix/>
          </a:blip>
          <a:srcRect/>
          <a:stretch/>
        </p:blipFill>
        <p:spPr>
          <a:xfrm>
            <a:off x="2730954" y="1702739"/>
            <a:ext cx="5162550" cy="466725"/>
          </a:xfrm>
          <a:prstGeom prst="rect">
            <a:avLst/>
          </a:prstGeom>
          <a:noFill/>
          <a:ln>
            <a:noFill/>
          </a:ln>
        </p:spPr>
      </p:pic>
      <p:sp>
        <p:nvSpPr>
          <p:cNvPr id="116" name="Google Shape;11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PCA (contd…)</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584" y="610791"/>
            <a:ext cx="10058400" cy="6247209"/>
          </a:xfrm>
          <a:prstGeom prst="rect">
            <a:avLst/>
          </a:prstGeom>
        </p:spPr>
      </p:pic>
    </p:spTree>
    <p:extLst>
      <p:ext uri="{BB962C8B-B14F-4D97-AF65-F5344CB8AC3E}">
        <p14:creationId xmlns:p14="http://schemas.microsoft.com/office/powerpoint/2010/main" val="20166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PCA (contd…)</a:t>
            </a:r>
            <a:endParaRPr/>
          </a:p>
        </p:txBody>
      </p:sp>
      <p:sp>
        <p:nvSpPr>
          <p:cNvPr id="122" name="Google Shape;122;p18"/>
          <p:cNvSpPr txBox="1">
            <a:spLocks noGrp="1"/>
          </p:cNvSpPr>
          <p:nvPr>
            <p:ph type="body" idx="1"/>
          </p:nvPr>
        </p:nvSpPr>
        <p:spPr>
          <a:xfrm>
            <a:off x="838200" y="1825625"/>
            <a:ext cx="10515600" cy="4351338"/>
          </a:xfrm>
          <a:prstGeom prst="rect">
            <a:avLst/>
          </a:prstGeom>
          <a:blipFill rotWithShape="1">
            <a:blip r:embed="rId3">
              <a:alphaModFix/>
            </a:blip>
            <a:stretch>
              <a:fillRect l="-1042" t="-23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IN"/>
              <a:t> </a:t>
            </a:r>
            <a:endParaRPr/>
          </a:p>
        </p:txBody>
      </p:sp>
      <p:pic>
        <p:nvPicPr>
          <p:cNvPr id="123" name="Google Shape;123;p18"/>
          <p:cNvPicPr preferRelativeResize="0"/>
          <p:nvPr/>
        </p:nvPicPr>
        <p:blipFill rotWithShape="1">
          <a:blip r:embed="rId4">
            <a:alphaModFix/>
          </a:blip>
          <a:srcRect/>
          <a:stretch/>
        </p:blipFill>
        <p:spPr>
          <a:xfrm>
            <a:off x="3988447" y="5074687"/>
            <a:ext cx="4134811" cy="893494"/>
          </a:xfrm>
          <a:prstGeom prst="rect">
            <a:avLst/>
          </a:prstGeom>
          <a:noFill/>
          <a:ln>
            <a:noFill/>
          </a:ln>
        </p:spPr>
      </p:pic>
      <p:pic>
        <p:nvPicPr>
          <p:cNvPr id="124" name="Google Shape;124;p18"/>
          <p:cNvPicPr preferRelativeResize="0"/>
          <p:nvPr/>
        </p:nvPicPr>
        <p:blipFill rotWithShape="1">
          <a:blip r:embed="rId5">
            <a:alphaModFix/>
          </a:blip>
          <a:srcRect/>
          <a:stretch/>
        </p:blipFill>
        <p:spPr>
          <a:xfrm>
            <a:off x="838200" y="4708039"/>
            <a:ext cx="5276850" cy="323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PCA (contd…)</a:t>
            </a:r>
            <a:endParaRPr/>
          </a:p>
        </p:txBody>
      </p:sp>
      <p:pic>
        <p:nvPicPr>
          <p:cNvPr id="130" name="Google Shape;130;p19"/>
          <p:cNvPicPr preferRelativeResize="0">
            <a:picLocks noGrp="1"/>
          </p:cNvPicPr>
          <p:nvPr>
            <p:ph type="body" idx="1"/>
          </p:nvPr>
        </p:nvPicPr>
        <p:blipFill rotWithShape="1">
          <a:blip r:embed="rId3">
            <a:alphaModFix/>
          </a:blip>
          <a:srcRect/>
          <a:stretch/>
        </p:blipFill>
        <p:spPr>
          <a:xfrm>
            <a:off x="1898002" y="1895962"/>
            <a:ext cx="8395996" cy="2460437"/>
          </a:xfrm>
          <a:prstGeom prst="rect">
            <a:avLst/>
          </a:prstGeom>
          <a:noFill/>
          <a:ln>
            <a:noFill/>
          </a:ln>
        </p:spPr>
      </p:pic>
      <p:sp>
        <p:nvSpPr>
          <p:cNvPr id="131" name="Google Shape;131;p19"/>
          <p:cNvSpPr txBox="1"/>
          <p:nvPr/>
        </p:nvSpPr>
        <p:spPr>
          <a:xfrm>
            <a:off x="1110343" y="4564062"/>
            <a:ext cx="10243457"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400" b="0" i="0" u="none" strike="noStrike" cap="none">
                <a:solidFill>
                  <a:srgbClr val="000000"/>
                </a:solidFill>
                <a:latin typeface="Times New Roman"/>
                <a:ea typeface="Times New Roman"/>
                <a:cs typeface="Times New Roman"/>
                <a:sym typeface="Times New Roman"/>
              </a:rPr>
              <a:t>Choose the eigenvector with the </a:t>
            </a:r>
            <a:r>
              <a:rPr lang="en-IN" sz="2400" b="1" i="0" u="none" strike="noStrike" cap="none">
                <a:solidFill>
                  <a:srgbClr val="C00000"/>
                </a:solidFill>
                <a:latin typeface="Times New Roman"/>
                <a:ea typeface="Times New Roman"/>
                <a:cs typeface="Times New Roman"/>
                <a:sym typeface="Times New Roman"/>
              </a:rPr>
              <a:t>largest eigenvalue </a:t>
            </a:r>
            <a:r>
              <a:rPr lang="en-IN" sz="2400" b="0" i="0" u="none" strike="noStrike" cap="none">
                <a:solidFill>
                  <a:srgbClr val="000000"/>
                </a:solidFill>
                <a:latin typeface="Times New Roman"/>
                <a:ea typeface="Times New Roman"/>
                <a:cs typeface="Times New Roman"/>
                <a:sym typeface="Times New Roman"/>
              </a:rPr>
              <a:t>for the variance to be maximum. Therefore the principal component is the eigenvector of the covariance matrix of the input sample with the largest eigenvalue,</a:t>
            </a:r>
            <a:endParaRPr/>
          </a:p>
          <a:p>
            <a:pPr marL="0" marR="0" lvl="0" indent="0" algn="ctr" rtl="0">
              <a:spcBef>
                <a:spcPts val="0"/>
              </a:spcBef>
              <a:spcAft>
                <a:spcPts val="0"/>
              </a:spcAft>
              <a:buNone/>
            </a:pPr>
            <a:r>
              <a:rPr lang="en-IN" sz="2400" b="0" i="1" u="none" strike="noStrike" cap="none">
                <a:solidFill>
                  <a:srgbClr val="000000"/>
                </a:solidFill>
                <a:latin typeface="Times New Roman"/>
                <a:ea typeface="Times New Roman"/>
                <a:cs typeface="Times New Roman"/>
                <a:sym typeface="Times New Roman"/>
              </a:rPr>
              <a:t>λ</a:t>
            </a:r>
            <a:r>
              <a:rPr lang="en-IN" sz="1000" b="0" i="0" u="none" strike="noStrike" cap="none">
                <a:solidFill>
                  <a:srgbClr val="000000"/>
                </a:solidFill>
                <a:latin typeface="Times New Roman"/>
                <a:ea typeface="Times New Roman"/>
                <a:cs typeface="Times New Roman"/>
                <a:sym typeface="Times New Roman"/>
              </a:rPr>
              <a:t>1 </a:t>
            </a:r>
            <a:r>
              <a:rPr lang="en-IN" sz="2400" b="0" i="0" u="none" strike="noStrike" cap="none">
                <a:solidFill>
                  <a:srgbClr val="000000"/>
                </a:solidFill>
                <a:latin typeface="Times New Roman"/>
                <a:ea typeface="Times New Roman"/>
                <a:cs typeface="Times New Roman"/>
                <a:sym typeface="Times New Roman"/>
              </a:rPr>
              <a:t>= </a:t>
            </a:r>
            <a:r>
              <a:rPr lang="en-IN" sz="2400" b="0" i="1" u="none" strike="noStrike" cap="none">
                <a:solidFill>
                  <a:srgbClr val="000000"/>
                </a:solidFill>
                <a:latin typeface="Times New Roman"/>
                <a:ea typeface="Times New Roman"/>
                <a:cs typeface="Times New Roman"/>
                <a:sym typeface="Times New Roman"/>
              </a:rPr>
              <a:t>α</a:t>
            </a:r>
            <a:r>
              <a:rPr lang="en-IN" sz="2400" b="0" i="0" u="none" strike="noStrike" cap="none">
                <a:solidFill>
                  <a:srgbClr val="000000"/>
                </a:solidFill>
                <a:latin typeface="Times New Roman"/>
                <a:ea typeface="Times New Roman"/>
                <a:cs typeface="Times New Roman"/>
                <a:sym typeface="Times New Roman"/>
              </a:rPr>
              <a:t>.</a:t>
            </a:r>
            <a:r>
              <a:rPr lang="en-IN" sz="2400" b="0" i="0" u="none" strike="noStrike" cap="none">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PCA (contd…)</a:t>
            </a:r>
            <a:endParaRPr/>
          </a:p>
        </p:txBody>
      </p:sp>
      <p:sp>
        <p:nvSpPr>
          <p:cNvPr id="137" name="Google Shape;137;p20"/>
          <p:cNvSpPr txBox="1">
            <a:spLocks noGrp="1"/>
          </p:cNvSpPr>
          <p:nvPr>
            <p:ph type="body" idx="1"/>
          </p:nvPr>
        </p:nvSpPr>
        <p:spPr>
          <a:xfrm>
            <a:off x="838200" y="1825625"/>
            <a:ext cx="10515600" cy="4351338"/>
          </a:xfrm>
          <a:prstGeom prst="rect">
            <a:avLst/>
          </a:prstGeom>
          <a:blipFill rotWithShape="1">
            <a:blip r:embed="rId3">
              <a:alphaModFix/>
            </a:blip>
            <a:stretch>
              <a:fillRect l="-1042" t="-23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IN"/>
              <a:t> </a:t>
            </a:r>
            <a:endParaRPr/>
          </a:p>
        </p:txBody>
      </p:sp>
      <p:pic>
        <p:nvPicPr>
          <p:cNvPr id="138" name="Google Shape;138;p20"/>
          <p:cNvPicPr preferRelativeResize="0"/>
          <p:nvPr/>
        </p:nvPicPr>
        <p:blipFill rotWithShape="1">
          <a:blip r:embed="rId4">
            <a:alphaModFix/>
          </a:blip>
          <a:srcRect/>
          <a:stretch/>
        </p:blipFill>
        <p:spPr>
          <a:xfrm>
            <a:off x="3302550" y="3648869"/>
            <a:ext cx="5381625" cy="704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Times New Roman"/>
              <a:buNone/>
            </a:pPr>
            <a:r>
              <a:rPr lang="en-IN"/>
              <a:t>PCA (contd…)</a:t>
            </a:r>
            <a:endParaRPr/>
          </a:p>
        </p:txBody>
      </p:sp>
      <p:pic>
        <p:nvPicPr>
          <p:cNvPr id="144" name="Google Shape;144;p21"/>
          <p:cNvPicPr preferRelativeResize="0">
            <a:picLocks noGrp="1"/>
          </p:cNvPicPr>
          <p:nvPr>
            <p:ph type="body" idx="1"/>
          </p:nvPr>
        </p:nvPicPr>
        <p:blipFill rotWithShape="1">
          <a:blip r:embed="rId3">
            <a:alphaModFix/>
          </a:blip>
          <a:srcRect/>
          <a:stretch/>
        </p:blipFill>
        <p:spPr>
          <a:xfrm>
            <a:off x="2136711" y="1497226"/>
            <a:ext cx="7268546" cy="525256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1418</Words>
  <Application>Microsoft Office PowerPoint</Application>
  <PresentationFormat>Widescreen</PresentationFormat>
  <Paragraphs>274</Paragraphs>
  <Slides>50</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Times New Roman</vt:lpstr>
      <vt:lpstr>Arimo</vt:lpstr>
      <vt:lpstr>Arial</vt:lpstr>
      <vt:lpstr>Wingdings</vt:lpstr>
      <vt:lpstr>Tahoma</vt:lpstr>
      <vt:lpstr>Calibri</vt:lpstr>
      <vt:lpstr>Cambria Math</vt:lpstr>
      <vt:lpstr>Office Theme</vt:lpstr>
      <vt:lpstr>Principal Component Analysis (PCA)</vt:lpstr>
      <vt:lpstr>Why Reduce Dimensionality?</vt:lpstr>
      <vt:lpstr>Introduction to PCA </vt:lpstr>
      <vt:lpstr>PCA</vt:lpstr>
      <vt:lpstr>PCA (contd…)</vt:lpstr>
      <vt:lpstr>PCA (contd…)</vt:lpstr>
      <vt:lpstr>PCA (contd…)</vt:lpstr>
      <vt:lpstr>PCA (contd…)</vt:lpstr>
      <vt:lpstr>PCA (contd…)</vt:lpstr>
      <vt:lpstr>Some Points (contd…) </vt:lpstr>
      <vt:lpstr>PCA (contd…) </vt:lpstr>
      <vt:lpstr>Some Points (contd…)</vt:lpstr>
      <vt:lpstr>PowerPoint Presentation</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PowerPoint Presentation</vt:lpstr>
      <vt:lpstr>PowerPoint Presentation</vt:lpstr>
      <vt:lpstr>PowerPoint Presentation</vt:lpstr>
      <vt:lpstr>PowerPoint Presentation</vt:lpstr>
      <vt:lpstr>Principal Component Analysis</vt:lpstr>
      <vt:lpstr>References  </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1) Dimensionality Reduction: PCA</vt:lpstr>
      <vt:lpstr>PowerPoint Presentation</vt:lpstr>
      <vt:lpstr>PowerPoint Presentation</vt:lpstr>
      <vt:lpstr>1) Dimensionality Reduction: PCA</vt:lpstr>
      <vt:lpstr>1) Dimensionality Reduction: PCA</vt:lpstr>
      <vt:lpstr>1) Dimensionality Reduction: PCA</vt:lpstr>
      <vt:lpstr>1) Dimensionality Reduction: PCA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 (PCA)</dc:title>
  <cp:lastModifiedBy>Sumit kumar</cp:lastModifiedBy>
  <cp:revision>6</cp:revision>
  <dcterms:modified xsi:type="dcterms:W3CDTF">2024-08-23T03:04:10Z</dcterms:modified>
</cp:coreProperties>
</file>