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B98F-6D6E-4F5D-8AC1-8E8FCDB6D12A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B75A-A8E0-4D04-99EC-BFC3D975B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0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B98F-6D6E-4F5D-8AC1-8E8FCDB6D12A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B75A-A8E0-4D04-99EC-BFC3D975B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51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B98F-6D6E-4F5D-8AC1-8E8FCDB6D12A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B75A-A8E0-4D04-99EC-BFC3D975B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1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B98F-6D6E-4F5D-8AC1-8E8FCDB6D12A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B75A-A8E0-4D04-99EC-BFC3D975B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66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B98F-6D6E-4F5D-8AC1-8E8FCDB6D12A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B75A-A8E0-4D04-99EC-BFC3D975B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53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B98F-6D6E-4F5D-8AC1-8E8FCDB6D12A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B75A-A8E0-4D04-99EC-BFC3D975B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37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B98F-6D6E-4F5D-8AC1-8E8FCDB6D12A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B75A-A8E0-4D04-99EC-BFC3D975B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37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B98F-6D6E-4F5D-8AC1-8E8FCDB6D12A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B75A-A8E0-4D04-99EC-BFC3D975B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46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B98F-6D6E-4F5D-8AC1-8E8FCDB6D12A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B75A-A8E0-4D04-99EC-BFC3D975B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10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B98F-6D6E-4F5D-8AC1-8E8FCDB6D12A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B75A-A8E0-4D04-99EC-BFC3D975B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8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B98F-6D6E-4F5D-8AC1-8E8FCDB6D12A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B75A-A8E0-4D04-99EC-BFC3D975B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68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0B98F-6D6E-4F5D-8AC1-8E8FCDB6D12A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4B75A-A8E0-4D04-99EC-BFC3D975B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29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PROCESS SCHEDULERS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Long Term </a:t>
            </a:r>
            <a:r>
              <a:rPr lang="en-US" b="1" dirty="0" smtClean="0"/>
              <a:t>scheduler, </a:t>
            </a:r>
            <a:r>
              <a:rPr lang="en-US" b="1" dirty="0"/>
              <a:t>Short term </a:t>
            </a:r>
            <a:r>
              <a:rPr lang="en-US" b="1" dirty="0" smtClean="0"/>
              <a:t>scheduler</a:t>
            </a:r>
            <a:r>
              <a:rPr lang="en-US" b="1" dirty="0"/>
              <a:t> </a:t>
            </a:r>
            <a:endParaRPr lang="en-US" b="1" dirty="0" smtClean="0"/>
          </a:p>
          <a:p>
            <a:r>
              <a:rPr lang="en-US" b="1" dirty="0" smtClean="0"/>
              <a:t>&amp;</a:t>
            </a:r>
          </a:p>
          <a:p>
            <a:r>
              <a:rPr lang="en-US" b="1" dirty="0"/>
              <a:t>Medium-term scheduler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329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3079"/>
            <a:ext cx="10515600" cy="670298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Process Scheduler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7506"/>
            <a:ext cx="10515600" cy="5235669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Process scheduling is an essential part of a Multiprogramming operating systems. </a:t>
            </a:r>
          </a:p>
          <a:p>
            <a:pPr algn="just"/>
            <a:r>
              <a:rPr lang="en-US" dirty="0" smtClean="0"/>
              <a:t>Operating systems allow more than one process to be loaded into the executable memory at a time and the loaded process shares the CPU using time multiplexing.</a:t>
            </a:r>
          </a:p>
          <a:p>
            <a:pPr algn="just"/>
            <a:r>
              <a:rPr lang="en-US" dirty="0" smtClean="0"/>
              <a:t>Schedulers are special system software which handle process scheduling.</a:t>
            </a:r>
          </a:p>
          <a:p>
            <a:pPr algn="just"/>
            <a:r>
              <a:rPr lang="en-US" dirty="0" smtClean="0"/>
              <a:t>Schedulers are of three types −</a:t>
            </a:r>
          </a:p>
          <a:p>
            <a:pPr marL="806450" lvl="1" indent="-349250" algn="just">
              <a:buFont typeface="Wingdings" panose="05000000000000000000" pitchFamily="2" charset="2"/>
              <a:buChar char="ü"/>
            </a:pPr>
            <a:r>
              <a:rPr lang="en-US" sz="2800" dirty="0" smtClean="0"/>
              <a:t>Long-Term Scheduler</a:t>
            </a:r>
          </a:p>
          <a:p>
            <a:pPr marL="806450" lvl="1" indent="-349250" algn="just">
              <a:buFont typeface="Wingdings" panose="05000000000000000000" pitchFamily="2" charset="2"/>
              <a:buChar char="ü"/>
            </a:pPr>
            <a:r>
              <a:rPr lang="en-US" sz="2800" dirty="0" smtClean="0"/>
              <a:t>Short-Term Scheduler</a:t>
            </a:r>
          </a:p>
          <a:p>
            <a:pPr marL="806450" lvl="1" indent="-349250" algn="just">
              <a:buFont typeface="Wingdings" panose="05000000000000000000" pitchFamily="2" charset="2"/>
              <a:buChar char="ü"/>
            </a:pPr>
            <a:r>
              <a:rPr lang="en-US" sz="2800" dirty="0" smtClean="0"/>
              <a:t>Medium-Term Scheduler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84061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3079"/>
            <a:ext cx="10515600" cy="670298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Long-Term Scheduler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4059"/>
            <a:ext cx="10515600" cy="5235669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Long-term scheduler also called job scheduler.</a:t>
            </a:r>
          </a:p>
          <a:p>
            <a:pPr algn="just"/>
            <a:r>
              <a:rPr lang="en-US" dirty="0" smtClean="0"/>
              <a:t>The long-term scheduler controls the degree of multiprogramming (the number of processes in memory). </a:t>
            </a:r>
          </a:p>
          <a:p>
            <a:pPr algn="just"/>
            <a:r>
              <a:rPr lang="en-US" dirty="0" smtClean="0"/>
              <a:t>In multiprogramming system, more processes are submitted than can be executed immediately. </a:t>
            </a:r>
          </a:p>
          <a:p>
            <a:pPr algn="just"/>
            <a:r>
              <a:rPr lang="en-US" dirty="0" smtClean="0"/>
              <a:t>These processes are spooled to a mass-storage device (typically a disk), where they are kept for later execution. </a:t>
            </a:r>
          </a:p>
          <a:p>
            <a:pPr algn="just"/>
            <a:r>
              <a:rPr lang="en-US" dirty="0" smtClean="0"/>
              <a:t>Job scheduler selects processes from this pool and loads them into memory for execution.</a:t>
            </a:r>
          </a:p>
          <a:p>
            <a:pPr algn="just"/>
            <a:r>
              <a:rPr lang="en-US" dirty="0" smtClean="0"/>
              <a:t>The long-term scheduler executes much less frequently.</a:t>
            </a:r>
          </a:p>
        </p:txBody>
      </p:sp>
    </p:spTree>
    <p:extLst>
      <p:ext uri="{BB962C8B-B14F-4D97-AF65-F5344CB8AC3E}">
        <p14:creationId xmlns:p14="http://schemas.microsoft.com/office/powerpoint/2010/main" val="2868462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3079"/>
            <a:ext cx="10515600" cy="670298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Long-Term </a:t>
            </a:r>
            <a:r>
              <a:rPr lang="en-US" sz="4000" dirty="0" smtClean="0"/>
              <a:t>Scheduler(Put process in </a:t>
            </a:r>
            <a:r>
              <a:rPr lang="en-US" sz="4000" smtClean="0"/>
              <a:t>ready queue)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4059"/>
            <a:ext cx="10515600" cy="523566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It is important that the long-term scheduler make a careful selection of both IO and CPU bound process. </a:t>
            </a:r>
            <a:endParaRPr lang="en-US" dirty="0" smtClean="0"/>
          </a:p>
          <a:p>
            <a:pPr algn="just"/>
            <a:r>
              <a:rPr lang="en-US" dirty="0" smtClean="0"/>
              <a:t>IO </a:t>
            </a:r>
            <a:r>
              <a:rPr lang="en-US" dirty="0"/>
              <a:t>bound tasks are which use much of their time in input and output operations </a:t>
            </a:r>
            <a:endParaRPr lang="en-US" dirty="0" smtClean="0"/>
          </a:p>
          <a:p>
            <a:pPr algn="just"/>
            <a:r>
              <a:rPr lang="en-US" dirty="0" smtClean="0"/>
              <a:t>while </a:t>
            </a:r>
            <a:r>
              <a:rPr lang="en-US" dirty="0"/>
              <a:t>CPU bound processes are which spend their time on CPU.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job scheduler increases efficiency by maintaining a balance between the </a:t>
            </a:r>
            <a:r>
              <a:rPr lang="en-US" dirty="0" smtClean="0"/>
              <a:t>IO and CPU bound process.</a:t>
            </a:r>
          </a:p>
        </p:txBody>
      </p:sp>
    </p:spTree>
    <p:extLst>
      <p:ext uri="{BB962C8B-B14F-4D97-AF65-F5344CB8AC3E}">
        <p14:creationId xmlns:p14="http://schemas.microsoft.com/office/powerpoint/2010/main" val="3763286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3079"/>
            <a:ext cx="10515600" cy="670298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Short-Term Scheduler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1294"/>
            <a:ext cx="10515600" cy="5235669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Short-term scheduler also called CPU scheduler.</a:t>
            </a:r>
          </a:p>
          <a:p>
            <a:pPr algn="just"/>
            <a:r>
              <a:rPr lang="en-US" dirty="0" smtClean="0"/>
              <a:t>The role of the CPU scheduler is to select from among the processes that are in the ready queue and allocate a CPU core to one of them. </a:t>
            </a:r>
          </a:p>
          <a:p>
            <a:pPr algn="just"/>
            <a:r>
              <a:rPr lang="en-US" dirty="0" smtClean="0"/>
              <a:t>The CPU scheduler is responsible for ensuring there is no starvation owing to high burst time processes.</a:t>
            </a:r>
          </a:p>
          <a:p>
            <a:pPr algn="just"/>
            <a:r>
              <a:rPr lang="en-US" dirty="0" smtClean="0"/>
              <a:t>Short-term scheduler only selects the process to schedule it doesn’t load the process on running. </a:t>
            </a:r>
          </a:p>
          <a:p>
            <a:pPr algn="just"/>
            <a:r>
              <a:rPr lang="en-US" dirty="0" smtClean="0"/>
              <a:t>Dispatcher is responsible for loading the process selected by Short-term scheduler on the CPU. </a:t>
            </a:r>
          </a:p>
          <a:p>
            <a:pPr algn="just"/>
            <a:r>
              <a:rPr lang="en-US" dirty="0" smtClean="0"/>
              <a:t>Short-term schedulers are faster than long-term schedulers.</a:t>
            </a:r>
          </a:p>
        </p:txBody>
      </p:sp>
    </p:spTree>
    <p:extLst>
      <p:ext uri="{BB962C8B-B14F-4D97-AF65-F5344CB8AC3E}">
        <p14:creationId xmlns:p14="http://schemas.microsoft.com/office/powerpoint/2010/main" val="3489187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3079"/>
            <a:ext cx="10515600" cy="670298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Medium-Term Scheduler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012" y="753036"/>
            <a:ext cx="10999694" cy="6104964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Some operating systems, such as time-sharing systems, may introduce an additional, intermediate level of scheduling. </a:t>
            </a:r>
          </a:p>
          <a:p>
            <a:pPr algn="just"/>
            <a:r>
              <a:rPr lang="en-US" dirty="0" smtClean="0"/>
              <a:t>The key idea behind a medium-term scheduler is that sometimes it can be advantageous to remove processes from memory (and from active contention for the CPU) and thus reduce the degree of multiprogramming. </a:t>
            </a:r>
          </a:p>
          <a:p>
            <a:pPr algn="just"/>
            <a:r>
              <a:rPr lang="en-US" dirty="0" smtClean="0"/>
              <a:t>Later, the process can be reintroduced into memory, and its execution can be continued where it left off. This scheme is called swapping.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989" y="4089867"/>
            <a:ext cx="7523069" cy="272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796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3079"/>
            <a:ext cx="10515600" cy="670298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Medium-Term Scheduler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012" y="753036"/>
            <a:ext cx="10999694" cy="6104964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The process is swapped out, and is later swapped in, by the </a:t>
            </a:r>
            <a:r>
              <a:rPr lang="en-US" b="1" dirty="0" smtClean="0"/>
              <a:t>medium-term scheduler</a:t>
            </a:r>
            <a:r>
              <a:rPr lang="en-US" dirty="0" smtClean="0"/>
              <a:t>. </a:t>
            </a:r>
          </a:p>
          <a:p>
            <a:pPr algn="just"/>
            <a:r>
              <a:rPr lang="en-US"/>
              <a:t>It is responsible for suspending and resuming the process.</a:t>
            </a:r>
            <a:endParaRPr lang="en-US" dirty="0" smtClean="0"/>
          </a:p>
          <a:p>
            <a:pPr algn="just"/>
            <a:r>
              <a:rPr lang="en-US" dirty="0" smtClean="0"/>
              <a:t>Swapping may be necessary to improve the process mix or because a change in memory requirements has overcommitted available memory, requiring memory to be freed up.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989" y="4089867"/>
            <a:ext cx="7523069" cy="272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678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3079"/>
            <a:ext cx="10515600" cy="670298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Schedulers</a:t>
            </a:r>
            <a:endParaRPr lang="en-US" sz="4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453807"/>
              </p:ext>
            </p:extLst>
          </p:nvPr>
        </p:nvGraphicFramePr>
        <p:xfrm>
          <a:off x="389964" y="753035"/>
          <a:ext cx="11524131" cy="5728447"/>
        </p:xfrm>
        <a:graphic>
          <a:graphicData uri="http://schemas.openxmlformats.org/drawingml/2006/table">
            <a:tbl>
              <a:tblPr/>
              <a:tblGrid>
                <a:gridCol w="3841377"/>
                <a:gridCol w="3783106"/>
                <a:gridCol w="3899648"/>
              </a:tblGrid>
              <a:tr h="6147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Long-Term Scheduler</a:t>
                      </a:r>
                    </a:p>
                  </a:txBody>
                  <a:tcPr marL="45900" marR="45900" marT="45900" marB="459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Short-Term Scheduler</a:t>
                      </a:r>
                    </a:p>
                  </a:txBody>
                  <a:tcPr marL="45900" marR="45900" marT="45900" marB="459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Medium-Term Scheduler</a:t>
                      </a:r>
                    </a:p>
                  </a:txBody>
                  <a:tcPr marL="45900" marR="45900" marT="45900" marB="459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89620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It is a job scheduler</a:t>
                      </a:r>
                    </a:p>
                  </a:txBody>
                  <a:tcPr marL="45900" marR="45900" marT="45900" marB="459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It is a CPU scheduler</a:t>
                      </a:r>
                    </a:p>
                  </a:txBody>
                  <a:tcPr marL="45900" marR="45900" marT="45900" marB="459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It is a process swapping scheduler.</a:t>
                      </a:r>
                    </a:p>
                  </a:txBody>
                  <a:tcPr marL="45900" marR="45900" marT="45900" marB="459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7391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Speed is lesser than short term scheduler</a:t>
                      </a:r>
                    </a:p>
                  </a:txBody>
                  <a:tcPr marL="45900" marR="45900" marT="45900" marB="459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Speed is fastest among other two</a:t>
                      </a:r>
                    </a:p>
                  </a:txBody>
                  <a:tcPr marL="45900" marR="45900" marT="45900" marB="459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Speed is in between both short and long </a:t>
                      </a:r>
                      <a:r>
                        <a:rPr lang="en-US" sz="2400" dirty="0" smtClean="0">
                          <a:effectLst/>
                        </a:rPr>
                        <a:t>term</a:t>
                      </a:r>
                      <a:r>
                        <a:rPr lang="en-US" sz="2400" baseline="0" dirty="0" smtClean="0">
                          <a:effectLst/>
                        </a:rPr>
                        <a:t> </a:t>
                      </a:r>
                      <a:r>
                        <a:rPr lang="en-US" sz="2400" dirty="0" smtClean="0">
                          <a:effectLst/>
                        </a:rPr>
                        <a:t>scheduler</a:t>
                      </a:r>
                      <a:r>
                        <a:rPr lang="en-US" sz="2400" dirty="0">
                          <a:effectLst/>
                        </a:rPr>
                        <a:t>.</a:t>
                      </a:r>
                    </a:p>
                  </a:txBody>
                  <a:tcPr marL="45900" marR="45900" marT="45900" marB="459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607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It controls the degree of multiprogramming</a:t>
                      </a:r>
                    </a:p>
                  </a:txBody>
                  <a:tcPr marL="45900" marR="45900" marT="45900" marB="459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It provides lesser control over degree of multiprogramming</a:t>
                      </a:r>
                    </a:p>
                  </a:txBody>
                  <a:tcPr marL="45900" marR="45900" marT="45900" marB="459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It reduces the degree of multiprogramming.</a:t>
                      </a:r>
                    </a:p>
                  </a:txBody>
                  <a:tcPr marL="45900" marR="45900" marT="45900" marB="459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620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It is almost absent or minimal in time sharing system</a:t>
                      </a:r>
                    </a:p>
                  </a:txBody>
                  <a:tcPr marL="45900" marR="45900" marT="45900" marB="459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</a:rPr>
                        <a:t>It is also minimal in time sharing system</a:t>
                      </a:r>
                    </a:p>
                  </a:txBody>
                  <a:tcPr marL="45900" marR="45900" marT="45900" marB="459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It is a part of Time sharing systems.</a:t>
                      </a:r>
                    </a:p>
                  </a:txBody>
                  <a:tcPr marL="45900" marR="45900" marT="45900" marB="459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7803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It selects processes from pool and loads them into memory for execution</a:t>
                      </a:r>
                    </a:p>
                  </a:txBody>
                  <a:tcPr marL="45900" marR="45900" marT="45900" marB="459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It selects those processes which are ready to execute</a:t>
                      </a:r>
                    </a:p>
                  </a:txBody>
                  <a:tcPr marL="45900" marR="45900" marT="45900" marB="459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It can re-introduce the process into memory and execution can be continued.</a:t>
                      </a:r>
                    </a:p>
                  </a:txBody>
                  <a:tcPr marL="45900" marR="45900" marT="45900" marB="459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06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592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PROCESS SCHEDULERS</vt:lpstr>
      <vt:lpstr>Process Scheduler</vt:lpstr>
      <vt:lpstr>Long-Term Scheduler</vt:lpstr>
      <vt:lpstr>Long-Term Scheduler(Put process in ready queue)</vt:lpstr>
      <vt:lpstr>Short-Term Scheduler</vt:lpstr>
      <vt:lpstr>Medium-Term Scheduler</vt:lpstr>
      <vt:lpstr>Medium-Term Scheduler</vt:lpstr>
      <vt:lpstr>Schedulers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</dc:title>
  <dc:creator>Windows User</dc:creator>
  <cp:lastModifiedBy>sumit kumar</cp:lastModifiedBy>
  <cp:revision>43</cp:revision>
  <dcterms:created xsi:type="dcterms:W3CDTF">2021-09-27T16:22:51Z</dcterms:created>
  <dcterms:modified xsi:type="dcterms:W3CDTF">2024-05-19T09:58:57Z</dcterms:modified>
</cp:coreProperties>
</file>