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6T02:29:46.402" v="472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</pc:docChg>
  </pc:docChgLst>
  <pc:docChgLst>
    <pc:chgData userId="e6793c7ac87b5dd5" providerId="LiveId" clId="{B2EE105A-C6B5-4CFE-8A4B-6043B41E31D8}"/>
    <pc:docChg chg="custSel addSld modSld">
      <pc:chgData name="" userId="e6793c7ac87b5dd5" providerId="LiveId" clId="{B2EE105A-C6B5-4CFE-8A4B-6043B41E31D8}" dt="2024-04-26T03:41:40.481" v="17" actId="14100"/>
      <pc:docMkLst>
        <pc:docMk/>
      </pc:docMkLst>
    </pc:docChg>
  </pc:docChgLst>
  <pc:docChgLst>
    <pc:chgData userId="e6793c7ac87b5dd5" providerId="LiveId" clId="{03F6F167-7A99-4114-B253-D0813C6EDC94}"/>
    <pc:docChg chg="undo custSel addSld delSld modSld">
      <pc:chgData name="" userId="e6793c7ac87b5dd5" providerId="LiveId" clId="{03F6F167-7A99-4114-B253-D0813C6EDC94}" dt="2024-04-28T06:30:20.022" v="188" actId="2696"/>
      <pc:docMkLst>
        <pc:docMk/>
      </pc:docMkLst>
      <pc:sldChg chg="modSp">
        <pc:chgData name="" userId="e6793c7ac87b5dd5" providerId="LiveId" clId="{03F6F167-7A99-4114-B253-D0813C6EDC94}" dt="2024-04-28T06:07:52.484" v="11"/>
        <pc:sldMkLst>
          <pc:docMk/>
          <pc:sldMk cId="3503469248" sldId="256"/>
        </pc:sldMkLst>
        <pc:spChg chg="mod">
          <ac:chgData name="" userId="e6793c7ac87b5dd5" providerId="LiveId" clId="{03F6F167-7A99-4114-B253-D0813C6EDC94}" dt="2024-04-28T06:07:38.736" v="10" actId="20577"/>
          <ac:spMkLst>
            <pc:docMk/>
            <pc:sldMk cId="3503469248" sldId="256"/>
            <ac:spMk id="2" creationId="{5C7240CD-BA95-4E6B-9ACC-042B848040D1}"/>
          </ac:spMkLst>
        </pc:spChg>
        <pc:spChg chg="mod">
          <ac:chgData name="" userId="e6793c7ac87b5dd5" providerId="LiveId" clId="{03F6F167-7A99-4114-B253-D0813C6EDC94}" dt="2024-04-28T06:07:52.484" v="11"/>
          <ac:spMkLst>
            <pc:docMk/>
            <pc:sldMk cId="3503469248" sldId="256"/>
            <ac:spMk id="3" creationId="{00E6438D-17E0-4B08-A4E7-63909E440C1A}"/>
          </ac:spMkLst>
        </pc:spChg>
      </pc:sldChg>
      <pc:sldChg chg="addSp delSp modSp">
        <pc:chgData name="" userId="e6793c7ac87b5dd5" providerId="LiveId" clId="{03F6F167-7A99-4114-B253-D0813C6EDC94}" dt="2024-04-28T06:14:58.451" v="67" actId="14100"/>
        <pc:sldMkLst>
          <pc:docMk/>
          <pc:sldMk cId="2102387698" sldId="257"/>
        </pc:sldMkLst>
        <pc:spChg chg="mod">
          <ac:chgData name="" userId="e6793c7ac87b5dd5" providerId="LiveId" clId="{03F6F167-7A99-4114-B253-D0813C6EDC94}" dt="2024-04-28T06:14:03.921" v="58" actId="20577"/>
          <ac:spMkLst>
            <pc:docMk/>
            <pc:sldMk cId="2102387698" sldId="257"/>
            <ac:spMk id="2" creationId="{A1D85442-06A0-4679-83B3-7107504F1966}"/>
          </ac:spMkLst>
        </pc:spChg>
        <pc:spChg chg="del">
          <ac:chgData name="" userId="e6793c7ac87b5dd5" providerId="LiveId" clId="{03F6F167-7A99-4114-B253-D0813C6EDC94}" dt="2024-04-28T06:14:07.293" v="59" actId="478"/>
          <ac:spMkLst>
            <pc:docMk/>
            <pc:sldMk cId="2102387698" sldId="257"/>
            <ac:spMk id="3" creationId="{74C894A3-A096-4086-8AEB-1A1949CB07AE}"/>
          </ac:spMkLst>
        </pc:spChg>
        <pc:spChg chg="add del mod">
          <ac:chgData name="" userId="e6793c7ac87b5dd5" providerId="LiveId" clId="{03F6F167-7A99-4114-B253-D0813C6EDC94}" dt="2024-04-28T06:14:42.400" v="65" actId="478"/>
          <ac:spMkLst>
            <pc:docMk/>
            <pc:sldMk cId="2102387698" sldId="257"/>
            <ac:spMk id="6" creationId="{C674C314-0CB4-413E-99D5-BDC67F83EC02}"/>
          </ac:spMkLst>
        </pc:spChg>
        <pc:picChg chg="add del">
          <ac:chgData name="" userId="e6793c7ac87b5dd5" providerId="LiveId" clId="{03F6F167-7A99-4114-B253-D0813C6EDC94}" dt="2024-04-28T06:13:51.806" v="42"/>
          <ac:picMkLst>
            <pc:docMk/>
            <pc:sldMk cId="2102387698" sldId="257"/>
            <ac:picMk id="4" creationId="{791B5852-C820-47B1-99D9-77830F2763CA}"/>
          </ac:picMkLst>
        </pc:picChg>
        <pc:picChg chg="add mod modCrop">
          <ac:chgData name="" userId="e6793c7ac87b5dd5" providerId="LiveId" clId="{03F6F167-7A99-4114-B253-D0813C6EDC94}" dt="2024-04-28T06:14:58.451" v="67" actId="14100"/>
          <ac:picMkLst>
            <pc:docMk/>
            <pc:sldMk cId="2102387698" sldId="257"/>
            <ac:picMk id="7" creationId="{BAE30159-8992-4EC8-AE13-6E2FF1293055}"/>
          </ac:picMkLst>
        </pc:picChg>
      </pc:sldChg>
      <pc:sldChg chg="del">
        <pc:chgData name="" userId="e6793c7ac87b5dd5" providerId="LiveId" clId="{03F6F167-7A99-4114-B253-D0813C6EDC94}" dt="2024-04-28T06:08:05.398" v="12" actId="2696"/>
        <pc:sldMkLst>
          <pc:docMk/>
          <pc:sldMk cId="2067339332" sldId="258"/>
        </pc:sldMkLst>
      </pc:sldChg>
      <pc:sldChg chg="modSp add">
        <pc:chgData name="" userId="e6793c7ac87b5dd5" providerId="LiveId" clId="{03F6F167-7A99-4114-B253-D0813C6EDC94}" dt="2024-04-28T06:23:53.636" v="114" actId="20577"/>
        <pc:sldMkLst>
          <pc:docMk/>
          <pc:sldMk cId="4279282521" sldId="258"/>
        </pc:sldMkLst>
        <pc:spChg chg="mod">
          <ac:chgData name="" userId="e6793c7ac87b5dd5" providerId="LiveId" clId="{03F6F167-7A99-4114-B253-D0813C6EDC94}" dt="2024-04-28T06:09:21.948" v="32" actId="20577"/>
          <ac:spMkLst>
            <pc:docMk/>
            <pc:sldMk cId="4279282521" sldId="258"/>
            <ac:spMk id="2" creationId="{A1D85442-06A0-4679-83B3-7107504F1966}"/>
          </ac:spMkLst>
        </pc:spChg>
        <pc:spChg chg="mod">
          <ac:chgData name="" userId="e6793c7ac87b5dd5" providerId="LiveId" clId="{03F6F167-7A99-4114-B253-D0813C6EDC94}" dt="2024-04-28T06:23:53.636" v="114" actId="20577"/>
          <ac:spMkLst>
            <pc:docMk/>
            <pc:sldMk cId="4279282521" sldId="258"/>
            <ac:spMk id="3" creationId="{74C894A3-A096-4086-8AEB-1A1949CB07AE}"/>
          </ac:spMkLst>
        </pc:spChg>
      </pc:sldChg>
      <pc:sldChg chg="add del">
        <pc:chgData name="" userId="e6793c7ac87b5dd5" providerId="LiveId" clId="{03F6F167-7A99-4114-B253-D0813C6EDC94}" dt="2024-04-28T06:30:20.022" v="188" actId="2696"/>
        <pc:sldMkLst>
          <pc:docMk/>
          <pc:sldMk cId="1088666640" sldId="259"/>
        </pc:sldMkLst>
      </pc:sldChg>
      <pc:sldChg chg="del">
        <pc:chgData name="" userId="e6793c7ac87b5dd5" providerId="LiveId" clId="{03F6F167-7A99-4114-B253-D0813C6EDC94}" dt="2024-04-28T06:08:05.413" v="13" actId="2696"/>
        <pc:sldMkLst>
          <pc:docMk/>
          <pc:sldMk cId="1846148799" sldId="259"/>
        </pc:sldMkLst>
      </pc:sldChg>
      <pc:sldChg chg="del">
        <pc:chgData name="" userId="e6793c7ac87b5dd5" providerId="LiveId" clId="{03F6F167-7A99-4114-B253-D0813C6EDC94}" dt="2024-04-28T06:08:05.428" v="14" actId="2696"/>
        <pc:sldMkLst>
          <pc:docMk/>
          <pc:sldMk cId="654807602" sldId="260"/>
        </pc:sldMkLst>
      </pc:sldChg>
      <pc:sldChg chg="addSp delSp modSp add">
        <pc:chgData name="" userId="e6793c7ac87b5dd5" providerId="LiveId" clId="{03F6F167-7A99-4114-B253-D0813C6EDC94}" dt="2024-04-28T06:17:02.045" v="95" actId="1038"/>
        <pc:sldMkLst>
          <pc:docMk/>
          <pc:sldMk cId="1234004077" sldId="260"/>
        </pc:sldMkLst>
        <pc:spChg chg="mod">
          <ac:chgData name="" userId="e6793c7ac87b5dd5" providerId="LiveId" clId="{03F6F167-7A99-4114-B253-D0813C6EDC94}" dt="2024-04-28T06:16:48.054" v="87" actId="20577"/>
          <ac:spMkLst>
            <pc:docMk/>
            <pc:sldMk cId="1234004077" sldId="260"/>
            <ac:spMk id="2" creationId="{A1D85442-06A0-4679-83B3-7107504F1966}"/>
          </ac:spMkLst>
        </pc:spChg>
        <pc:picChg chg="add mod modCrop">
          <ac:chgData name="" userId="e6793c7ac87b5dd5" providerId="LiveId" clId="{03F6F167-7A99-4114-B253-D0813C6EDC94}" dt="2024-04-28T06:17:02.045" v="95" actId="1038"/>
          <ac:picMkLst>
            <pc:docMk/>
            <pc:sldMk cId="1234004077" sldId="260"/>
            <ac:picMk id="3" creationId="{8E7EC032-D1C6-4BAE-AB28-10CB92C0BB10}"/>
          </ac:picMkLst>
        </pc:picChg>
        <pc:picChg chg="del">
          <ac:chgData name="" userId="e6793c7ac87b5dd5" providerId="LiveId" clId="{03F6F167-7A99-4114-B253-D0813C6EDC94}" dt="2024-04-28T06:16:13.663" v="69" actId="478"/>
          <ac:picMkLst>
            <pc:docMk/>
            <pc:sldMk cId="1234004077" sldId="260"/>
            <ac:picMk id="7" creationId="{BAE30159-8992-4EC8-AE13-6E2FF1293055}"/>
          </ac:picMkLst>
        </pc:picChg>
      </pc:sldChg>
      <pc:sldChg chg="del">
        <pc:chgData name="" userId="e6793c7ac87b5dd5" providerId="LiveId" clId="{03F6F167-7A99-4114-B253-D0813C6EDC94}" dt="2024-04-28T06:08:05.436" v="15" actId="2696"/>
        <pc:sldMkLst>
          <pc:docMk/>
          <pc:sldMk cId="2063305557" sldId="261"/>
        </pc:sldMkLst>
      </pc:sldChg>
      <pc:sldChg chg="addSp delSp modSp add">
        <pc:chgData name="" userId="e6793c7ac87b5dd5" providerId="LiveId" clId="{03F6F167-7A99-4114-B253-D0813C6EDC94}" dt="2024-04-28T06:21:04.359" v="112" actId="14100"/>
        <pc:sldMkLst>
          <pc:docMk/>
          <pc:sldMk cId="2634045904" sldId="261"/>
        </pc:sldMkLst>
        <pc:spChg chg="mod">
          <ac:chgData name="" userId="e6793c7ac87b5dd5" providerId="LiveId" clId="{03F6F167-7A99-4114-B253-D0813C6EDC94}" dt="2024-04-28T06:20:49.290" v="109" actId="20577"/>
          <ac:spMkLst>
            <pc:docMk/>
            <pc:sldMk cId="2634045904" sldId="261"/>
            <ac:spMk id="2" creationId="{A1D85442-06A0-4679-83B3-7107504F1966}"/>
          </ac:spMkLst>
        </pc:spChg>
        <pc:picChg chg="del">
          <ac:chgData name="" userId="e6793c7ac87b5dd5" providerId="LiveId" clId="{03F6F167-7A99-4114-B253-D0813C6EDC94}" dt="2024-04-28T06:17:59.822" v="97" actId="478"/>
          <ac:picMkLst>
            <pc:docMk/>
            <pc:sldMk cId="2634045904" sldId="261"/>
            <ac:picMk id="3" creationId="{8E7EC032-D1C6-4BAE-AB28-10CB92C0BB10}"/>
          </ac:picMkLst>
        </pc:picChg>
        <pc:picChg chg="add mod modCrop">
          <ac:chgData name="" userId="e6793c7ac87b5dd5" providerId="LiveId" clId="{03F6F167-7A99-4114-B253-D0813C6EDC94}" dt="2024-04-28T06:21:04.359" v="112" actId="14100"/>
          <ac:picMkLst>
            <pc:docMk/>
            <pc:sldMk cId="2634045904" sldId="261"/>
            <ac:picMk id="4" creationId="{8BDF57DA-11FC-4400-B849-4AD70EE21759}"/>
          </ac:picMkLst>
        </pc:picChg>
      </pc:sldChg>
      <pc:sldChg chg="modSp add">
        <pc:chgData name="" userId="e6793c7ac87b5dd5" providerId="LiveId" clId="{03F6F167-7A99-4114-B253-D0813C6EDC94}" dt="2024-04-28T06:26:22.955" v="146"/>
        <pc:sldMkLst>
          <pc:docMk/>
          <pc:sldMk cId="144676334" sldId="262"/>
        </pc:sldMkLst>
        <pc:spChg chg="mod">
          <ac:chgData name="" userId="e6793c7ac87b5dd5" providerId="LiveId" clId="{03F6F167-7A99-4114-B253-D0813C6EDC94}" dt="2024-04-28T06:24:36.289" v="116"/>
          <ac:spMkLst>
            <pc:docMk/>
            <pc:sldMk cId="144676334" sldId="262"/>
            <ac:spMk id="2" creationId="{A1D85442-06A0-4679-83B3-7107504F1966}"/>
          </ac:spMkLst>
        </pc:spChg>
        <pc:spChg chg="mod">
          <ac:chgData name="" userId="e6793c7ac87b5dd5" providerId="LiveId" clId="{03F6F167-7A99-4114-B253-D0813C6EDC94}" dt="2024-04-28T06:26:22.955" v="146"/>
          <ac:spMkLst>
            <pc:docMk/>
            <pc:sldMk cId="144676334" sldId="262"/>
            <ac:spMk id="3" creationId="{74C894A3-A096-4086-8AEB-1A1949CB07AE}"/>
          </ac:spMkLst>
        </pc:spChg>
      </pc:sldChg>
      <pc:sldChg chg="del">
        <pc:chgData name="" userId="e6793c7ac87b5dd5" providerId="LiveId" clId="{03F6F167-7A99-4114-B253-D0813C6EDC94}" dt="2024-04-28T06:08:05.473" v="17" actId="2696"/>
        <pc:sldMkLst>
          <pc:docMk/>
          <pc:sldMk cId="3957225740" sldId="262"/>
        </pc:sldMkLst>
      </pc:sldChg>
      <pc:sldChg chg="del">
        <pc:chgData name="" userId="e6793c7ac87b5dd5" providerId="LiveId" clId="{03F6F167-7A99-4114-B253-D0813C6EDC94}" dt="2024-04-28T06:08:05.533" v="20" actId="2696"/>
        <pc:sldMkLst>
          <pc:docMk/>
          <pc:sldMk cId="1082057009" sldId="263"/>
        </pc:sldMkLst>
      </pc:sldChg>
      <pc:sldChg chg="modSp add">
        <pc:chgData name="" userId="e6793c7ac87b5dd5" providerId="LiveId" clId="{03F6F167-7A99-4114-B253-D0813C6EDC94}" dt="2024-04-28T06:29:40.060" v="187" actId="255"/>
        <pc:sldMkLst>
          <pc:docMk/>
          <pc:sldMk cId="3104198311" sldId="263"/>
        </pc:sldMkLst>
        <pc:spChg chg="mod">
          <ac:chgData name="" userId="e6793c7ac87b5dd5" providerId="LiveId" clId="{03F6F167-7A99-4114-B253-D0813C6EDC94}" dt="2024-04-28T06:29:40.060" v="187" actId="255"/>
          <ac:spMkLst>
            <pc:docMk/>
            <pc:sldMk cId="3104198311" sldId="263"/>
            <ac:spMk id="3" creationId="{74C894A3-A096-4086-8AEB-1A1949CB07AE}"/>
          </ac:spMkLst>
        </pc:spChg>
      </pc:sldChg>
      <pc:sldChg chg="del">
        <pc:chgData name="" userId="e6793c7ac87b5dd5" providerId="LiveId" clId="{03F6F167-7A99-4114-B253-D0813C6EDC94}" dt="2024-04-28T06:08:05.458" v="16" actId="2696"/>
        <pc:sldMkLst>
          <pc:docMk/>
          <pc:sldMk cId="1659469747" sldId="264"/>
        </pc:sldMkLst>
      </pc:sldChg>
      <pc:sldChg chg="del">
        <pc:chgData name="" userId="e6793c7ac87b5dd5" providerId="LiveId" clId="{03F6F167-7A99-4114-B253-D0813C6EDC94}" dt="2024-04-28T06:08:05.493" v="18" actId="2696"/>
        <pc:sldMkLst>
          <pc:docMk/>
          <pc:sldMk cId="2496308466" sldId="265"/>
        </pc:sldMkLst>
      </pc:sldChg>
      <pc:sldChg chg="del">
        <pc:chgData name="" userId="e6793c7ac87b5dd5" providerId="LiveId" clId="{03F6F167-7A99-4114-B253-D0813C6EDC94}" dt="2024-04-28T06:08:05.528" v="19" actId="2696"/>
        <pc:sldMkLst>
          <pc:docMk/>
          <pc:sldMk cId="1975579708" sldId="266"/>
        </pc:sldMkLst>
      </pc:sldChg>
      <pc:sldChg chg="del">
        <pc:chgData name="" userId="e6793c7ac87b5dd5" providerId="LiveId" clId="{03F6F167-7A99-4114-B253-D0813C6EDC94}" dt="2024-04-28T06:08:05.538" v="21" actId="2696"/>
        <pc:sldMkLst>
          <pc:docMk/>
          <pc:sldMk cId="1447869656" sldId="267"/>
        </pc:sldMkLst>
      </pc:sldChg>
      <pc:sldChg chg="del">
        <pc:chgData name="" userId="e6793c7ac87b5dd5" providerId="LiveId" clId="{03F6F167-7A99-4114-B253-D0813C6EDC94}" dt="2024-04-28T06:08:05.577" v="22" actId="2696"/>
        <pc:sldMkLst>
          <pc:docMk/>
          <pc:sldMk cId="1605626491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ostate.edu/~cs551/CourseNotes/BakeryAlg.html" TargetMode="External"/><Relationship Id="rId2" Type="http://schemas.openxmlformats.org/officeDocument/2006/relationships/hyperlink" Target="https://lamport.azurewebsites.net/pubs/bake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amport%27s_bakery_algorithm" TargetMode="External"/><Relationship Id="rId4" Type="http://schemas.openxmlformats.org/officeDocument/2006/relationships/hyperlink" Target="https://nptel.ac.in/courses/10610614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Bakery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Lamport’s</a:t>
            </a:r>
            <a:r>
              <a:rPr lang="en-IN" dirty="0"/>
              <a:t> Bakery Algorithm</a:t>
            </a:r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Bakery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Analogy</a:t>
            </a:r>
          </a:p>
          <a:p>
            <a:pPr algn="just"/>
            <a:r>
              <a:rPr lang="en-US" dirty="0"/>
              <a:t>Bakery With A Numbering Machine</a:t>
            </a:r>
          </a:p>
          <a:p>
            <a:pPr algn="just"/>
            <a:r>
              <a:rPr lang="en-US" dirty="0"/>
              <a:t>Each Customer Receives Unique Number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Numbers Increase By One As Customers Enter</a:t>
            </a:r>
          </a:p>
          <a:p>
            <a:pPr algn="just"/>
            <a:r>
              <a:rPr lang="en-US" dirty="0"/>
              <a:t>Global Counter Displays Number Of Customer Being Served Currently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All Others Wait In Queue</a:t>
            </a:r>
          </a:p>
          <a:p>
            <a:pPr algn="just"/>
            <a:r>
              <a:rPr lang="en-US" dirty="0"/>
              <a:t>After Baker Is Done Serving Customer The Next Number Is Displayed</a:t>
            </a:r>
          </a:p>
          <a:p>
            <a:pPr algn="just"/>
            <a:r>
              <a:rPr lang="en-US" dirty="0"/>
              <a:t>Served Customer Leaves 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7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Bakery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threads and bakery analogy</a:t>
            </a:r>
          </a:p>
          <a:p>
            <a:pPr algn="just"/>
            <a:r>
              <a:rPr lang="en-US" dirty="0"/>
              <a:t>when thread wants to enter critical section it has to make sure it has the smallest number.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however, with threads it may not be true that only one thread gets the same number</a:t>
            </a:r>
          </a:p>
          <a:p>
            <a:pPr marL="1371600" lvl="3" indent="0" algn="just">
              <a:buNone/>
            </a:pPr>
            <a:r>
              <a:rPr lang="en-US" sz="2800" dirty="0"/>
              <a:t>– e.g., if number operation is non-atomic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if more that one thread has the smallest number then the thread with lowest id can enter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800" dirty="0"/>
              <a:t> use pair (number, ID)</a:t>
            </a:r>
          </a:p>
          <a:p>
            <a:pPr marL="1371600" lvl="3" indent="0" algn="just">
              <a:buNone/>
            </a:pPr>
            <a:r>
              <a:rPr lang="en-US" sz="2800" dirty="0"/>
              <a:t>– In this context (</a:t>
            </a:r>
            <a:r>
              <a:rPr lang="en-US" sz="2800" dirty="0" err="1"/>
              <a:t>a,b</a:t>
            </a:r>
            <a:r>
              <a:rPr lang="en-US" sz="2800" dirty="0"/>
              <a:t>) &lt; (</a:t>
            </a:r>
            <a:r>
              <a:rPr lang="en-US" sz="2800" dirty="0" err="1"/>
              <a:t>c,d</a:t>
            </a:r>
            <a:r>
              <a:rPr lang="en-US" sz="2800" dirty="0"/>
              <a:t>) is equivalent to</a:t>
            </a:r>
          </a:p>
          <a:p>
            <a:pPr marL="1371600" lvl="3" indent="0" algn="just">
              <a:buNone/>
            </a:pPr>
            <a:r>
              <a:rPr lang="en-US" sz="2800" dirty="0"/>
              <a:t>– (a&lt;c) or ((a==c) and (b&lt;d))</a:t>
            </a:r>
            <a:endParaRPr lang="en-I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9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Bakery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E30159-8992-4EC8-AE13-6E2FF1293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82" t="22370" r="12834" b="7259"/>
          <a:stretch/>
        </p:blipFill>
        <p:spPr>
          <a:xfrm>
            <a:off x="967617" y="1076960"/>
            <a:ext cx="9887926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Simplified Bakery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EC032-D1C6-4BAE-AB28-10CB92C0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33" t="21333" r="12750" b="6963"/>
          <a:stretch/>
        </p:blipFill>
        <p:spPr>
          <a:xfrm>
            <a:off x="1006995" y="907494"/>
            <a:ext cx="10097885" cy="547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Original Bakery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F57DA-11FC-4400-B849-4AD70EE21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0592" r="15250"/>
          <a:stretch/>
        </p:blipFill>
        <p:spPr>
          <a:xfrm>
            <a:off x="1056640" y="843280"/>
            <a:ext cx="9763760" cy="58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4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/>
              <a:t>Refernces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https://lamport.azurewebsites.net/pubs/bakery.pdf</a:t>
            </a:r>
            <a:endParaRPr lang="en-US" dirty="0"/>
          </a:p>
          <a:p>
            <a:pPr algn="just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https://www.cs.colostate.edu/~cs551/CourseNotes/BakeryAlg.html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https://nptel.ac.in/courses/106106144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https://en.wikipedia.org/wiki/Lamport%27s_bakery_algorithm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8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232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Bakery Algorithm</vt:lpstr>
      <vt:lpstr>Bakery Algorithm</vt:lpstr>
      <vt:lpstr>Bakery Algorithm</vt:lpstr>
      <vt:lpstr>Bakery Algorithm</vt:lpstr>
      <vt:lpstr>Simplified Bakery Algorithm</vt:lpstr>
      <vt:lpstr>Original Bakery Algorithm</vt:lpstr>
      <vt:lpstr>Refernces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Kuldeep Singh</cp:lastModifiedBy>
  <cp:revision>2</cp:revision>
  <dcterms:created xsi:type="dcterms:W3CDTF">2024-04-25T15:13:34Z</dcterms:created>
  <dcterms:modified xsi:type="dcterms:W3CDTF">2024-04-28T06:30:21Z</dcterms:modified>
</cp:coreProperties>
</file>