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59" r:id="rId8"/>
    <p:sldId id="262" r:id="rId9"/>
    <p:sldId id="263" r:id="rId10"/>
    <p:sldId id="264" r:id="rId11"/>
    <p:sldId id="260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6793c7ac87b5dd5" providerId="LiveId" clId="{CE4542BE-16F2-4F3F-940B-8D21E7331E20}"/>
    <pc:docChg chg="undo custSel addSld delSld modSld">
      <pc:chgData name="" userId="e6793c7ac87b5dd5" providerId="LiveId" clId="{CE4542BE-16F2-4F3F-940B-8D21E7331E20}" dt="2024-04-26T02:09:53.082" v="309" actId="403"/>
      <pc:docMkLst>
        <pc:docMk/>
      </pc:docMkLst>
      <pc:sldChg chg="modSp">
        <pc:chgData name="" userId="e6793c7ac87b5dd5" providerId="LiveId" clId="{CE4542BE-16F2-4F3F-940B-8D21E7331E20}" dt="2024-04-26T01:30:03.807" v="0"/>
        <pc:sldMkLst>
          <pc:docMk/>
          <pc:sldMk cId="3503469248" sldId="256"/>
        </pc:sldMkLst>
        <pc:spChg chg="mod">
          <ac:chgData name="" userId="e6793c7ac87b5dd5" providerId="LiveId" clId="{CE4542BE-16F2-4F3F-940B-8D21E7331E20}" dt="2024-04-26T01:30:03.807" v="0"/>
          <ac:spMkLst>
            <pc:docMk/>
            <pc:sldMk cId="3503469248" sldId="256"/>
            <ac:spMk id="2" creationId="{5C7240CD-BA95-4E6B-9ACC-042B848040D1}"/>
          </ac:spMkLst>
        </pc:spChg>
      </pc:sldChg>
      <pc:sldChg chg="modSp">
        <pc:chgData name="" userId="e6793c7ac87b5dd5" providerId="LiveId" clId="{CE4542BE-16F2-4F3F-940B-8D21E7331E20}" dt="2024-04-26T01:47:41.515" v="180"/>
        <pc:sldMkLst>
          <pc:docMk/>
          <pc:sldMk cId="2102387698" sldId="257"/>
        </pc:sldMkLst>
        <pc:spChg chg="mod">
          <ac:chgData name="" userId="e6793c7ac87b5dd5" providerId="LiveId" clId="{CE4542BE-16F2-4F3F-940B-8D21E7331E20}" dt="2024-04-26T01:47:41.515" v="180"/>
          <ac:spMkLst>
            <pc:docMk/>
            <pc:sldMk cId="2102387698" sldId="257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1:32:01.061" v="19" actId="255"/>
          <ac:spMkLst>
            <pc:docMk/>
            <pc:sldMk cId="2102387698" sldId="257"/>
            <ac:spMk id="3" creationId="{74C894A3-A096-4086-8AEB-1A1949CB07AE}"/>
          </ac:spMkLst>
        </pc:spChg>
      </pc:sldChg>
      <pc:sldChg chg="modSp add">
        <pc:chgData name="" userId="e6793c7ac87b5dd5" providerId="LiveId" clId="{CE4542BE-16F2-4F3F-940B-8D21E7331E20}" dt="2024-04-26T01:32:43.149" v="32" actId="255"/>
        <pc:sldMkLst>
          <pc:docMk/>
          <pc:sldMk cId="1922662369" sldId="258"/>
        </pc:sldMkLst>
        <pc:spChg chg="mod">
          <ac:chgData name="" userId="e6793c7ac87b5dd5" providerId="LiveId" clId="{CE4542BE-16F2-4F3F-940B-8D21E7331E20}" dt="2024-04-26T01:32:43.149" v="32" actId="255"/>
          <ac:spMkLst>
            <pc:docMk/>
            <pc:sldMk cId="1922662369" sldId="258"/>
            <ac:spMk id="3" creationId="{74C894A3-A096-4086-8AEB-1A1949CB07AE}"/>
          </ac:spMkLst>
        </pc:spChg>
      </pc:sldChg>
      <pc:sldChg chg="addSp modSp add">
        <pc:chgData name="" userId="e6793c7ac87b5dd5" providerId="LiveId" clId="{CE4542BE-16F2-4F3F-940B-8D21E7331E20}" dt="2024-04-26T01:48:03.411" v="183"/>
        <pc:sldMkLst>
          <pc:docMk/>
          <pc:sldMk cId="3964236242" sldId="259"/>
        </pc:sldMkLst>
        <pc:spChg chg="mod">
          <ac:chgData name="" userId="e6793c7ac87b5dd5" providerId="LiveId" clId="{CE4542BE-16F2-4F3F-940B-8D21E7331E20}" dt="2024-04-26T01:48:03.411" v="183"/>
          <ac:spMkLst>
            <pc:docMk/>
            <pc:sldMk cId="3964236242" sldId="259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1:41:15.509" v="152" actId="14100"/>
          <ac:spMkLst>
            <pc:docMk/>
            <pc:sldMk cId="3964236242" sldId="259"/>
            <ac:spMk id="3" creationId="{74C894A3-A096-4086-8AEB-1A1949CB07AE}"/>
          </ac:spMkLst>
        </pc:spChg>
        <pc:spChg chg="add mod">
          <ac:chgData name="" userId="e6793c7ac87b5dd5" providerId="LiveId" clId="{CE4542BE-16F2-4F3F-940B-8D21E7331E20}" dt="2024-04-26T01:43:08.923" v="163" actId="14100"/>
          <ac:spMkLst>
            <pc:docMk/>
            <pc:sldMk cId="3964236242" sldId="259"/>
            <ac:spMk id="4" creationId="{896F76CC-39DB-42D6-9897-2C08543EEFEE}"/>
          </ac:spMkLst>
        </pc:spChg>
      </pc:sldChg>
      <pc:sldChg chg="modSp add">
        <pc:chgData name="" userId="e6793c7ac87b5dd5" providerId="LiveId" clId="{CE4542BE-16F2-4F3F-940B-8D21E7331E20}" dt="2024-04-26T02:09:53.082" v="309" actId="403"/>
        <pc:sldMkLst>
          <pc:docMk/>
          <pc:sldMk cId="2525920021" sldId="260"/>
        </pc:sldMkLst>
        <pc:spChg chg="mod">
          <ac:chgData name="" userId="e6793c7ac87b5dd5" providerId="LiveId" clId="{CE4542BE-16F2-4F3F-940B-8D21E7331E20}" dt="2024-04-26T02:02:54.611" v="267"/>
          <ac:spMkLst>
            <pc:docMk/>
            <pc:sldMk cId="2525920021" sldId="260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2:09:53.082" v="309" actId="403"/>
          <ac:spMkLst>
            <pc:docMk/>
            <pc:sldMk cId="2525920021" sldId="260"/>
            <ac:spMk id="3" creationId="{74C894A3-A096-4086-8AEB-1A1949CB07AE}"/>
          </ac:spMkLst>
        </pc:spChg>
        <pc:spChg chg="mod">
          <ac:chgData name="" userId="e6793c7ac87b5dd5" providerId="LiveId" clId="{CE4542BE-16F2-4F3F-940B-8D21E7331E20}" dt="2024-04-26T02:09:09.736" v="299" actId="403"/>
          <ac:spMkLst>
            <pc:docMk/>
            <pc:sldMk cId="2525920021" sldId="260"/>
            <ac:spMk id="4" creationId="{896F76CC-39DB-42D6-9897-2C08543EEFEE}"/>
          </ac:spMkLst>
        </pc:spChg>
      </pc:sldChg>
      <pc:sldChg chg="modSp add">
        <pc:chgData name="" userId="e6793c7ac87b5dd5" providerId="LiveId" clId="{CE4542BE-16F2-4F3F-940B-8D21E7331E20}" dt="2024-04-26T01:44:12.889" v="177" actId="20577"/>
        <pc:sldMkLst>
          <pc:docMk/>
          <pc:sldMk cId="147114128" sldId="261"/>
        </pc:sldMkLst>
        <pc:spChg chg="mod">
          <ac:chgData name="" userId="e6793c7ac87b5dd5" providerId="LiveId" clId="{CE4542BE-16F2-4F3F-940B-8D21E7331E20}" dt="2024-04-26T01:43:52.295" v="175" actId="20577"/>
          <ac:spMkLst>
            <pc:docMk/>
            <pc:sldMk cId="147114128" sldId="261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1:44:12.889" v="177" actId="20577"/>
          <ac:spMkLst>
            <pc:docMk/>
            <pc:sldMk cId="147114128" sldId="261"/>
            <ac:spMk id="3" creationId="{74C894A3-A096-4086-8AEB-1A1949CB07AE}"/>
          </ac:spMkLst>
        </pc:spChg>
      </pc:sldChg>
      <pc:sldChg chg="modSp add">
        <pc:chgData name="" userId="e6793c7ac87b5dd5" providerId="LiveId" clId="{CE4542BE-16F2-4F3F-940B-8D21E7331E20}" dt="2024-04-26T01:51:41.811" v="201" actId="27636"/>
        <pc:sldMkLst>
          <pc:docMk/>
          <pc:sldMk cId="3044986126" sldId="262"/>
        </pc:sldMkLst>
        <pc:spChg chg="mod">
          <ac:chgData name="" userId="e6793c7ac87b5dd5" providerId="LiveId" clId="{CE4542BE-16F2-4F3F-940B-8D21E7331E20}" dt="2024-04-26T01:48:20.993" v="184"/>
          <ac:spMkLst>
            <pc:docMk/>
            <pc:sldMk cId="3044986126" sldId="262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1:51:41.811" v="201" actId="27636"/>
          <ac:spMkLst>
            <pc:docMk/>
            <pc:sldMk cId="3044986126" sldId="262"/>
            <ac:spMk id="3" creationId="{74C894A3-A096-4086-8AEB-1A1949CB07AE}"/>
          </ac:spMkLst>
        </pc:spChg>
      </pc:sldChg>
      <pc:sldChg chg="addSp modSp add">
        <pc:chgData name="" userId="e6793c7ac87b5dd5" providerId="LiveId" clId="{CE4542BE-16F2-4F3F-940B-8D21E7331E20}" dt="2024-04-26T02:01:28.009" v="262" actId="1035"/>
        <pc:sldMkLst>
          <pc:docMk/>
          <pc:sldMk cId="1174825993" sldId="263"/>
        </pc:sldMkLst>
        <pc:spChg chg="mod">
          <ac:chgData name="" userId="e6793c7ac87b5dd5" providerId="LiveId" clId="{CE4542BE-16F2-4F3F-940B-8D21E7331E20}" dt="2024-04-26T01:55:51.004" v="203"/>
          <ac:spMkLst>
            <pc:docMk/>
            <pc:sldMk cId="1174825993" sldId="263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2:00:07.521" v="232" actId="27636"/>
          <ac:spMkLst>
            <pc:docMk/>
            <pc:sldMk cId="1174825993" sldId="263"/>
            <ac:spMk id="3" creationId="{74C894A3-A096-4086-8AEB-1A1949CB07AE}"/>
          </ac:spMkLst>
        </pc:spChg>
        <pc:spChg chg="add mod">
          <ac:chgData name="" userId="e6793c7ac87b5dd5" providerId="LiveId" clId="{CE4542BE-16F2-4F3F-940B-8D21E7331E20}" dt="2024-04-26T02:01:28.009" v="262" actId="1035"/>
          <ac:spMkLst>
            <pc:docMk/>
            <pc:sldMk cId="1174825993" sldId="263"/>
            <ac:spMk id="4" creationId="{DACB990C-32D2-47AC-B7E8-8EBB6A85EC79}"/>
          </ac:spMkLst>
        </pc:spChg>
      </pc:sldChg>
      <pc:sldChg chg="modSp add">
        <pc:chgData name="" userId="e6793c7ac87b5dd5" providerId="LiveId" clId="{CE4542BE-16F2-4F3F-940B-8D21E7331E20}" dt="2024-04-26T02:02:21.177" v="266" actId="20577"/>
        <pc:sldMkLst>
          <pc:docMk/>
          <pc:sldMk cId="4260357731" sldId="264"/>
        </pc:sldMkLst>
        <pc:spChg chg="mod">
          <ac:chgData name="" userId="e6793c7ac87b5dd5" providerId="LiveId" clId="{CE4542BE-16F2-4F3F-940B-8D21E7331E20}" dt="2024-04-26T02:02:06.258" v="264"/>
          <ac:spMkLst>
            <pc:docMk/>
            <pc:sldMk cId="4260357731" sldId="264"/>
            <ac:spMk id="2" creationId="{A1D85442-06A0-4679-83B3-7107504F1966}"/>
          </ac:spMkLst>
        </pc:spChg>
        <pc:spChg chg="mod">
          <ac:chgData name="" userId="e6793c7ac87b5dd5" providerId="LiveId" clId="{CE4542BE-16F2-4F3F-940B-8D21E7331E20}" dt="2024-04-26T02:02:21.177" v="266" actId="20577"/>
          <ac:spMkLst>
            <pc:docMk/>
            <pc:sldMk cId="4260357731" sldId="264"/>
            <ac:spMk id="3" creationId="{74C894A3-A096-4086-8AEB-1A1949CB07AE}"/>
          </ac:spMkLst>
        </pc:spChg>
      </pc:sldChg>
    </pc:docChg>
  </pc:docChgLst>
  <pc:docChgLst>
    <pc:chgData userId="e6793c7ac87b5dd5" providerId="LiveId" clId="{946E2965-27B5-455F-8729-42F9BA18C19D}"/>
    <pc:docChg chg="custSel addSld delSld modSld">
      <pc:chgData name="" userId="e6793c7ac87b5dd5" providerId="LiveId" clId="{946E2965-27B5-455F-8729-42F9BA18C19D}" dt="2024-04-29T04:04:16.930" v="135" actId="20577"/>
      <pc:docMkLst>
        <pc:docMk/>
      </pc:docMkLst>
      <pc:sldChg chg="modSp">
        <pc:chgData name="" userId="e6793c7ac87b5dd5" providerId="LiveId" clId="{946E2965-27B5-455F-8729-42F9BA18C19D}" dt="2024-04-26T03:32:18.552" v="34" actId="108"/>
        <pc:sldMkLst>
          <pc:docMk/>
          <pc:sldMk cId="1922662369" sldId="258"/>
        </pc:sldMkLst>
        <pc:spChg chg="mod">
          <ac:chgData name="" userId="e6793c7ac87b5dd5" providerId="LiveId" clId="{946E2965-27B5-455F-8729-42F9BA18C19D}" dt="2024-04-26T03:32:18.552" v="34" actId="108"/>
          <ac:spMkLst>
            <pc:docMk/>
            <pc:sldMk cId="1922662369" sldId="258"/>
            <ac:spMk id="3" creationId="{74C894A3-A096-4086-8AEB-1A1949CB07AE}"/>
          </ac:spMkLst>
        </pc:spChg>
      </pc:sldChg>
      <pc:sldChg chg="modSp">
        <pc:chgData name="" userId="e6793c7ac87b5dd5" providerId="LiveId" clId="{946E2965-27B5-455F-8729-42F9BA18C19D}" dt="2024-04-29T04:04:16.930" v="135" actId="20577"/>
        <pc:sldMkLst>
          <pc:docMk/>
          <pc:sldMk cId="3964236242" sldId="259"/>
        </pc:sldMkLst>
        <pc:spChg chg="mod">
          <ac:chgData name="" userId="e6793c7ac87b5dd5" providerId="LiveId" clId="{946E2965-27B5-455F-8729-42F9BA18C19D}" dt="2024-04-29T04:04:07.318" v="129" actId="27636"/>
          <ac:spMkLst>
            <pc:docMk/>
            <pc:sldMk cId="3964236242" sldId="259"/>
            <ac:spMk id="3" creationId="{74C894A3-A096-4086-8AEB-1A1949CB07AE}"/>
          </ac:spMkLst>
        </pc:spChg>
        <pc:spChg chg="mod">
          <ac:chgData name="" userId="e6793c7ac87b5dd5" providerId="LiveId" clId="{946E2965-27B5-455F-8729-42F9BA18C19D}" dt="2024-04-29T04:04:16.930" v="135" actId="20577"/>
          <ac:spMkLst>
            <pc:docMk/>
            <pc:sldMk cId="3964236242" sldId="259"/>
            <ac:spMk id="4" creationId="{896F76CC-39DB-42D6-9897-2C08543EEFEE}"/>
          </ac:spMkLst>
        </pc:spChg>
      </pc:sldChg>
      <pc:sldChg chg="modSp">
        <pc:chgData name="" userId="e6793c7ac87b5dd5" providerId="LiveId" clId="{946E2965-27B5-455F-8729-42F9BA18C19D}" dt="2024-04-29T04:03:22.283" v="117" actId="6549"/>
        <pc:sldMkLst>
          <pc:docMk/>
          <pc:sldMk cId="2525920021" sldId="260"/>
        </pc:sldMkLst>
        <pc:spChg chg="mod">
          <ac:chgData name="" userId="e6793c7ac87b5dd5" providerId="LiveId" clId="{946E2965-27B5-455F-8729-42F9BA18C19D}" dt="2024-04-29T04:03:22.283" v="117" actId="6549"/>
          <ac:spMkLst>
            <pc:docMk/>
            <pc:sldMk cId="2525920021" sldId="260"/>
            <ac:spMk id="3" creationId="{74C894A3-A096-4086-8AEB-1A1949CB07AE}"/>
          </ac:spMkLst>
        </pc:spChg>
        <pc:spChg chg="mod">
          <ac:chgData name="" userId="e6793c7ac87b5dd5" providerId="LiveId" clId="{946E2965-27B5-455F-8729-42F9BA18C19D}" dt="2024-04-29T04:03:10.965" v="113" actId="6549"/>
          <ac:spMkLst>
            <pc:docMk/>
            <pc:sldMk cId="2525920021" sldId="260"/>
            <ac:spMk id="4" creationId="{896F76CC-39DB-42D6-9897-2C08543EEFEE}"/>
          </ac:spMkLst>
        </pc:spChg>
      </pc:sldChg>
      <pc:sldChg chg="modSp">
        <pc:chgData name="" userId="e6793c7ac87b5dd5" providerId="LiveId" clId="{946E2965-27B5-455F-8729-42F9BA18C19D}" dt="2024-04-29T04:03:47.729" v="121" actId="20577"/>
        <pc:sldMkLst>
          <pc:docMk/>
          <pc:sldMk cId="1174825993" sldId="263"/>
        </pc:sldMkLst>
        <pc:spChg chg="mod">
          <ac:chgData name="" userId="e6793c7ac87b5dd5" providerId="LiveId" clId="{946E2965-27B5-455F-8729-42F9BA18C19D}" dt="2024-04-29T04:03:47.729" v="121" actId="20577"/>
          <ac:spMkLst>
            <pc:docMk/>
            <pc:sldMk cId="1174825993" sldId="263"/>
            <ac:spMk id="4" creationId="{DACB990C-32D2-47AC-B7E8-8EBB6A85EC79}"/>
          </ac:spMkLst>
        </pc:spChg>
      </pc:sldChg>
      <pc:sldChg chg="add">
        <pc:chgData name="" userId="e6793c7ac87b5dd5" providerId="LiveId" clId="{946E2965-27B5-455F-8729-42F9BA18C19D}" dt="2024-04-26T03:32:39.859" v="36"/>
        <pc:sldMkLst>
          <pc:docMk/>
          <pc:sldMk cId="3319036791" sldId="265"/>
        </pc:sldMkLst>
      </pc:sldChg>
      <pc:sldChg chg="modSp add">
        <pc:chgData name="" userId="e6793c7ac87b5dd5" providerId="LiveId" clId="{946E2965-27B5-455F-8729-42F9BA18C19D}" dt="2024-04-26T03:33:12.772" v="44" actId="6549"/>
        <pc:sldMkLst>
          <pc:docMk/>
          <pc:sldMk cId="120225296" sldId="266"/>
        </pc:sldMkLst>
        <pc:spChg chg="mod">
          <ac:chgData name="" userId="e6793c7ac87b5dd5" providerId="LiveId" clId="{946E2965-27B5-455F-8729-42F9BA18C19D}" dt="2024-04-26T03:33:12.772" v="44" actId="6549"/>
          <ac:spMkLst>
            <pc:docMk/>
            <pc:sldMk cId="120225296" sldId="266"/>
            <ac:spMk id="3" creationId="{74C894A3-A096-4086-8AEB-1A1949CB07AE}"/>
          </ac:spMkLst>
        </pc:spChg>
      </pc:sldChg>
      <pc:sldChg chg="modSp add">
        <pc:chgData name="" userId="e6793c7ac87b5dd5" providerId="LiveId" clId="{946E2965-27B5-455F-8729-42F9BA18C19D}" dt="2024-04-26T03:33:56.685" v="50" actId="108"/>
        <pc:sldMkLst>
          <pc:docMk/>
          <pc:sldMk cId="3986272420" sldId="267"/>
        </pc:sldMkLst>
        <pc:spChg chg="mod">
          <ac:chgData name="" userId="e6793c7ac87b5dd5" providerId="LiveId" clId="{946E2965-27B5-455F-8729-42F9BA18C19D}" dt="2024-04-26T03:33:56.685" v="50" actId="108"/>
          <ac:spMkLst>
            <pc:docMk/>
            <pc:sldMk cId="3986272420" sldId="267"/>
            <ac:spMk id="3" creationId="{74C894A3-A096-4086-8AEB-1A1949CB07AE}"/>
          </ac:spMkLst>
        </pc:spChg>
      </pc:sldChg>
      <pc:sldChg chg="addSp delSp modSp add">
        <pc:chgData name="" userId="e6793c7ac87b5dd5" providerId="LiveId" clId="{946E2965-27B5-455F-8729-42F9BA18C19D}" dt="2024-04-26T03:38:25.364" v="80" actId="1076"/>
        <pc:sldMkLst>
          <pc:docMk/>
          <pc:sldMk cId="2944230138" sldId="268"/>
        </pc:sldMkLst>
        <pc:spChg chg="mod">
          <ac:chgData name="" userId="e6793c7ac87b5dd5" providerId="LiveId" clId="{946E2965-27B5-455F-8729-42F9BA18C19D}" dt="2024-04-26T03:36:33.618" v="74" actId="20577"/>
          <ac:spMkLst>
            <pc:docMk/>
            <pc:sldMk cId="2944230138" sldId="268"/>
            <ac:spMk id="2" creationId="{A1D85442-06A0-4679-83B3-7107504F1966}"/>
          </ac:spMkLst>
        </pc:spChg>
        <pc:spChg chg="del">
          <ac:chgData name="" userId="e6793c7ac87b5dd5" providerId="LiveId" clId="{946E2965-27B5-455F-8729-42F9BA18C19D}" dt="2024-04-26T03:38:12.919" v="75" actId="478"/>
          <ac:spMkLst>
            <pc:docMk/>
            <pc:sldMk cId="2944230138" sldId="268"/>
            <ac:spMk id="3" creationId="{74C894A3-A096-4086-8AEB-1A1949CB07AE}"/>
          </ac:spMkLst>
        </pc:spChg>
        <pc:spChg chg="del">
          <ac:chgData name="" userId="e6793c7ac87b5dd5" providerId="LiveId" clId="{946E2965-27B5-455F-8729-42F9BA18C19D}" dt="2024-04-26T03:38:16.797" v="77" actId="478"/>
          <ac:spMkLst>
            <pc:docMk/>
            <pc:sldMk cId="2944230138" sldId="268"/>
            <ac:spMk id="4" creationId="{896F76CC-39DB-42D6-9897-2C08543EEFEE}"/>
          </ac:spMkLst>
        </pc:spChg>
        <pc:spChg chg="add del mod">
          <ac:chgData name="" userId="e6793c7ac87b5dd5" providerId="LiveId" clId="{946E2965-27B5-455F-8729-42F9BA18C19D}" dt="2024-04-26T03:38:14.404" v="76" actId="478"/>
          <ac:spMkLst>
            <pc:docMk/>
            <pc:sldMk cId="2944230138" sldId="268"/>
            <ac:spMk id="6" creationId="{FE149E8C-BC4B-4C41-B776-A4A3731FBF63}"/>
          </ac:spMkLst>
        </pc:spChg>
        <pc:picChg chg="add mod">
          <ac:chgData name="" userId="e6793c7ac87b5dd5" providerId="LiveId" clId="{946E2965-27B5-455F-8729-42F9BA18C19D}" dt="2024-04-26T03:38:25.364" v="80" actId="1076"/>
          <ac:picMkLst>
            <pc:docMk/>
            <pc:sldMk cId="2944230138" sldId="268"/>
            <ac:picMk id="7" creationId="{7B982BA2-016A-4B8A-9936-FB2370FBDFB3}"/>
          </ac:picMkLst>
        </pc:picChg>
      </pc:sldChg>
      <pc:sldChg chg="addSp delSp modSp add">
        <pc:chgData name="" userId="e6793c7ac87b5dd5" providerId="LiveId" clId="{946E2965-27B5-455F-8729-42F9BA18C19D}" dt="2024-04-26T03:39:02.349" v="84" actId="14100"/>
        <pc:sldMkLst>
          <pc:docMk/>
          <pc:sldMk cId="2824819442" sldId="269"/>
        </pc:sldMkLst>
        <pc:picChg chg="add mod">
          <ac:chgData name="" userId="e6793c7ac87b5dd5" providerId="LiveId" clId="{946E2965-27B5-455F-8729-42F9BA18C19D}" dt="2024-04-26T03:39:02.349" v="84" actId="14100"/>
          <ac:picMkLst>
            <pc:docMk/>
            <pc:sldMk cId="2824819442" sldId="269"/>
            <ac:picMk id="3" creationId="{7E14784C-9F2A-438D-8CE3-588F8A41FED5}"/>
          </ac:picMkLst>
        </pc:picChg>
        <pc:picChg chg="del">
          <ac:chgData name="" userId="e6793c7ac87b5dd5" providerId="LiveId" clId="{946E2965-27B5-455F-8729-42F9BA18C19D}" dt="2024-04-26T03:38:56.895" v="82" actId="478"/>
          <ac:picMkLst>
            <pc:docMk/>
            <pc:sldMk cId="2824819442" sldId="269"/>
            <ac:picMk id="7" creationId="{7B982BA2-016A-4B8A-9936-FB2370FBDFB3}"/>
          </ac:picMkLst>
        </pc:picChg>
      </pc:sldChg>
    </pc:docChg>
  </pc:docChgLst>
  <pc:docChgLst>
    <pc:chgData userId="e6793c7ac87b5dd5" providerId="LiveId" clId="{3B118CAF-8F2B-4D97-B1D9-865E3B0D47C3}"/>
    <pc:docChg chg="undo custSel addSld modSld">
      <pc:chgData name="" userId="e6793c7ac87b5dd5" providerId="LiveId" clId="{3B118CAF-8F2B-4D97-B1D9-865E3B0D47C3}" dt="2024-04-25T16:53:36.544" v="371" actId="20577"/>
      <pc:docMkLst>
        <pc:docMk/>
      </pc:docMkLst>
      <pc:sldChg chg="addSp delSp modSp">
        <pc:chgData name="" userId="e6793c7ac87b5dd5" providerId="LiveId" clId="{3B118CAF-8F2B-4D97-B1D9-865E3B0D47C3}" dt="2024-04-25T15:16:38.558" v="23" actId="108"/>
        <pc:sldMkLst>
          <pc:docMk/>
          <pc:sldMk cId="2102387698" sldId="257"/>
        </pc:sldMkLst>
        <pc:spChg chg="mod">
          <ac:chgData name="" userId="e6793c7ac87b5dd5" providerId="LiveId" clId="{3B118CAF-8F2B-4D97-B1D9-865E3B0D47C3}" dt="2024-04-25T15:16:38.558" v="23" actId="108"/>
          <ac:spMkLst>
            <pc:docMk/>
            <pc:sldMk cId="2102387698" sldId="257"/>
            <ac:spMk id="3" creationId="{74C894A3-A096-4086-8AEB-1A1949CB07AE}"/>
          </ac:spMkLst>
        </pc:spChg>
        <pc:spChg chg="add del">
          <ac:chgData name="" userId="e6793c7ac87b5dd5" providerId="LiveId" clId="{3B118CAF-8F2B-4D97-B1D9-865E3B0D47C3}" dt="2024-04-25T15:15:36.168" v="7"/>
          <ac:spMkLst>
            <pc:docMk/>
            <pc:sldMk cId="2102387698" sldId="257"/>
            <ac:spMk id="4" creationId="{1249E554-8A65-47BD-8406-A66DCDF242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C1FE-F880-4ACD-9131-D16C2F94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998D9-E40B-488B-AC37-1326EA48B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0190-48A5-4570-A57F-87281B01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17ABC-D9CE-4F48-B926-23FD2C2A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AEF5A-3903-4D1A-A905-462CF043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10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29CF-F802-4D6B-BB14-FC1A2B524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CEF6-0361-45C4-8A9E-9490A247D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7F1A-4E47-4FFA-A0A4-0FF9F0E4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C22F-FFE5-4CC6-B633-A31B028E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2B746-5A2E-490E-9066-4BAB7612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77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BC843-2A9B-4A11-93E4-C3CCED7B8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C4C1D-7C26-498C-89EC-EFCE5063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2119-A78C-40C8-A0DF-9BB6B108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FFF3F-E885-46A7-97B0-2E2A6C32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8DA5-0611-497A-8D73-2226D86BC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4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57C5-F201-4B58-A847-9EE0AAA0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7384-5536-4E6F-9927-65587E19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CA38C-8638-4635-95CB-E17534D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10D97-C498-4CE6-951F-3C1BB0F8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958E-F4B2-4481-811F-308BD74A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2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582B-4D4F-4E3E-8D73-52BB6B58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5FA26-A01F-4E55-81A4-A3D61045D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0489C-1A61-4494-9EC6-6175F9A3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97F7A-74CE-443B-87F1-4F1B289D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AD31C-9FD9-4DFF-9FF1-AFF293C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3B12-CF21-4B99-9916-82A5B725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B76-9B0A-4FE0-82B3-6A46FD310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A6A4F-FA17-4B95-8EA3-7505EB68B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0F20-0BF4-4E47-8042-771132A6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B2FF3-6160-4552-AF90-7870EA5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535E7-B7F5-4573-9456-83CAD6A4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26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FB3-FD62-46C6-9EFF-7BEB7EB7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597F0-74B9-4A51-900B-5DD8B794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DCA4-8984-4CD4-B431-753FFF655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EFABB-A807-4932-8A70-2F20ED36A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65313F-725F-4408-8508-535AFC900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9C08E-F040-4DCC-9B8A-785F787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A64B-D8F1-4195-85B8-265D824F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E4994-1325-419C-8443-95B5A3E1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5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2B8E-B3B4-4B85-A04B-B40A52C4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2C972D-2DAB-4D6A-82FB-71989FCC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8490-AB84-4D14-BCD8-BD0BDAF8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ECF79-7B25-4A90-B03D-1C347489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D03A9-96C2-4F6C-B71C-350AC456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9A261-7291-4AA4-8009-12244C44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8715-1C74-4763-AB05-E15A964B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25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8204-0D6B-4DB1-9A17-034A525B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C22AA-DAFE-4A44-A494-0FE45FA9D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4DC7E-DCF3-4F6C-887B-2E62A488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8939A-3757-4290-876E-8E5F5FE1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B46CE-36BD-468A-9B5C-5BC58AE3A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F4A2D-2A6F-48F3-9FDB-4BBF5407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9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D3CB-9D7A-466D-AEE8-54CDE03C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FF29C-6FBA-40F5-A581-C73891960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F915D-5339-4CB2-882B-848D7A5A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39CBD-F75B-4ABD-A6A3-2A50F925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EE262-EA6E-44EA-B556-9E5045EF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17713-1B6E-4923-A78B-4536694D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263C7-4DB7-4C04-B2A6-602CF42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2F3F8-9BA5-47D5-A658-92DFDAB2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ED460-42B7-459D-A8C2-573EDB296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0C20-E54B-40EF-BD87-676EBCFAC0AD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FCB9-DA5F-43BB-8044-1A37CDD78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876A-9A2C-4737-BBDD-6EEDC280D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BE20C-0449-470B-AFDC-7DA0F940E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iitb.ac.in/~mythili/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CD-BA95-4E6B-9ACC-042B84804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Condition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438D-17E0-4B08-A4E7-63909E44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4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Example: Producer/Consumer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common pattern in multi-threaded  programs</a:t>
            </a:r>
          </a:p>
          <a:p>
            <a:pPr algn="just"/>
            <a:r>
              <a:rPr lang="en-US" dirty="0"/>
              <a:t>Example: in a multi-threaded web server, one  thread accepts requests from the network and  puts them in a queue. Worker threads get  requests from this queue and process them.</a:t>
            </a:r>
          </a:p>
          <a:p>
            <a:pPr algn="just"/>
            <a:r>
              <a:rPr lang="en-US" dirty="0"/>
              <a:t>Setup: one or more producer threads, one or  more consumer threads, a shared buffer of  bounded size.</a:t>
            </a:r>
          </a:p>
        </p:txBody>
      </p:sp>
    </p:spTree>
    <p:extLst>
      <p:ext uri="{BB962C8B-B14F-4D97-AF65-F5344CB8AC3E}">
        <p14:creationId xmlns:p14="http://schemas.microsoft.com/office/powerpoint/2010/main" val="4260357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Producer/Consumer with 2 CVs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721360"/>
            <a:ext cx="5273040" cy="5699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empty, fill; 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﻿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mutex;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*producer 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loops;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</a:p>
          <a:p>
            <a:pPr marL="914400" lvl="2" indent="0" algn="just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 </a:t>
            </a:r>
          </a:p>
          <a:p>
            <a:pPr marL="914400" lvl="2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(count == MAX)</a:t>
            </a:r>
          </a:p>
          <a:p>
            <a:pPr marL="914400" lvl="2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(&amp;empty, &amp;mutex);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 algn="just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put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 algn="just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thread_cond_signal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(&amp;fill); </a:t>
            </a:r>
          </a:p>
          <a:p>
            <a:pPr marL="914400" lvl="2" indent="0" algn="just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F76CC-39DB-42D6-9897-2C08543EEFEE}"/>
              </a:ext>
            </a:extLst>
          </p:cNvPr>
          <p:cNvSpPr txBox="1">
            <a:spLocks/>
          </p:cNvSpPr>
          <p:nvPr/>
        </p:nvSpPr>
        <p:spPr>
          <a:xfrm>
            <a:off x="5852160" y="843280"/>
            <a:ext cx="6065520" cy="585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consumer(void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&lt;loops;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91440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(count ==0)</a:t>
            </a:r>
          </a:p>
          <a:p>
            <a:pPr marL="914400" lvl="2" indent="0" algn="just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thread_cond_wait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(&amp;fill, 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=get ();</a:t>
            </a:r>
          </a:p>
          <a:p>
            <a:pPr marL="91440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(&amp;empty)</a:t>
            </a:r>
          </a:p>
          <a:p>
            <a:pPr marL="91440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(&amp;mutex); </a:t>
            </a:r>
          </a:p>
          <a:p>
            <a:pPr marL="914400" lvl="2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920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Producer Consumer with Condition Variables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82BA2-016A-4B8A-9936-FB2370FBD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977" y="1270756"/>
            <a:ext cx="9292046" cy="470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30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Producer Consumer with Condition Variables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4784C-9F2A-438D-8CE3-588F8A41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569" y="775062"/>
            <a:ext cx="8612862" cy="608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19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2"/>
              </a:rPr>
              <a:t>https://www.cse.iitb.ac.in/~mythili/os/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1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Another type of </a:t>
            </a:r>
            <a:r>
              <a:rPr lang="en-IN" dirty="0" err="1"/>
              <a:t>sychronization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Locks allow one type of synchronization between  threads – mutual exclusion</a:t>
            </a:r>
          </a:p>
          <a:p>
            <a:pPr algn="just"/>
            <a:r>
              <a:rPr lang="en-US" dirty="0"/>
              <a:t>Another common requirement in multi-threaded  applications – waiting and signaling</a:t>
            </a:r>
          </a:p>
          <a:p>
            <a:pPr marL="457200" lvl="1" indent="0" algn="just">
              <a:buNone/>
            </a:pPr>
            <a:r>
              <a:rPr lang="en-US" sz="2800" dirty="0"/>
              <a:t>-&gt; E.g., Thread T1 wants to continue only after T2 has  finished some task</a:t>
            </a:r>
          </a:p>
          <a:p>
            <a:pPr algn="just"/>
            <a:r>
              <a:rPr lang="en-US" dirty="0"/>
              <a:t>Can accomplish this by busy-waiting on some  variable, but inefficient</a:t>
            </a:r>
          </a:p>
          <a:p>
            <a:pPr algn="just"/>
            <a:r>
              <a:rPr lang="en-US" dirty="0"/>
              <a:t>Need a new synchronization primitive: condition  variables</a:t>
            </a:r>
          </a:p>
        </p:txBody>
      </p:sp>
    </p:spTree>
    <p:extLst>
      <p:ext uri="{BB962C8B-B14F-4D97-AF65-F5344CB8AC3E}">
        <p14:creationId xmlns:p14="http://schemas.microsoft.com/office/powerpoint/2010/main" val="210238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condition variable (CV) is a queue that a  thread can put itself into when waiting on  some condition</a:t>
            </a:r>
          </a:p>
          <a:p>
            <a:pPr algn="just"/>
            <a:r>
              <a:rPr lang="en-US" dirty="0"/>
              <a:t>Another thread that makes the condition true  can signal the CV to wake up a waiting thread</a:t>
            </a:r>
          </a:p>
          <a:p>
            <a:pPr algn="just"/>
            <a:r>
              <a:rPr lang="en-US" dirty="0" err="1"/>
              <a:t>Pthreads</a:t>
            </a:r>
            <a:r>
              <a:rPr lang="en-US" dirty="0"/>
              <a:t> provides CV for user programs</a:t>
            </a:r>
          </a:p>
          <a:p>
            <a:pPr marL="457200" lvl="1" indent="0" algn="just">
              <a:buNone/>
            </a:pPr>
            <a:r>
              <a:rPr lang="en-US" sz="2800" dirty="0"/>
              <a:t>–&gt; OS has a similar functionality of wait/signal for  kernel threads</a:t>
            </a:r>
          </a:p>
          <a:p>
            <a:pPr algn="just"/>
            <a:r>
              <a:rPr lang="en-US" dirty="0"/>
              <a:t>Signal wakes up one thread, signal broadcast  wakes up all waiting threads</a:t>
            </a:r>
          </a:p>
        </p:txBody>
      </p:sp>
    </p:spTree>
    <p:extLst>
      <p:ext uri="{BB962C8B-B14F-4D97-AF65-F5344CB8AC3E}">
        <p14:creationId xmlns:p14="http://schemas.microsoft.com/office/powerpoint/2010/main" val="331903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Condition variables allow threads to wait in a race-free way for arbitrary conditions to occur. </a:t>
            </a:r>
          </a:p>
          <a:p>
            <a:pPr algn="just"/>
            <a:r>
              <a:rPr lang="en-US" dirty="0"/>
              <a:t>The condition itself is protected by a mutex. A thread must first lock the mutex to change the condition state.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pthread_condattr_t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PTHREAD_COND_INITIALIZER;</a:t>
            </a:r>
          </a:p>
          <a:p>
            <a:pPr algn="just"/>
            <a:r>
              <a:rPr lang="en-US" dirty="0"/>
              <a:t>If successful,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functions return zero. </a:t>
            </a:r>
          </a:p>
          <a:p>
            <a:pPr algn="just"/>
            <a:r>
              <a:rPr lang="en-US" dirty="0"/>
              <a:t>Otherwise, an error number is returned to indicate the error.</a:t>
            </a:r>
          </a:p>
        </p:txBody>
      </p:sp>
    </p:spTree>
    <p:extLst>
      <p:ext uri="{BB962C8B-B14F-4D97-AF65-F5344CB8AC3E}">
        <p14:creationId xmlns:p14="http://schemas.microsoft.com/office/powerpoint/2010/main" val="192266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*mutex);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pthread_cond_timedwait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*mutex, const struct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timespec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pthread_cond_timedwait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functions are used to block on a condition variable. </a:t>
            </a:r>
          </a:p>
          <a:p>
            <a:pPr algn="just"/>
            <a:r>
              <a:rPr lang="en-US" dirty="0"/>
              <a:t>They are called with mutex locked by the calling thread.</a:t>
            </a:r>
          </a:p>
          <a:p>
            <a:pPr algn="just"/>
            <a:r>
              <a:rPr lang="en-US" dirty="0"/>
              <a:t>Upon successful completion, a value of zero is returned. </a:t>
            </a:r>
          </a:p>
          <a:p>
            <a:pPr algn="just"/>
            <a:r>
              <a:rPr lang="en-US" dirty="0"/>
              <a:t>Otherwise, an error number is returned to indicate the error.</a:t>
            </a:r>
          </a:p>
        </p:txBody>
      </p:sp>
    </p:spTree>
    <p:extLst>
      <p:ext uri="{BB962C8B-B14F-4D97-AF65-F5344CB8AC3E}">
        <p14:creationId xmlns:p14="http://schemas.microsoft.com/office/powerpoint/2010/main" val="12022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algn="just"/>
            <a:r>
              <a:rPr lang="en-US" dirty="0"/>
              <a:t>These two functions are used to unblock threads blocked on a condition variable.</a:t>
            </a:r>
          </a:p>
          <a:p>
            <a:pPr algn="just"/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call unblocks at least one of the threads that are blocked on the specified condition variable </a:t>
            </a:r>
            <a:r>
              <a:rPr lang="en-US" dirty="0" err="1"/>
              <a:t>cond</a:t>
            </a:r>
            <a:r>
              <a:rPr lang="en-US" dirty="0"/>
              <a:t> (if any threads are blocked on </a:t>
            </a:r>
            <a:r>
              <a:rPr lang="en-US" dirty="0" err="1"/>
              <a:t>cond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call unblocks all threads currently blocked on the specified condition variable cond.</a:t>
            </a:r>
          </a:p>
          <a:p>
            <a:pPr algn="just"/>
            <a:r>
              <a:rPr lang="en-US" dirty="0"/>
              <a:t>If successful,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functions return zero. Otherwise, an error number is returned to indicate the error.</a:t>
            </a:r>
          </a:p>
        </p:txBody>
      </p:sp>
    </p:spTree>
    <p:extLst>
      <p:ext uri="{BB962C8B-B14F-4D97-AF65-F5344CB8AC3E}">
        <p14:creationId xmlns:p14="http://schemas.microsoft.com/office/powerpoint/2010/main" val="398627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Condition Variables: parent waits for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721360"/>
            <a:ext cx="4201160" cy="56997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done</a:t>
            </a:r>
          </a:p>
          <a:p>
            <a:pPr marL="0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 = PTHREAD_MUTEX_INITIALIZER;</a:t>
            </a:r>
          </a:p>
          <a:p>
            <a:pPr marL="0" indent="0" algn="just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 = PTHREAD_COND_INITIALIZER;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thr_exit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 algn="just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(&amp;m); 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done = 1;</a:t>
            </a:r>
          </a:p>
          <a:p>
            <a:pPr marL="457200" lvl="1" indent="0" algn="just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(&amp;C),;</a:t>
            </a:r>
          </a:p>
          <a:p>
            <a:pPr marL="457200" lvl="1" indent="0" algn="just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(&amp;m);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child (void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 algn="just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("child\n");</a:t>
            </a:r>
          </a:p>
          <a:p>
            <a:pPr marL="457200" lvl="1" indent="0" algn="just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thr_exit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NULL;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6F76CC-39DB-42D6-9897-2C08543EEFEE}"/>
              </a:ext>
            </a:extLst>
          </p:cNvPr>
          <p:cNvSpPr txBox="1">
            <a:spLocks/>
          </p:cNvSpPr>
          <p:nvPr/>
        </p:nvSpPr>
        <p:spPr>
          <a:xfrm>
            <a:off x="6532880" y="843280"/>
            <a:ext cx="5384800" cy="585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(&amp;m);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(done == 0)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(&amp;c, &amp;m);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(&amp;m);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457200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("parent: begin\n");</a:t>
            </a:r>
          </a:p>
          <a:p>
            <a:pPr marL="457200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p;</a:t>
            </a:r>
          </a:p>
          <a:p>
            <a:pPr marL="457200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(&amp;p, NULL, child, NULL);</a:t>
            </a:r>
          </a:p>
          <a:p>
            <a:pPr marL="457200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thr_join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("parent: end\n");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marL="0" indent="0" algn="just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23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check condition in while loop?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80"/>
            <a:ext cx="10515600" cy="569976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In the example code, why do we check condition  before calling wait?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In case the child has already run and done is true, then no  need to wait</a:t>
            </a:r>
          </a:p>
          <a:p>
            <a:pPr algn="just"/>
            <a:r>
              <a:rPr lang="en-US" dirty="0"/>
              <a:t>Why check condition with “while” loop and not “if”?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2800" dirty="0"/>
              <a:t>To avoid corner cases of thread being woken up even when  condition not true (may be an issue with some  implementations)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/>
              <a:t>﻿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(condition)</a:t>
            </a:r>
          </a:p>
          <a:p>
            <a:pPr marL="457200" lvl="1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wait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800" dirty="0"/>
              <a:t>//small chance that condition may be false when wait returns</a:t>
            </a:r>
          </a:p>
          <a:p>
            <a:pPr marL="457200" lvl="1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while (condition)</a:t>
            </a:r>
          </a:p>
          <a:p>
            <a:pPr marL="457200" lvl="1" indent="0" algn="just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wait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condvar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 algn="just">
              <a:buNone/>
            </a:pPr>
            <a:r>
              <a:rPr lang="en-US" sz="2800" dirty="0"/>
              <a:t>//condition guaranteed to be true since we check in while-loop</a:t>
            </a:r>
          </a:p>
        </p:txBody>
      </p:sp>
    </p:spTree>
    <p:extLst>
      <p:ext uri="{BB962C8B-B14F-4D97-AF65-F5344CB8AC3E}">
        <p14:creationId xmlns:p14="http://schemas.microsoft.com/office/powerpoint/2010/main" val="304498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5442-06A0-4679-83B3-7107504F1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480" y="151765"/>
            <a:ext cx="10515600" cy="6915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Why use lock when calling wait?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894A3-A096-4086-8AEB-1A1949CB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279"/>
            <a:ext cx="10515600" cy="58629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What if no lock is held when  calling wait/signal?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228600" lvl="1" algn="just">
              <a:spcBef>
                <a:spcPts val="1000"/>
              </a:spcBef>
            </a:pPr>
            <a:r>
              <a:rPr lang="en-US" sz="2900" dirty="0"/>
              <a:t>Race condition: missed wakeup</a:t>
            </a:r>
          </a:p>
          <a:p>
            <a:pPr marL="800100" lvl="2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900" dirty="0"/>
              <a:t>Parent checks done to be 0, decides to sleep, interrupted</a:t>
            </a:r>
          </a:p>
          <a:p>
            <a:pPr marL="800100" lvl="2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900" dirty="0"/>
              <a:t>Child runs, sets done to 0, signals, but no one sleeping yet</a:t>
            </a:r>
          </a:p>
          <a:p>
            <a:pPr marL="800100" lvl="2" indent="-342900" algn="just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en-US" sz="2900" dirty="0"/>
              <a:t>Parent now resumes and goes to sleep forever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900" dirty="0"/>
              <a:t>Lock must be held when calling wait and signal with CV</a:t>
            </a:r>
          </a:p>
          <a:p>
            <a:pPr marL="228600" lvl="1" algn="just">
              <a:spcBef>
                <a:spcPts val="1000"/>
              </a:spcBef>
            </a:pPr>
            <a:r>
              <a:rPr lang="en-US" sz="2900" dirty="0"/>
              <a:t>The wait function releases the lock before putting  thread to sleep, so lock is available for signaling thread</a:t>
            </a:r>
            <a:r>
              <a:rPr lang="en-US" sz="2800" dirty="0"/>
              <a:t>﻿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B990C-32D2-47AC-B7E8-8EBB6A85EC79}"/>
              </a:ext>
            </a:extLst>
          </p:cNvPr>
          <p:cNvSpPr txBox="1"/>
          <p:nvPr/>
        </p:nvSpPr>
        <p:spPr>
          <a:xfrm>
            <a:off x="6380480" y="1241721"/>
            <a:ext cx="388112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﻿void </a:t>
            </a:r>
            <a:r>
              <a:rPr lang="en-US" dirty="0" err="1"/>
              <a:t>thr_exit</a:t>
            </a:r>
            <a:r>
              <a:rPr lang="en-US" dirty="0"/>
              <a:t>() {</a:t>
            </a:r>
          </a:p>
          <a:p>
            <a:pPr lvl="1"/>
            <a:r>
              <a:rPr lang="en-US" sz="2000" dirty="0"/>
              <a:t>done = 1;</a:t>
            </a:r>
          </a:p>
          <a:p>
            <a:pPr lvl="1"/>
            <a:r>
              <a:rPr lang="en-US" sz="2000" dirty="0" err="1"/>
              <a:t>pthread_cond_signal</a:t>
            </a:r>
            <a:r>
              <a:rPr lang="en-US" sz="2000" dirty="0"/>
              <a:t> (&amp;c);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void </a:t>
            </a:r>
            <a:r>
              <a:rPr lang="en-US" dirty="0" err="1"/>
              <a:t>thr_join</a:t>
            </a:r>
            <a:r>
              <a:rPr lang="en-US" dirty="0"/>
              <a:t> () {</a:t>
            </a:r>
          </a:p>
          <a:p>
            <a:pPr lvl="1"/>
            <a:r>
              <a:rPr lang="en-US" sz="2000" dirty="0"/>
              <a:t>if (done ==0)</a:t>
            </a:r>
          </a:p>
          <a:p>
            <a:pPr lvl="1"/>
            <a:r>
              <a:rPr lang="en-US" sz="2000" dirty="0" err="1"/>
              <a:t>pthread_cond_wait</a:t>
            </a:r>
            <a:r>
              <a:rPr lang="en-US" sz="2000" dirty="0"/>
              <a:t> (&amp;c);</a:t>
            </a:r>
          </a:p>
          <a:p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82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1199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Office Theme</vt:lpstr>
      <vt:lpstr>Condition Variables</vt:lpstr>
      <vt:lpstr>Another type of sychronization</vt:lpstr>
      <vt:lpstr>Condition Variables</vt:lpstr>
      <vt:lpstr>Condition Variables</vt:lpstr>
      <vt:lpstr>Condition Variables</vt:lpstr>
      <vt:lpstr>Condition Variables</vt:lpstr>
      <vt:lpstr>Condition Variables: parent waits for child</vt:lpstr>
      <vt:lpstr>Why check condition in while loop?</vt:lpstr>
      <vt:lpstr>Why use lock when calling wait?</vt:lpstr>
      <vt:lpstr>Example: Producer/Consumer problem</vt:lpstr>
      <vt:lpstr>Producer/Consumer with 2 CVs</vt:lpstr>
      <vt:lpstr>Producer Consumer with Condition Variables</vt:lpstr>
      <vt:lpstr>Producer Consumer with Condition Variables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Kuldeep Singh</dc:creator>
  <cp:lastModifiedBy>Kuldeep Singh</cp:lastModifiedBy>
  <cp:revision>2</cp:revision>
  <dcterms:created xsi:type="dcterms:W3CDTF">2024-04-25T15:13:34Z</dcterms:created>
  <dcterms:modified xsi:type="dcterms:W3CDTF">2024-04-29T04:05:14Z</dcterms:modified>
</cp:coreProperties>
</file>