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7" r:id="rId9"/>
    <p:sldId id="264" r:id="rId10"/>
    <p:sldId id="265" r:id="rId11"/>
    <p:sldId id="266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6793c7ac87b5dd5" providerId="LiveId" clId="{3B118CAF-8F2B-4D97-B1D9-865E3B0D47C3}"/>
    <pc:docChg chg="undo custSel addSld modSld">
      <pc:chgData name="" userId="e6793c7ac87b5dd5" providerId="LiveId" clId="{3B118CAF-8F2B-4D97-B1D9-865E3B0D47C3}" dt="2024-04-26T02:29:46.402" v="472" actId="20577"/>
      <pc:docMkLst>
        <pc:docMk/>
      </pc:docMkLst>
      <pc:sldChg chg="addSp delSp modSp">
        <pc:chgData name="" userId="e6793c7ac87b5dd5" providerId="LiveId" clId="{3B118CAF-8F2B-4D97-B1D9-865E3B0D47C3}" dt="2024-04-25T15:16:38.558" v="23" actId="108"/>
        <pc:sldMkLst>
          <pc:docMk/>
          <pc:sldMk cId="2102387698" sldId="257"/>
        </pc:sldMkLst>
        <pc:spChg chg="mod">
          <ac:chgData name="" userId="e6793c7ac87b5dd5" providerId="LiveId" clId="{3B118CAF-8F2B-4D97-B1D9-865E3B0D47C3}" dt="2024-04-25T15:16:38.558" v="23" actId="108"/>
          <ac:spMkLst>
            <pc:docMk/>
            <pc:sldMk cId="2102387698" sldId="257"/>
            <ac:spMk id="3" creationId="{74C894A3-A096-4086-8AEB-1A1949CB07AE}"/>
          </ac:spMkLst>
        </pc:spChg>
        <pc:spChg chg="add del">
          <ac:chgData name="" userId="e6793c7ac87b5dd5" providerId="LiveId" clId="{3B118CAF-8F2B-4D97-B1D9-865E3B0D47C3}" dt="2024-04-25T15:15:36.168" v="7"/>
          <ac:spMkLst>
            <pc:docMk/>
            <pc:sldMk cId="2102387698" sldId="257"/>
            <ac:spMk id="4" creationId="{1249E554-8A65-47BD-8406-A66DCDF242FC}"/>
          </ac:spMkLst>
        </pc:spChg>
      </pc:sldChg>
    </pc:docChg>
  </pc:docChgLst>
  <pc:docChgLst>
    <pc:chgData userId="e6793c7ac87b5dd5" providerId="LiveId" clId="{B2EE105A-C6B5-4CFE-8A4B-6043B41E31D8}"/>
    <pc:docChg chg="custSel addSld modSld">
      <pc:chgData name="" userId="e6793c7ac87b5dd5" providerId="LiveId" clId="{B2EE105A-C6B5-4CFE-8A4B-6043B41E31D8}" dt="2024-04-26T03:41:40.481" v="17" actId="14100"/>
      <pc:docMkLst>
        <pc:docMk/>
      </pc:docMkLst>
    </pc:docChg>
  </pc:docChgLst>
  <pc:docChgLst>
    <pc:chgData userId="e6793c7ac87b5dd5" providerId="LiveId" clId="{8DE558C6-F7E7-4687-A4D2-0FCA92500BFA}"/>
    <pc:docChg chg="custSel addSld delSld modSld">
      <pc:chgData name="" userId="e6793c7ac87b5dd5" providerId="LiveId" clId="{8DE558C6-F7E7-4687-A4D2-0FCA92500BFA}" dt="2024-05-03T05:00:54.051" v="99" actId="113"/>
      <pc:docMkLst>
        <pc:docMk/>
      </pc:docMkLst>
      <pc:sldChg chg="modSp">
        <pc:chgData name="" userId="e6793c7ac87b5dd5" providerId="LiveId" clId="{8DE558C6-F7E7-4687-A4D2-0FCA92500BFA}" dt="2024-04-29T11:20:05.462" v="26" actId="20577"/>
        <pc:sldMkLst>
          <pc:docMk/>
          <pc:sldMk cId="3503469248" sldId="256"/>
        </pc:sldMkLst>
        <pc:spChg chg="mod">
          <ac:chgData name="" userId="e6793c7ac87b5dd5" providerId="LiveId" clId="{8DE558C6-F7E7-4687-A4D2-0FCA92500BFA}" dt="2024-04-29T11:20:05.462" v="26" actId="20577"/>
          <ac:spMkLst>
            <pc:docMk/>
            <pc:sldMk cId="3503469248" sldId="256"/>
            <ac:spMk id="3" creationId="{00E6438D-17E0-4B08-A4E7-63909E440C1A}"/>
          </ac:spMkLst>
        </pc:spChg>
      </pc:sldChg>
      <pc:sldChg chg="modSp">
        <pc:chgData name="" userId="e6793c7ac87b5dd5" providerId="LiveId" clId="{8DE558C6-F7E7-4687-A4D2-0FCA92500BFA}" dt="2024-05-03T03:31:30.223" v="81" actId="20577"/>
        <pc:sldMkLst>
          <pc:docMk/>
          <pc:sldMk cId="2102387698" sldId="257"/>
        </pc:sldMkLst>
        <pc:spChg chg="mod">
          <ac:chgData name="" userId="e6793c7ac87b5dd5" providerId="LiveId" clId="{8DE558C6-F7E7-4687-A4D2-0FCA92500BFA}" dt="2024-05-03T03:31:30.223" v="81" actId="20577"/>
          <ac:spMkLst>
            <pc:docMk/>
            <pc:sldMk cId="2102387698" sldId="257"/>
            <ac:spMk id="3" creationId="{74C894A3-A096-4086-8AEB-1A1949CB07AE}"/>
          </ac:spMkLst>
        </pc:spChg>
      </pc:sldChg>
      <pc:sldChg chg="modSp">
        <pc:chgData name="" userId="e6793c7ac87b5dd5" providerId="LiveId" clId="{8DE558C6-F7E7-4687-A4D2-0FCA92500BFA}" dt="2024-04-30T03:38:16.299" v="75" actId="6549"/>
        <pc:sldMkLst>
          <pc:docMk/>
          <pc:sldMk cId="1921140430" sldId="258"/>
        </pc:sldMkLst>
        <pc:spChg chg="mod">
          <ac:chgData name="" userId="e6793c7ac87b5dd5" providerId="LiveId" clId="{8DE558C6-F7E7-4687-A4D2-0FCA92500BFA}" dt="2024-04-30T03:38:16.299" v="75" actId="6549"/>
          <ac:spMkLst>
            <pc:docMk/>
            <pc:sldMk cId="1921140430" sldId="258"/>
            <ac:spMk id="3" creationId="{74C894A3-A096-4086-8AEB-1A1949CB07AE}"/>
          </ac:spMkLst>
        </pc:spChg>
      </pc:sldChg>
      <pc:sldChg chg="modSp">
        <pc:chgData name="" userId="e6793c7ac87b5dd5" providerId="LiveId" clId="{8DE558C6-F7E7-4687-A4D2-0FCA92500BFA}" dt="2024-05-03T03:43:21.344" v="83" actId="108"/>
        <pc:sldMkLst>
          <pc:docMk/>
          <pc:sldMk cId="2144322705" sldId="259"/>
        </pc:sldMkLst>
        <pc:spChg chg="mod">
          <ac:chgData name="" userId="e6793c7ac87b5dd5" providerId="LiveId" clId="{8DE558C6-F7E7-4687-A4D2-0FCA92500BFA}" dt="2024-05-03T03:43:21.344" v="83" actId="108"/>
          <ac:spMkLst>
            <pc:docMk/>
            <pc:sldMk cId="2144322705" sldId="259"/>
            <ac:spMk id="3" creationId="{74C894A3-A096-4086-8AEB-1A1949CB07AE}"/>
          </ac:spMkLst>
        </pc:spChg>
      </pc:sldChg>
      <pc:sldChg chg="modSp add">
        <pc:chgData name="" userId="e6793c7ac87b5dd5" providerId="LiveId" clId="{8DE558C6-F7E7-4687-A4D2-0FCA92500BFA}" dt="2024-05-03T04:53:15.954" v="94" actId="20577"/>
        <pc:sldMkLst>
          <pc:docMk/>
          <pc:sldMk cId="734927974" sldId="261"/>
        </pc:sldMkLst>
        <pc:spChg chg="mod">
          <ac:chgData name="" userId="e6793c7ac87b5dd5" providerId="LiveId" clId="{8DE558C6-F7E7-4687-A4D2-0FCA92500BFA}" dt="2024-05-03T04:53:15.954" v="94" actId="20577"/>
          <ac:spMkLst>
            <pc:docMk/>
            <pc:sldMk cId="734927974" sldId="261"/>
            <ac:spMk id="3" creationId="{74C894A3-A096-4086-8AEB-1A1949CB07AE}"/>
          </ac:spMkLst>
        </pc:spChg>
        <pc:picChg chg="mod">
          <ac:chgData name="" userId="e6793c7ac87b5dd5" providerId="LiveId" clId="{8DE558C6-F7E7-4687-A4D2-0FCA92500BFA}" dt="2024-05-03T04:53:10.802" v="93" actId="14100"/>
          <ac:picMkLst>
            <pc:docMk/>
            <pc:sldMk cId="734927974" sldId="261"/>
            <ac:picMk id="5" creationId="{EAA93B4A-1F4A-4709-A846-F3CEC53D2A2D}"/>
          </ac:picMkLst>
        </pc:picChg>
      </pc:sldChg>
      <pc:sldChg chg="del">
        <pc:chgData name="" userId="e6793c7ac87b5dd5" providerId="LiveId" clId="{8DE558C6-F7E7-4687-A4D2-0FCA92500BFA}" dt="2024-05-03T04:52:04.788" v="84" actId="2696"/>
        <pc:sldMkLst>
          <pc:docMk/>
          <pc:sldMk cId="1213985182" sldId="261"/>
        </pc:sldMkLst>
      </pc:sldChg>
      <pc:sldChg chg="modSp">
        <pc:chgData name="" userId="e6793c7ac87b5dd5" providerId="LiveId" clId="{8DE558C6-F7E7-4687-A4D2-0FCA92500BFA}" dt="2024-05-03T04:52:19.460" v="89" actId="20577"/>
        <pc:sldMkLst>
          <pc:docMk/>
          <pc:sldMk cId="928779272" sldId="262"/>
        </pc:sldMkLst>
        <pc:spChg chg="mod">
          <ac:chgData name="" userId="e6793c7ac87b5dd5" providerId="LiveId" clId="{8DE558C6-F7E7-4687-A4D2-0FCA92500BFA}" dt="2024-05-03T04:52:19.460" v="89" actId="20577"/>
          <ac:spMkLst>
            <pc:docMk/>
            <pc:sldMk cId="928779272" sldId="262"/>
            <ac:spMk id="3" creationId="{74C894A3-A096-4086-8AEB-1A1949CB07AE}"/>
          </ac:spMkLst>
        </pc:spChg>
      </pc:sldChg>
      <pc:sldChg chg="modSp add">
        <pc:chgData name="" userId="e6793c7ac87b5dd5" providerId="LiveId" clId="{8DE558C6-F7E7-4687-A4D2-0FCA92500BFA}" dt="2024-05-03T05:00:54.051" v="99" actId="113"/>
        <pc:sldMkLst>
          <pc:docMk/>
          <pc:sldMk cId="2998496227" sldId="265"/>
        </pc:sldMkLst>
        <pc:spChg chg="mod">
          <ac:chgData name="" userId="e6793c7ac87b5dd5" providerId="LiveId" clId="{8DE558C6-F7E7-4687-A4D2-0FCA92500BFA}" dt="2024-04-29T11:22:32.721" v="28" actId="20577"/>
          <ac:spMkLst>
            <pc:docMk/>
            <pc:sldMk cId="2998496227" sldId="265"/>
            <ac:spMk id="2" creationId="{A1D85442-06A0-4679-83B3-7107504F1966}"/>
          </ac:spMkLst>
        </pc:spChg>
        <pc:spChg chg="mod">
          <ac:chgData name="" userId="e6793c7ac87b5dd5" providerId="LiveId" clId="{8DE558C6-F7E7-4687-A4D2-0FCA92500BFA}" dt="2024-05-03T05:00:54.051" v="99" actId="113"/>
          <ac:spMkLst>
            <pc:docMk/>
            <pc:sldMk cId="2998496227" sldId="265"/>
            <ac:spMk id="3" creationId="{74C894A3-A096-4086-8AEB-1A1949CB07AE}"/>
          </ac:spMkLst>
        </pc:spChg>
      </pc:sldChg>
      <pc:sldChg chg="modSp add">
        <pc:chgData name="" userId="e6793c7ac87b5dd5" providerId="LiveId" clId="{8DE558C6-F7E7-4687-A4D2-0FCA92500BFA}" dt="2024-05-03T05:00:15.063" v="98" actId="6549"/>
        <pc:sldMkLst>
          <pc:docMk/>
          <pc:sldMk cId="4265802157" sldId="266"/>
        </pc:sldMkLst>
        <pc:spChg chg="mod">
          <ac:chgData name="" userId="e6793c7ac87b5dd5" providerId="LiveId" clId="{8DE558C6-F7E7-4687-A4D2-0FCA92500BFA}" dt="2024-05-03T05:00:15.063" v="98" actId="6549"/>
          <ac:spMkLst>
            <pc:docMk/>
            <pc:sldMk cId="4265802157" sldId="266"/>
            <ac:spMk id="3" creationId="{74C894A3-A096-4086-8AEB-1A1949CB07AE}"/>
          </ac:spMkLst>
        </pc:spChg>
      </pc:sldChg>
    </pc:docChg>
  </pc:docChgLst>
  <pc:docChgLst>
    <pc:chgData userId="e6793c7ac87b5dd5" providerId="LiveId" clId="{BB43C0E8-806A-4C41-9911-3382FE5DE631}"/>
    <pc:docChg chg="custSel addSld delSld modSld">
      <pc:chgData name="" userId="e6793c7ac87b5dd5" providerId="LiveId" clId="{BB43C0E8-806A-4C41-9911-3382FE5DE631}" dt="2024-05-01T17:16:52.341" v="470" actId="403"/>
      <pc:docMkLst>
        <pc:docMk/>
      </pc:docMkLst>
      <pc:sldChg chg="modSp">
        <pc:chgData name="" userId="e6793c7ac87b5dd5" providerId="LiveId" clId="{BB43C0E8-806A-4C41-9911-3382FE5DE631}" dt="2024-04-28T07:30:15.174" v="3" actId="20577"/>
        <pc:sldMkLst>
          <pc:docMk/>
          <pc:sldMk cId="3503469248" sldId="256"/>
        </pc:sldMkLst>
        <pc:spChg chg="mod">
          <ac:chgData name="" userId="e6793c7ac87b5dd5" providerId="LiveId" clId="{BB43C0E8-806A-4C41-9911-3382FE5DE631}" dt="2024-04-28T07:30:15.174" v="3" actId="20577"/>
          <ac:spMkLst>
            <pc:docMk/>
            <pc:sldMk cId="3503469248" sldId="256"/>
            <ac:spMk id="2" creationId="{5C7240CD-BA95-4E6B-9ACC-042B848040D1}"/>
          </ac:spMkLst>
        </pc:spChg>
      </pc:sldChg>
      <pc:sldChg chg="addSp delSp modSp">
        <pc:chgData name="" userId="e6793c7ac87b5dd5" providerId="LiveId" clId="{BB43C0E8-806A-4C41-9911-3382FE5DE631}" dt="2024-04-28T12:44:22.263" v="140" actId="20577"/>
        <pc:sldMkLst>
          <pc:docMk/>
          <pc:sldMk cId="2102387698" sldId="257"/>
        </pc:sldMkLst>
        <pc:spChg chg="mod">
          <ac:chgData name="" userId="e6793c7ac87b5dd5" providerId="LiveId" clId="{BB43C0E8-806A-4C41-9911-3382FE5DE631}" dt="2024-04-28T12:44:22.263" v="140" actId="20577"/>
          <ac:spMkLst>
            <pc:docMk/>
            <pc:sldMk cId="2102387698" sldId="257"/>
            <ac:spMk id="2" creationId="{A1D85442-06A0-4679-83B3-7107504F1966}"/>
          </ac:spMkLst>
        </pc:spChg>
        <pc:spChg chg="mod">
          <ac:chgData name="" userId="e6793c7ac87b5dd5" providerId="LiveId" clId="{BB43C0E8-806A-4C41-9911-3382FE5DE631}" dt="2024-04-28T12:22:51.413" v="59" actId="27636"/>
          <ac:spMkLst>
            <pc:docMk/>
            <pc:sldMk cId="2102387698" sldId="257"/>
            <ac:spMk id="3" creationId="{74C894A3-A096-4086-8AEB-1A1949CB07AE}"/>
          </ac:spMkLst>
        </pc:spChg>
        <pc:spChg chg="add del">
          <ac:chgData name="" userId="e6793c7ac87b5dd5" providerId="LiveId" clId="{BB43C0E8-806A-4C41-9911-3382FE5DE631}" dt="2024-04-28T12:21:57.292" v="52"/>
          <ac:spMkLst>
            <pc:docMk/>
            <pc:sldMk cId="2102387698" sldId="257"/>
            <ac:spMk id="4" creationId="{01D51C12-AEC0-456F-8900-4B4D5473471A}"/>
          </ac:spMkLst>
        </pc:spChg>
      </pc:sldChg>
      <pc:sldChg chg="modSp add">
        <pc:chgData name="" userId="e6793c7ac87b5dd5" providerId="LiveId" clId="{BB43C0E8-806A-4C41-9911-3382FE5DE631}" dt="2024-04-28T07:30:59.489" v="43" actId="20577"/>
        <pc:sldMkLst>
          <pc:docMk/>
          <pc:sldMk cId="1921140430" sldId="258"/>
        </pc:sldMkLst>
        <pc:spChg chg="mod">
          <ac:chgData name="" userId="e6793c7ac87b5dd5" providerId="LiveId" clId="{BB43C0E8-806A-4C41-9911-3382FE5DE631}" dt="2024-04-28T07:30:50.509" v="41" actId="20577"/>
          <ac:spMkLst>
            <pc:docMk/>
            <pc:sldMk cId="1921140430" sldId="258"/>
            <ac:spMk id="2" creationId="{A1D85442-06A0-4679-83B3-7107504F1966}"/>
          </ac:spMkLst>
        </pc:spChg>
        <pc:spChg chg="mod">
          <ac:chgData name="" userId="e6793c7ac87b5dd5" providerId="LiveId" clId="{BB43C0E8-806A-4C41-9911-3382FE5DE631}" dt="2024-04-28T07:30:59.489" v="43" actId="20577"/>
          <ac:spMkLst>
            <pc:docMk/>
            <pc:sldMk cId="1921140430" sldId="258"/>
            <ac:spMk id="3" creationId="{74C894A3-A096-4086-8AEB-1A1949CB07AE}"/>
          </ac:spMkLst>
        </pc:spChg>
      </pc:sldChg>
      <pc:sldChg chg="modSp add">
        <pc:chgData name="" userId="e6793c7ac87b5dd5" providerId="LiveId" clId="{BB43C0E8-806A-4C41-9911-3382FE5DE631}" dt="2024-05-01T16:19:30.371" v="332" actId="404"/>
        <pc:sldMkLst>
          <pc:docMk/>
          <pc:sldMk cId="2144322705" sldId="259"/>
        </pc:sldMkLst>
        <pc:spChg chg="mod">
          <ac:chgData name="" userId="e6793c7ac87b5dd5" providerId="LiveId" clId="{BB43C0E8-806A-4C41-9911-3382FE5DE631}" dt="2024-04-28T12:44:26.520" v="144" actId="20577"/>
          <ac:spMkLst>
            <pc:docMk/>
            <pc:sldMk cId="2144322705" sldId="259"/>
            <ac:spMk id="2" creationId="{A1D85442-06A0-4679-83B3-7107504F1966}"/>
          </ac:spMkLst>
        </pc:spChg>
        <pc:spChg chg="mod">
          <ac:chgData name="" userId="e6793c7ac87b5dd5" providerId="LiveId" clId="{BB43C0E8-806A-4C41-9911-3382FE5DE631}" dt="2024-05-01T16:19:30.371" v="332" actId="404"/>
          <ac:spMkLst>
            <pc:docMk/>
            <pc:sldMk cId="2144322705" sldId="259"/>
            <ac:spMk id="3" creationId="{74C894A3-A096-4086-8AEB-1A1949CB07AE}"/>
          </ac:spMkLst>
        </pc:spChg>
      </pc:sldChg>
      <pc:sldChg chg="addSp delSp modSp add">
        <pc:chgData name="" userId="e6793c7ac87b5dd5" providerId="LiveId" clId="{BB43C0E8-806A-4C41-9911-3382FE5DE631}" dt="2024-05-01T16:22:01.061" v="342" actId="20577"/>
        <pc:sldMkLst>
          <pc:docMk/>
          <pc:sldMk cId="1424298867" sldId="260"/>
        </pc:sldMkLst>
        <pc:spChg chg="mod">
          <ac:chgData name="" userId="e6793c7ac87b5dd5" providerId="LiveId" clId="{BB43C0E8-806A-4C41-9911-3382FE5DE631}" dt="2024-04-28T12:49:26.653" v="249" actId="6549"/>
          <ac:spMkLst>
            <pc:docMk/>
            <pc:sldMk cId="1424298867" sldId="260"/>
            <ac:spMk id="2" creationId="{A1D85442-06A0-4679-83B3-7107504F1966}"/>
          </ac:spMkLst>
        </pc:spChg>
        <pc:spChg chg="mod">
          <ac:chgData name="" userId="e6793c7ac87b5dd5" providerId="LiveId" clId="{BB43C0E8-806A-4C41-9911-3382FE5DE631}" dt="2024-05-01T16:21:54.643" v="337" actId="20577"/>
          <ac:spMkLst>
            <pc:docMk/>
            <pc:sldMk cId="1424298867" sldId="260"/>
            <ac:spMk id="3" creationId="{74C894A3-A096-4086-8AEB-1A1949CB07AE}"/>
          </ac:spMkLst>
        </pc:spChg>
        <pc:spChg chg="add del mod">
          <ac:chgData name="" userId="e6793c7ac87b5dd5" providerId="LiveId" clId="{BB43C0E8-806A-4C41-9911-3382FE5DE631}" dt="2024-05-01T16:22:01.061" v="342" actId="20577"/>
          <ac:spMkLst>
            <pc:docMk/>
            <pc:sldMk cId="1424298867" sldId="260"/>
            <ac:spMk id="5" creationId="{95D4FCEB-21F9-4286-BB01-FC830E0D5021}"/>
          </ac:spMkLst>
        </pc:spChg>
        <pc:picChg chg="add mod">
          <ac:chgData name="" userId="e6793c7ac87b5dd5" providerId="LiveId" clId="{BB43C0E8-806A-4C41-9911-3382FE5DE631}" dt="2024-04-28T12:47:53.754" v="209" actId="1076"/>
          <ac:picMkLst>
            <pc:docMk/>
            <pc:sldMk cId="1424298867" sldId="260"/>
            <ac:picMk id="4" creationId="{EF94DE14-8A7E-4841-A780-FCD5A0F9CC00}"/>
          </ac:picMkLst>
        </pc:picChg>
        <pc:picChg chg="add mod">
          <ac:chgData name="" userId="e6793c7ac87b5dd5" providerId="LiveId" clId="{BB43C0E8-806A-4C41-9911-3382FE5DE631}" dt="2024-04-28T12:48:31.077" v="247" actId="1036"/>
          <ac:picMkLst>
            <pc:docMk/>
            <pc:sldMk cId="1424298867" sldId="260"/>
            <ac:picMk id="6" creationId="{76A0B8A2-D9F7-4BF2-8BC0-62AF4C2B1FE7}"/>
          </ac:picMkLst>
        </pc:picChg>
      </pc:sldChg>
      <pc:sldChg chg="add">
        <pc:chgData name="" userId="e6793c7ac87b5dd5" providerId="LiveId" clId="{BB43C0E8-806A-4C41-9911-3382FE5DE631}" dt="2024-04-28T12:55:08.268" v="265"/>
        <pc:sldMkLst>
          <pc:docMk/>
          <pc:sldMk cId="928779272" sldId="262"/>
        </pc:sldMkLst>
      </pc:sldChg>
      <pc:sldChg chg="delSp modSp add">
        <pc:chgData name="" userId="e6793c7ac87b5dd5" providerId="LiveId" clId="{BB43C0E8-806A-4C41-9911-3382FE5DE631}" dt="2024-04-28T13:00:04.873" v="284" actId="20577"/>
        <pc:sldMkLst>
          <pc:docMk/>
          <pc:sldMk cId="2538278078" sldId="263"/>
        </pc:sldMkLst>
        <pc:spChg chg="mod">
          <ac:chgData name="" userId="e6793c7ac87b5dd5" providerId="LiveId" clId="{BB43C0E8-806A-4C41-9911-3382FE5DE631}" dt="2024-04-28T13:00:04.873" v="284" actId="20577"/>
          <ac:spMkLst>
            <pc:docMk/>
            <pc:sldMk cId="2538278078" sldId="263"/>
            <ac:spMk id="3" creationId="{74C894A3-A096-4086-8AEB-1A1949CB07AE}"/>
          </ac:spMkLst>
        </pc:spChg>
        <pc:picChg chg="del">
          <ac:chgData name="" userId="e6793c7ac87b5dd5" providerId="LiveId" clId="{BB43C0E8-806A-4C41-9911-3382FE5DE631}" dt="2024-04-28T12:59:14.478" v="270" actId="478"/>
          <ac:picMkLst>
            <pc:docMk/>
            <pc:sldMk cId="2538278078" sldId="263"/>
            <ac:picMk id="4" creationId="{D965D760-838B-4ACC-99BF-4521CF0FCB1F}"/>
          </ac:picMkLst>
        </pc:picChg>
      </pc:sldChg>
      <pc:sldChg chg="addSp delSp modSp add">
        <pc:chgData name="" userId="e6793c7ac87b5dd5" providerId="LiveId" clId="{BB43C0E8-806A-4C41-9911-3382FE5DE631}" dt="2024-05-01T16:33:44.490" v="344" actId="14100"/>
        <pc:sldMkLst>
          <pc:docMk/>
          <pc:sldMk cId="4166166123" sldId="264"/>
        </pc:sldMkLst>
        <pc:spChg chg="mod">
          <ac:chgData name="" userId="e6793c7ac87b5dd5" providerId="LiveId" clId="{BB43C0E8-806A-4C41-9911-3382FE5DE631}" dt="2024-04-28T13:01:37.051" v="305" actId="14100"/>
          <ac:spMkLst>
            <pc:docMk/>
            <pc:sldMk cId="4166166123" sldId="264"/>
            <ac:spMk id="2" creationId="{A1D85442-06A0-4679-83B3-7107504F1966}"/>
          </ac:spMkLst>
        </pc:spChg>
        <pc:spChg chg="del mod">
          <ac:chgData name="" userId="e6793c7ac87b5dd5" providerId="LiveId" clId="{BB43C0E8-806A-4C41-9911-3382FE5DE631}" dt="2024-04-28T13:01:41.440" v="306" actId="478"/>
          <ac:spMkLst>
            <pc:docMk/>
            <pc:sldMk cId="4166166123" sldId="264"/>
            <ac:spMk id="3" creationId="{74C894A3-A096-4086-8AEB-1A1949CB07AE}"/>
          </ac:spMkLst>
        </pc:spChg>
        <pc:spChg chg="add del mod">
          <ac:chgData name="" userId="e6793c7ac87b5dd5" providerId="LiveId" clId="{BB43C0E8-806A-4C41-9911-3382FE5DE631}" dt="2024-04-28T13:01:49.605" v="307" actId="478"/>
          <ac:spMkLst>
            <pc:docMk/>
            <pc:sldMk cId="4166166123" sldId="264"/>
            <ac:spMk id="6" creationId="{7B9DB25D-D0DB-4CAD-A9BD-478F2B243FB4}"/>
          </ac:spMkLst>
        </pc:spChg>
        <pc:picChg chg="add mod modCrop">
          <ac:chgData name="" userId="e6793c7ac87b5dd5" providerId="LiveId" clId="{BB43C0E8-806A-4C41-9911-3382FE5DE631}" dt="2024-05-01T16:33:44.490" v="344" actId="14100"/>
          <ac:picMkLst>
            <pc:docMk/>
            <pc:sldMk cId="4166166123" sldId="264"/>
            <ac:picMk id="4" creationId="{2896FCF0-19BC-481A-968A-9F5062670FC1}"/>
          </ac:picMkLst>
        </pc:picChg>
      </pc:sldChg>
      <pc:sldChg chg="modSp">
        <pc:chgData name="" userId="e6793c7ac87b5dd5" providerId="LiveId" clId="{BB43C0E8-806A-4C41-9911-3382FE5DE631}" dt="2024-05-01T16:40:07.140" v="345" actId="403"/>
        <pc:sldMkLst>
          <pc:docMk/>
          <pc:sldMk cId="2998496227" sldId="265"/>
        </pc:sldMkLst>
        <pc:spChg chg="mod">
          <ac:chgData name="" userId="e6793c7ac87b5dd5" providerId="LiveId" clId="{BB43C0E8-806A-4C41-9911-3382FE5DE631}" dt="2024-05-01T16:40:07.140" v="345" actId="403"/>
          <ac:spMkLst>
            <pc:docMk/>
            <pc:sldMk cId="2998496227" sldId="265"/>
            <ac:spMk id="3" creationId="{74C894A3-A096-4086-8AEB-1A1949CB07AE}"/>
          </ac:spMkLst>
        </pc:spChg>
      </pc:sldChg>
      <pc:sldChg chg="modSp">
        <pc:chgData name="" userId="e6793c7ac87b5dd5" providerId="LiveId" clId="{BB43C0E8-806A-4C41-9911-3382FE5DE631}" dt="2024-05-01T16:42:45.030" v="349" actId="108"/>
        <pc:sldMkLst>
          <pc:docMk/>
          <pc:sldMk cId="4265802157" sldId="266"/>
        </pc:sldMkLst>
        <pc:spChg chg="mod">
          <ac:chgData name="" userId="e6793c7ac87b5dd5" providerId="LiveId" clId="{BB43C0E8-806A-4C41-9911-3382FE5DE631}" dt="2024-05-01T16:42:45.030" v="349" actId="108"/>
          <ac:spMkLst>
            <pc:docMk/>
            <pc:sldMk cId="4265802157" sldId="266"/>
            <ac:spMk id="3" creationId="{74C894A3-A096-4086-8AEB-1A1949CB07AE}"/>
          </ac:spMkLst>
        </pc:spChg>
      </pc:sldChg>
      <pc:sldChg chg="addSp delSp modSp add">
        <pc:chgData name="" userId="e6793c7ac87b5dd5" providerId="LiveId" clId="{BB43C0E8-806A-4C41-9911-3382FE5DE631}" dt="2024-05-01T16:57:39.457" v="422" actId="20577"/>
        <pc:sldMkLst>
          <pc:docMk/>
          <pc:sldMk cId="2837252100" sldId="267"/>
        </pc:sldMkLst>
        <pc:spChg chg="mod">
          <ac:chgData name="" userId="e6793c7ac87b5dd5" providerId="LiveId" clId="{BB43C0E8-806A-4C41-9911-3382FE5DE631}" dt="2024-05-01T16:57:39.457" v="422" actId="20577"/>
          <ac:spMkLst>
            <pc:docMk/>
            <pc:sldMk cId="2837252100" sldId="267"/>
            <ac:spMk id="2" creationId="{A1D85442-06A0-4679-83B3-7107504F1966}"/>
          </ac:spMkLst>
        </pc:spChg>
        <pc:spChg chg="del mod">
          <ac:chgData name="" userId="e6793c7ac87b5dd5" providerId="LiveId" clId="{BB43C0E8-806A-4C41-9911-3382FE5DE631}" dt="2024-05-01T16:54:37.740" v="353" actId="478"/>
          <ac:spMkLst>
            <pc:docMk/>
            <pc:sldMk cId="2837252100" sldId="267"/>
            <ac:spMk id="3" creationId="{74C894A3-A096-4086-8AEB-1A1949CB07AE}"/>
          </ac:spMkLst>
        </pc:spChg>
        <pc:spChg chg="add del mod">
          <ac:chgData name="" userId="e6793c7ac87b5dd5" providerId="LiveId" clId="{BB43C0E8-806A-4C41-9911-3382FE5DE631}" dt="2024-05-01T16:54:39.548" v="354" actId="478"/>
          <ac:spMkLst>
            <pc:docMk/>
            <pc:sldMk cId="2837252100" sldId="267"/>
            <ac:spMk id="5" creationId="{1B0AFA60-857E-4D3D-9033-1AD39B13D0FC}"/>
          </ac:spMkLst>
        </pc:spChg>
        <pc:spChg chg="add mod">
          <ac:chgData name="" userId="e6793c7ac87b5dd5" providerId="LiveId" clId="{BB43C0E8-806A-4C41-9911-3382FE5DE631}" dt="2024-05-01T16:54:47.225" v="356"/>
          <ac:spMkLst>
            <pc:docMk/>
            <pc:sldMk cId="2837252100" sldId="267"/>
            <ac:spMk id="6" creationId="{218EB730-8F7E-464F-9549-BD68C06CB447}"/>
          </ac:spMkLst>
        </pc:spChg>
        <pc:spChg chg="add mod">
          <ac:chgData name="" userId="e6793c7ac87b5dd5" providerId="LiveId" clId="{BB43C0E8-806A-4C41-9911-3382FE5DE631}" dt="2024-05-01T16:57:12.683" v="391" actId="20577"/>
          <ac:spMkLst>
            <pc:docMk/>
            <pc:sldMk cId="2837252100" sldId="267"/>
            <ac:spMk id="7" creationId="{51BBEC9A-10A2-4CD9-ABCF-D67C024AF890}"/>
          </ac:spMkLst>
        </pc:spChg>
      </pc:sldChg>
      <pc:sldChg chg="addSp delSp modSp add">
        <pc:chgData name="" userId="e6793c7ac87b5dd5" providerId="LiveId" clId="{BB43C0E8-806A-4C41-9911-3382FE5DE631}" dt="2024-05-01T17:16:52.341" v="470" actId="403"/>
        <pc:sldMkLst>
          <pc:docMk/>
          <pc:sldMk cId="1034482211" sldId="268"/>
        </pc:sldMkLst>
        <pc:spChg chg="mod">
          <ac:chgData name="" userId="e6793c7ac87b5dd5" providerId="LiveId" clId="{BB43C0E8-806A-4C41-9911-3382FE5DE631}" dt="2024-05-01T17:14:13.190" v="428" actId="6549"/>
          <ac:spMkLst>
            <pc:docMk/>
            <pc:sldMk cId="1034482211" sldId="268"/>
            <ac:spMk id="2" creationId="{A1D85442-06A0-4679-83B3-7107504F1966}"/>
          </ac:spMkLst>
        </pc:spChg>
        <pc:spChg chg="add del mod">
          <ac:chgData name="" userId="e6793c7ac87b5dd5" providerId="LiveId" clId="{BB43C0E8-806A-4C41-9911-3382FE5DE631}" dt="2024-05-01T17:14:21.520" v="430" actId="478"/>
          <ac:spMkLst>
            <pc:docMk/>
            <pc:sldMk cId="1034482211" sldId="268"/>
            <ac:spMk id="4" creationId="{EC695D90-30AD-433D-B60F-2FA7ED8189A1}"/>
          </ac:spMkLst>
        </pc:spChg>
        <pc:spChg chg="del">
          <ac:chgData name="" userId="e6793c7ac87b5dd5" providerId="LiveId" clId="{BB43C0E8-806A-4C41-9911-3382FE5DE631}" dt="2024-05-01T17:14:18.608" v="429" actId="478"/>
          <ac:spMkLst>
            <pc:docMk/>
            <pc:sldMk cId="1034482211" sldId="268"/>
            <ac:spMk id="6" creationId="{218EB730-8F7E-464F-9549-BD68C06CB447}"/>
          </ac:spMkLst>
        </pc:spChg>
        <pc:spChg chg="mod">
          <ac:chgData name="" userId="e6793c7ac87b5dd5" providerId="LiveId" clId="{BB43C0E8-806A-4C41-9911-3382FE5DE631}" dt="2024-05-01T17:16:52.341" v="470" actId="403"/>
          <ac:spMkLst>
            <pc:docMk/>
            <pc:sldMk cId="1034482211" sldId="268"/>
            <ac:spMk id="7" creationId="{51BBEC9A-10A2-4CD9-ABCF-D67C024AF8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C1FE-F880-4ACD-9131-D16C2F94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998D9-E40B-488B-AC37-1326EA48B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0190-48A5-4570-A57F-87281B01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7ABC-D9CE-4F48-B926-23FD2C2A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EF5A-3903-4D1A-A905-462CF043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29CF-F802-4D6B-BB14-FC1A2B52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CEF6-0361-45C4-8A9E-9490A247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7F1A-4E47-4FFA-A0A4-0FF9F0E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C22F-FFE5-4CC6-B633-A31B028E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B746-5A2E-490E-9066-4BAB7612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7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BC843-2A9B-4A11-93E4-C3CCED7B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C4C1D-7C26-498C-89EC-EFCE5063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2119-A78C-40C8-A0DF-9BB6B108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FF3F-E885-46A7-97B0-2E2A6C32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8DA5-0611-497A-8D73-2226D86B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57C5-F201-4B58-A847-9EE0AAA0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7384-5536-4E6F-9927-65587E19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A38C-8638-4635-95CB-E17534D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0D97-C498-4CE6-951F-3C1BB0F8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958E-F4B2-4481-811F-308BD74A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582B-4D4F-4E3E-8D73-52BB6B58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FA26-A01F-4E55-81A4-A3D61045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489C-1A61-4494-9EC6-6175F9A3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7F7A-74CE-443B-87F1-4F1B289D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D31C-9FD9-4DFF-9FF1-AFF293C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5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3B12-CF21-4B99-9916-82A5B72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BB76-9B0A-4FE0-82B3-6A46FD310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A6A4F-FA17-4B95-8EA3-7505EB68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20F20-0BF4-4E47-8042-771132A6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B2FF3-6160-4552-AF90-7870EA5C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35E7-B7F5-4573-9456-83CAD6A4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CFB3-FD62-46C6-9EFF-7BEB7EB7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97F0-74B9-4A51-900B-5DD8B794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BDCA4-8984-4CD4-B431-753FFF65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EFABB-A807-4932-8A70-2F20ED36A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5313F-725F-4408-8508-535AFC900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C08E-F040-4DCC-9B8A-785F7871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7A64B-D8F1-4195-85B8-265D824F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E4994-1325-419C-8443-95B5A3E1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5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2B8E-B3B4-4B85-A04B-B40A52C4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C972D-2DAB-4D6A-82FB-71989FCC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98490-AB84-4D14-BCD8-BD0BDAF8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ECF79-7B25-4A90-B03D-1C347489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4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D03A9-96C2-4F6C-B71C-350AC456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9A261-7291-4AA4-8009-12244C44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8715-1C74-4763-AB05-E15A964B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8204-0D6B-4DB1-9A17-034A525B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22AA-DAFE-4A44-A494-0FE45FA9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4DC7E-DCF3-4F6C-887B-2E62A488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8939A-3757-4290-876E-8E5F5FE1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B46CE-36BD-468A-9B5C-5BC58AE3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F4A2D-2A6F-48F3-9FDB-4BBF5407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D3CB-9D7A-466D-AEE8-54CDE03C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FF29C-6FBA-40F5-A581-C73891960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F915D-5339-4CB2-882B-848D7A5A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39CBD-F75B-4ABD-A6A3-2A50F925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EE262-EA6E-44EA-B556-9E5045EF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17713-1B6E-4923-A78B-4536694D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263C7-4DB7-4C04-B2A6-602CF424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F3F8-9BA5-47D5-A658-92DFDAB2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D460-42B7-459D-A8C2-573EDB296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0C20-E54B-40EF-BD87-676EBCFAC0AD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FCB9-DA5F-43BB-8044-1A37CDD78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876A-9A2C-4737-BBDD-6EEDC280D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cs.uregina.ca/~hamilton/courses/330/notes/unix/pipes/pip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0CD-BA95-4E6B-9ACC-042B84804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438D-17E0-4B08-A4E7-63909E44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  <a:p>
            <a:r>
              <a:rPr lang="en-US" dirty="0"/>
              <a:t>&amp; </a:t>
            </a:r>
          </a:p>
          <a:p>
            <a:r>
              <a:rPr lang="en-US" dirty="0" err="1"/>
              <a:t>fifo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4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60147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FIFOs are sometimes called </a:t>
            </a:r>
            <a:r>
              <a:rPr lang="en-US" b="1" dirty="0"/>
              <a:t>named pipes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Unnamed pipes can be used only between related processes when a common ancestor has created the pipe.</a:t>
            </a:r>
          </a:p>
          <a:p>
            <a:pPr algn="just"/>
            <a:r>
              <a:rPr lang="en-US" dirty="0"/>
              <a:t>Creating a FIFO is similar to creating a file.</a:t>
            </a:r>
          </a:p>
          <a:p>
            <a:pPr algn="just"/>
            <a:r>
              <a:rPr lang="en-US" dirty="0"/>
              <a:t>There are two uses for FIFOs.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800" dirty="0"/>
              <a:t>FIFOs are used by shell commands to pass data from one shell pipeline to another without creating intermediate temporary files.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800" dirty="0"/>
              <a:t>FIFOs are used as rendezvous points in client–server applications to pass data between the clients and the servers.</a:t>
            </a:r>
          </a:p>
        </p:txBody>
      </p:sp>
    </p:spTree>
    <p:extLst>
      <p:ext uri="{BB962C8B-B14F-4D97-AF65-F5344CB8AC3E}">
        <p14:creationId xmlns:p14="http://schemas.microsoft.com/office/powerpoint/2010/main" val="299849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6014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ctr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mkfifo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mode);</a:t>
            </a:r>
          </a:p>
          <a:p>
            <a:pPr algn="just"/>
            <a:r>
              <a:rPr lang="en-US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mkfifo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creates a new FIFO special file named by the pathname pointed to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file permission bits of the new FIFO are </a:t>
            </a:r>
            <a:r>
              <a:rPr lang="en-US" dirty="0" err="1"/>
              <a:t>initialised</a:t>
            </a:r>
            <a:r>
              <a:rPr lang="en-US" dirty="0"/>
              <a:t> from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specification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argument is the same as for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function.</a:t>
            </a:r>
          </a:p>
          <a:p>
            <a:pPr algn="just"/>
            <a:r>
              <a:rPr lang="en-US" dirty="0"/>
              <a:t>It is common to have multiple writers for a given FIFO.</a:t>
            </a:r>
          </a:p>
        </p:txBody>
      </p:sp>
    </p:spTree>
    <p:extLst>
      <p:ext uri="{BB962C8B-B14F-4D97-AF65-F5344CB8AC3E}">
        <p14:creationId xmlns:p14="http://schemas.microsoft.com/office/powerpoint/2010/main" val="426580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/>
              <a:t>fifo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BBEC9A-10A2-4CD9-ABCF-D67C024AF890}"/>
              </a:ext>
            </a:extLst>
          </p:cNvPr>
          <p:cNvSpPr txBox="1">
            <a:spLocks/>
          </p:cNvSpPr>
          <p:nvPr/>
        </p:nvSpPr>
        <p:spPr>
          <a:xfrm>
            <a:off x="1117600" y="803833"/>
            <a:ext cx="9905999" cy="6033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&lt;sys/types.h&gt;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&lt;sys/wait.h&gt;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&lt;fcntl.h&gt;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char* argv[])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mkfifo("myfifo1", 0777)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printf("Opening...\n");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fd = open("myfifo1", O_WRONLY);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printf("Opened\n");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 = 97;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write(fd, &amp;x, sizeof(x)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printf("Written\n");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close(fd);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printf("Closed\n");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48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https://www2.cs.uregina.ca/~hamilton/courses/330/notes/unix/pipes/pipes.html</a:t>
            </a:r>
            <a:endParaRPr lang="en-US" dirty="0"/>
          </a:p>
          <a:p>
            <a:pPr algn="just"/>
            <a:r>
              <a:rPr lang="en-US" i="1" dirty="0"/>
              <a:t>Advanced Programming in the UNIX Environment </a:t>
            </a:r>
            <a:r>
              <a:rPr lang="en-US"/>
              <a:t>by W</a:t>
            </a:r>
            <a:r>
              <a:rPr lang="en-US" dirty="0"/>
              <a:t>. Richard Stevens, Stephen A. Rago (</a:t>
            </a:r>
            <a:r>
              <a:rPr lang="en-IN" dirty="0"/>
              <a:t>Addison-</a:t>
            </a:r>
            <a:r>
              <a:rPr lang="en-IN" dirty="0" err="1"/>
              <a:t>Wesle</a:t>
            </a:r>
            <a:r>
              <a:rPr lang="en-US" dirty="0"/>
              <a:t>), </a:t>
            </a:r>
            <a:r>
              <a:rPr lang="en-IN" dirty="0"/>
              <a:t>2013 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14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60147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Pipe is a connection between two processes, such that the standard output from one process becomes the standard input of the other process.</a:t>
            </a:r>
          </a:p>
          <a:p>
            <a:pPr algn="just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pipe() </a:t>
            </a:r>
            <a:r>
              <a:rPr lang="en-US" dirty="0"/>
              <a:t>is a system call that facilitates inter-process communication. It opens a pipe, which is an area of main memory that is treated as a "virtual file". </a:t>
            </a:r>
          </a:p>
          <a:p>
            <a:pPr algn="just"/>
            <a:r>
              <a:rPr lang="en-US" dirty="0"/>
              <a:t>The pipe can be used by the process, as well as all its child processes, for reading and writing.</a:t>
            </a:r>
          </a:p>
          <a:p>
            <a:pPr algn="just"/>
            <a:r>
              <a:rPr lang="en-US" dirty="0"/>
              <a:t>One process can write to this "virtual file" or pipe and another related process can read from it.</a:t>
            </a:r>
          </a:p>
          <a:p>
            <a:pPr algn="just"/>
            <a:r>
              <a:rPr lang="en-US" dirty="0"/>
              <a:t>If a process tries to read before something is written to the pipe, the process is suspended until something is written.</a:t>
            </a:r>
          </a:p>
          <a:p>
            <a:pPr algn="just"/>
            <a:r>
              <a:rPr lang="en-US" dirty="0"/>
              <a:t>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US" dirty="0"/>
              <a:t> system call finds the first two available positions in the process's open file table and allocates them for the read and write ends of the pipe. </a:t>
            </a:r>
          </a:p>
          <a:p>
            <a:pPr algn="just"/>
            <a:r>
              <a:rPr lang="en-US" dirty="0"/>
              <a:t>Recall that 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system call allocates only one position in the open file table.</a:t>
            </a:r>
          </a:p>
          <a:p>
            <a:pPr algn="just"/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8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6014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pipe(int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pPr algn="just"/>
            <a:r>
              <a:rPr lang="en-US" sz="26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pipe() </a:t>
            </a:r>
            <a:r>
              <a:rPr lang="en-US" sz="2600" dirty="0"/>
              <a:t>function will create a pipe and place two file descriptors, one each into the arguments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600" dirty="0"/>
              <a:t>.</a:t>
            </a:r>
          </a:p>
          <a:p>
            <a:pPr algn="just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/>
              <a:t>is a file descriptor used to read from the pipe.</a:t>
            </a:r>
          </a:p>
          <a:p>
            <a:pPr algn="just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/>
              <a:t>is a file descriptor used to write to the pipe.</a:t>
            </a:r>
          </a:p>
          <a:p>
            <a:pPr algn="just"/>
            <a:r>
              <a:rPr lang="en-US" sz="2600" dirty="0"/>
              <a:t>A read on the file descriptor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sz="2600" dirty="0"/>
              <a:t> will access data written to file descriptor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/>
              <a:t>on a first-in-first-out basis. </a:t>
            </a:r>
          </a:p>
          <a:p>
            <a:pPr algn="just"/>
            <a:r>
              <a:rPr lang="en-US" sz="2600" dirty="0"/>
              <a:t>Upon successful completion, 0 is returned. Otherwise, -1 is returned.</a:t>
            </a:r>
          </a:p>
          <a:p>
            <a:pPr algn="just"/>
            <a:r>
              <a:rPr lang="en-US" sz="2600" dirty="0"/>
              <a:t>The system call places two integers into this array. These integers are the file descriptors of the first two available locations in the open file table.</a:t>
            </a:r>
          </a:p>
          <a:p>
            <a:pPr algn="just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14432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Two ways to view a pipe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3280"/>
            <a:ext cx="5816600" cy="6014720"/>
          </a:xfrm>
        </p:spPr>
        <p:txBody>
          <a:bodyPr>
            <a:normAutofit/>
          </a:bodyPr>
          <a:lstStyle/>
          <a:p>
            <a:pPr algn="just"/>
            <a:endParaRPr lang="en-US" sz="2600" dirty="0"/>
          </a:p>
          <a:p>
            <a:pPr algn="just"/>
            <a:r>
              <a:rPr lang="en-US" sz="2600" dirty="0"/>
              <a:t>Below figure shows the two ends of the pipe connected in a single process. 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DE14-8A7E-4841-A780-FCD5A0F9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9" y="2440113"/>
            <a:ext cx="3581400" cy="30096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D4FCEB-21F9-4286-BB01-FC830E0D5021}"/>
              </a:ext>
            </a:extLst>
          </p:cNvPr>
          <p:cNvSpPr txBox="1">
            <a:spLocks/>
          </p:cNvSpPr>
          <p:nvPr/>
        </p:nvSpPr>
        <p:spPr>
          <a:xfrm>
            <a:off x="6172200" y="937577"/>
            <a:ext cx="5816600" cy="601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Above figure emphasizes that the data in the pipe flows through the kernel.</a:t>
            </a:r>
            <a:endParaRPr lang="en-IN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0B8A2-D9F7-4BF2-8BC0-62AF4C2B1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42" y="926940"/>
            <a:ext cx="5248275" cy="46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601472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A pipe in a single process is next to useless. </a:t>
            </a:r>
          </a:p>
          <a:p>
            <a:pPr algn="just"/>
            <a:r>
              <a:rPr lang="en-US" sz="2600" dirty="0"/>
              <a:t>Normally, the process that calls pipe then calls fork, creating an IPC channel from the parent to the child, or vice versa.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5D760-838B-4ACC-99BF-4521CF0F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2002570"/>
            <a:ext cx="7919660" cy="48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7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601472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What happens after the fork depends on which direction of data flow we want.</a:t>
            </a:r>
          </a:p>
          <a:p>
            <a:pPr algn="just"/>
            <a:r>
              <a:rPr lang="en-US" sz="2600" dirty="0"/>
              <a:t>For a pipe from the parent to the child, the parent closes the read end of the pipe (</a:t>
            </a:r>
            <a:r>
              <a:rPr lang="en-US" sz="2600" dirty="0" err="1"/>
              <a:t>fd</a:t>
            </a:r>
            <a:r>
              <a:rPr lang="en-US" sz="2600" dirty="0"/>
              <a:t>[0]), and the child closes the write end (</a:t>
            </a:r>
            <a:r>
              <a:rPr lang="en-US" sz="2600" dirty="0" err="1"/>
              <a:t>fd</a:t>
            </a:r>
            <a:r>
              <a:rPr lang="en-US" sz="2600" dirty="0"/>
              <a:t>[1]).</a:t>
            </a:r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93B4A-1F4A-4709-A846-F3CEC53D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377564"/>
            <a:ext cx="7199232" cy="44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2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6014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When one end of a pipe is closed, two rules apply.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If we read from a pipe whose write end has been closed, read returns 0 to indicate an end of file after all the data has been read.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If we write to a pipe whose read end has been closed, the signal SIGPIPE is generated. If we either ignore the signal or catch it and return from the signal handler, write returns −1 with </a:t>
            </a:r>
            <a:r>
              <a:rPr lang="en-US" sz="2600" dirty="0" err="1"/>
              <a:t>errno</a:t>
            </a:r>
            <a:r>
              <a:rPr lang="en-US" sz="2600" dirty="0"/>
              <a:t> set to EPIPE.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3827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Pipe with parent and child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8EB730-8F7E-464F-9549-BD68C06CB4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" y="836164"/>
            <a:ext cx="4893491" cy="520969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&lt;sys/types.h&gt;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&lt;sys/wait.h&gt;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&lt;errno.h&gt;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char* argv[])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fd[2];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(pipe(fd) == -1)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printf("An error ocurred with opening the pipe\n");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id = fork();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(id == -1)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printf("An error ocurred with fork\n");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2;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BBEC9A-10A2-4CD9-ABCF-D67C024AF890}"/>
              </a:ext>
            </a:extLst>
          </p:cNvPr>
          <p:cNvSpPr txBox="1">
            <a:spLocks/>
          </p:cNvSpPr>
          <p:nvPr/>
        </p:nvSpPr>
        <p:spPr>
          <a:xfrm>
            <a:off x="5079999" y="843280"/>
            <a:ext cx="7077649" cy="5209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if (id == 0)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Child process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close(fd[0]);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x;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printf("Input a number: 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scanf("%d", &amp;x);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write(fd[1], &amp;x, sizeof(int));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close(fd[1]);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Parent process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close(fd[1]);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int y;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read(fd[0], &amp;y, sizeof(int)) == -1)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printf("Got from child process %d\n", y);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printf("Result is %d\n", y);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close(fd[0]);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25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151765"/>
            <a:ext cx="119380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Example: </a:t>
            </a:r>
            <a:r>
              <a:rPr lang="en-US" dirty="0"/>
              <a:t>Send data from parent to child over a pipe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6FCF0-19BC-481A-968A-9F5062670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51"/>
          <a:stretch/>
        </p:blipFill>
        <p:spPr>
          <a:xfrm>
            <a:off x="1645920" y="666564"/>
            <a:ext cx="8429916" cy="61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6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1161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Pipe</vt:lpstr>
      <vt:lpstr>pipe</vt:lpstr>
      <vt:lpstr>pipe</vt:lpstr>
      <vt:lpstr>Two ways to view a pipe</vt:lpstr>
      <vt:lpstr>pipe</vt:lpstr>
      <vt:lpstr>pipe</vt:lpstr>
      <vt:lpstr>pipe</vt:lpstr>
      <vt:lpstr>Pipe with parent and child process</vt:lpstr>
      <vt:lpstr>Example: Send data from parent to child over a pipe  </vt:lpstr>
      <vt:lpstr>FIFO</vt:lpstr>
      <vt:lpstr>FIFO</vt:lpstr>
      <vt:lpstr>fifo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Kuldeep Singh</dc:creator>
  <cp:lastModifiedBy>Kuldeep Singh</cp:lastModifiedBy>
  <cp:revision>5</cp:revision>
  <dcterms:created xsi:type="dcterms:W3CDTF">2024-04-25T15:13:34Z</dcterms:created>
  <dcterms:modified xsi:type="dcterms:W3CDTF">2024-05-03T05:01:00Z</dcterms:modified>
</cp:coreProperties>
</file>