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8" r:id="rId8"/>
    <p:sldId id="269" r:id="rId9"/>
    <p:sldId id="270" r:id="rId10"/>
    <p:sldId id="271" r:id="rId11"/>
    <p:sldId id="272" r:id="rId12"/>
    <p:sldId id="265" r:id="rId13"/>
    <p:sldId id="266" r:id="rId14"/>
    <p:sldId id="267" r:id="rId15"/>
    <p:sldId id="273" r:id="rId16"/>
    <p:sldId id="274" r:id="rId17"/>
    <p:sldId id="275" r:id="rId18"/>
    <p:sldId id="276" r:id="rId19"/>
    <p:sldId id="277" r:id="rId20"/>
    <p:sldId id="284" r:id="rId21"/>
    <p:sldId id="285" r:id="rId22"/>
    <p:sldId id="286" r:id="rId23"/>
    <p:sldId id="278" r:id="rId24"/>
    <p:sldId id="279" r:id="rId25"/>
    <p:sldId id="280" r:id="rId26"/>
    <p:sldId id="281" r:id="rId27"/>
    <p:sldId id="282" r:id="rId28"/>
    <p:sldId id="283" r:id="rId29"/>
  </p:sldIdLst>
  <p:sldSz cx="9144000" cy="5143500" type="screen16x9"/>
  <p:notesSz cx="6858000" cy="9144000"/>
  <p:embeddedFontLst>
    <p:embeddedFont>
      <p:font typeface="Calibri" panose="020F0502020204030204" pitchFamily="34" charset="0"/>
      <p:regular r:id="rId31"/>
      <p:bold r:id="rId32"/>
      <p:italic r:id="rId33"/>
      <p:boldItalic r:id="rId34"/>
    </p:embeddedFont>
    <p:embeddedFont>
      <p:font typeface="Source Sans Pro" panose="020B0604020202020204" charset="0"/>
      <p:regular r:id="rId35"/>
      <p:bold r:id="rId36"/>
      <p:italic r:id="rId37"/>
      <p:boldItalic r:id="rId38"/>
    </p:embeddedFont>
    <p:embeddedFont>
      <p:font typeface="Calibri Light" panose="020F0302020204030204" pitchFamily="34" charset="0"/>
      <p:regular r:id="rId39"/>
      <p:italic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1" roundtripDataSignature="AMtx7miOjSnkIrdIgzMPA44ebMTQu70C7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e6793c7ac87b5dd5" providerId="LiveId" clId="{19837132-E50E-4CE4-8ACE-8003D3B853E0}"/>
    <pc:docChg chg="modSld">
      <pc:chgData name="" userId="e6793c7ac87b5dd5" providerId="LiveId" clId="{19837132-E50E-4CE4-8ACE-8003D3B853E0}" dt="2024-05-03T05:34:27.503" v="157" actId="207"/>
      <pc:docMkLst>
        <pc:docMk/>
      </pc:docMkLst>
      <pc:sldChg chg="modSp">
        <pc:chgData name="" userId="e6793c7ac87b5dd5" providerId="LiveId" clId="{19837132-E50E-4CE4-8ACE-8003D3B853E0}" dt="2024-05-03T05:20:06.848" v="52" actId="207"/>
        <pc:sldMkLst>
          <pc:docMk/>
          <pc:sldMk cId="0" sldId="257"/>
        </pc:sldMkLst>
        <pc:spChg chg="mod">
          <ac:chgData name="" userId="e6793c7ac87b5dd5" providerId="LiveId" clId="{19837132-E50E-4CE4-8ACE-8003D3B853E0}" dt="2024-05-03T05:20:06.848" v="52" actId="207"/>
          <ac:spMkLst>
            <pc:docMk/>
            <pc:sldMk cId="0" sldId="257"/>
            <ac:spMk id="64" creationId="{00000000-0000-0000-0000-000000000000}"/>
          </ac:spMkLst>
        </pc:spChg>
        <pc:spChg chg="mod">
          <ac:chgData name="" userId="e6793c7ac87b5dd5" providerId="LiveId" clId="{19837132-E50E-4CE4-8ACE-8003D3B853E0}" dt="2024-05-03T05:03:31.947" v="1" actId="17032"/>
          <ac:spMkLst>
            <pc:docMk/>
            <pc:sldMk cId="0" sldId="257"/>
            <ac:spMk id="65" creationId="{00000000-0000-0000-0000-000000000000}"/>
          </ac:spMkLst>
        </pc:spChg>
      </pc:sldChg>
      <pc:sldChg chg="modSp">
        <pc:chgData name="" userId="e6793c7ac87b5dd5" providerId="LiveId" clId="{19837132-E50E-4CE4-8ACE-8003D3B853E0}" dt="2024-05-03T05:20:10.364" v="53" actId="207"/>
        <pc:sldMkLst>
          <pc:docMk/>
          <pc:sldMk cId="0" sldId="258"/>
        </pc:sldMkLst>
        <pc:spChg chg="mod">
          <ac:chgData name="" userId="e6793c7ac87b5dd5" providerId="LiveId" clId="{19837132-E50E-4CE4-8ACE-8003D3B853E0}" dt="2024-05-03T05:20:10.364" v="53" actId="207"/>
          <ac:spMkLst>
            <pc:docMk/>
            <pc:sldMk cId="0" sldId="258"/>
            <ac:spMk id="70" creationId="{00000000-0000-0000-0000-000000000000}"/>
          </ac:spMkLst>
        </pc:spChg>
        <pc:spChg chg="mod">
          <ac:chgData name="" userId="e6793c7ac87b5dd5" providerId="LiveId" clId="{19837132-E50E-4CE4-8ACE-8003D3B853E0}" dt="2024-05-03T05:03:41.860" v="2" actId="17032"/>
          <ac:spMkLst>
            <pc:docMk/>
            <pc:sldMk cId="0" sldId="258"/>
            <ac:spMk id="71" creationId="{00000000-0000-0000-0000-000000000000}"/>
          </ac:spMkLst>
        </pc:spChg>
      </pc:sldChg>
      <pc:sldChg chg="modSp">
        <pc:chgData name="" userId="e6793c7ac87b5dd5" providerId="LiveId" clId="{19837132-E50E-4CE4-8ACE-8003D3B853E0}" dt="2024-05-03T05:20:30.260" v="60" actId="6549"/>
        <pc:sldMkLst>
          <pc:docMk/>
          <pc:sldMk cId="0" sldId="259"/>
        </pc:sldMkLst>
        <pc:spChg chg="mod">
          <ac:chgData name="" userId="e6793c7ac87b5dd5" providerId="LiveId" clId="{19837132-E50E-4CE4-8ACE-8003D3B853E0}" dt="2024-05-03T05:20:30.260" v="60" actId="6549"/>
          <ac:spMkLst>
            <pc:docMk/>
            <pc:sldMk cId="0" sldId="259"/>
            <ac:spMk id="76" creationId="{00000000-0000-0000-0000-000000000000}"/>
          </ac:spMkLst>
        </pc:spChg>
        <pc:spChg chg="mod">
          <ac:chgData name="" userId="e6793c7ac87b5dd5" providerId="LiveId" clId="{19837132-E50E-4CE4-8ACE-8003D3B853E0}" dt="2024-05-03T05:03:50.367" v="3" actId="17032"/>
          <ac:spMkLst>
            <pc:docMk/>
            <pc:sldMk cId="0" sldId="259"/>
            <ac:spMk id="77" creationId="{00000000-0000-0000-0000-000000000000}"/>
          </ac:spMkLst>
        </pc:spChg>
      </pc:sldChg>
      <pc:sldChg chg="modSp">
        <pc:chgData name="" userId="e6793c7ac87b5dd5" providerId="LiveId" clId="{19837132-E50E-4CE4-8ACE-8003D3B853E0}" dt="2024-05-03T05:20:42.162" v="68" actId="6549"/>
        <pc:sldMkLst>
          <pc:docMk/>
          <pc:sldMk cId="0" sldId="260"/>
        </pc:sldMkLst>
        <pc:spChg chg="mod">
          <ac:chgData name="" userId="e6793c7ac87b5dd5" providerId="LiveId" clId="{19837132-E50E-4CE4-8ACE-8003D3B853E0}" dt="2024-05-03T05:20:42.162" v="68" actId="6549"/>
          <ac:spMkLst>
            <pc:docMk/>
            <pc:sldMk cId="0" sldId="260"/>
            <ac:spMk id="82" creationId="{00000000-0000-0000-0000-000000000000}"/>
          </ac:spMkLst>
        </pc:spChg>
        <pc:spChg chg="mod">
          <ac:chgData name="" userId="e6793c7ac87b5dd5" providerId="LiveId" clId="{19837132-E50E-4CE4-8ACE-8003D3B853E0}" dt="2024-05-03T05:03:54.947" v="4" actId="17032"/>
          <ac:spMkLst>
            <pc:docMk/>
            <pc:sldMk cId="0" sldId="260"/>
            <ac:spMk id="83" creationId="{00000000-0000-0000-0000-000000000000}"/>
          </ac:spMkLst>
        </pc:spChg>
      </pc:sldChg>
      <pc:sldChg chg="modSp">
        <pc:chgData name="" userId="e6793c7ac87b5dd5" providerId="LiveId" clId="{19837132-E50E-4CE4-8ACE-8003D3B853E0}" dt="2024-05-03T05:04:02.231" v="5" actId="17032"/>
        <pc:sldMkLst>
          <pc:docMk/>
          <pc:sldMk cId="0" sldId="261"/>
        </pc:sldMkLst>
        <pc:spChg chg="mod">
          <ac:chgData name="" userId="e6793c7ac87b5dd5" providerId="LiveId" clId="{19837132-E50E-4CE4-8ACE-8003D3B853E0}" dt="2024-05-03T05:04:02.231" v="5" actId="17032"/>
          <ac:spMkLst>
            <pc:docMk/>
            <pc:sldMk cId="0" sldId="261"/>
            <ac:spMk id="89" creationId="{00000000-0000-0000-0000-000000000000}"/>
          </ac:spMkLst>
        </pc:spChg>
      </pc:sldChg>
      <pc:sldChg chg="modSp">
        <pc:chgData name="" userId="e6793c7ac87b5dd5" providerId="LiveId" clId="{19837132-E50E-4CE4-8ACE-8003D3B853E0}" dt="2024-05-03T05:32:15.838" v="113" actId="6549"/>
        <pc:sldMkLst>
          <pc:docMk/>
          <pc:sldMk cId="462727899" sldId="265"/>
        </pc:sldMkLst>
        <pc:spChg chg="mod">
          <ac:chgData name="" userId="e6793c7ac87b5dd5" providerId="LiveId" clId="{19837132-E50E-4CE4-8ACE-8003D3B853E0}" dt="2024-05-03T05:04:42.270" v="11" actId="17032"/>
          <ac:spMkLst>
            <pc:docMk/>
            <pc:sldMk cId="462727899" sldId="265"/>
            <ac:spMk id="119" creationId="{00000000-0000-0000-0000-000000000000}"/>
          </ac:spMkLst>
        </pc:spChg>
        <pc:spChg chg="mod">
          <ac:chgData name="" userId="e6793c7ac87b5dd5" providerId="LiveId" clId="{19837132-E50E-4CE4-8ACE-8003D3B853E0}" dt="2024-05-03T05:32:15.838" v="113" actId="6549"/>
          <ac:spMkLst>
            <pc:docMk/>
            <pc:sldMk cId="462727899" sldId="265"/>
            <ac:spMk id="120" creationId="{00000000-0000-0000-0000-000000000000}"/>
          </ac:spMkLst>
        </pc:spChg>
      </pc:sldChg>
      <pc:sldChg chg="modSp">
        <pc:chgData name="" userId="e6793c7ac87b5dd5" providerId="LiveId" clId="{19837132-E50E-4CE4-8ACE-8003D3B853E0}" dt="2024-05-03T05:32:27.539" v="122" actId="6549"/>
        <pc:sldMkLst>
          <pc:docMk/>
          <pc:sldMk cId="4042088303" sldId="266"/>
        </pc:sldMkLst>
        <pc:spChg chg="mod">
          <ac:chgData name="" userId="e6793c7ac87b5dd5" providerId="LiveId" clId="{19837132-E50E-4CE4-8ACE-8003D3B853E0}" dt="2024-05-03T05:04:48.367" v="12" actId="17032"/>
          <ac:spMkLst>
            <pc:docMk/>
            <pc:sldMk cId="4042088303" sldId="266"/>
            <ac:spMk id="125" creationId="{00000000-0000-0000-0000-000000000000}"/>
          </ac:spMkLst>
        </pc:spChg>
        <pc:spChg chg="mod">
          <ac:chgData name="" userId="e6793c7ac87b5dd5" providerId="LiveId" clId="{19837132-E50E-4CE4-8ACE-8003D3B853E0}" dt="2024-05-03T05:32:27.539" v="122" actId="6549"/>
          <ac:spMkLst>
            <pc:docMk/>
            <pc:sldMk cId="4042088303" sldId="266"/>
            <ac:spMk id="126" creationId="{00000000-0000-0000-0000-000000000000}"/>
          </ac:spMkLst>
        </pc:spChg>
      </pc:sldChg>
      <pc:sldChg chg="modSp">
        <pc:chgData name="" userId="e6793c7ac87b5dd5" providerId="LiveId" clId="{19837132-E50E-4CE4-8ACE-8003D3B853E0}" dt="2024-05-03T05:32:54.590" v="130" actId="6549"/>
        <pc:sldMkLst>
          <pc:docMk/>
          <pc:sldMk cId="479437244" sldId="267"/>
        </pc:sldMkLst>
        <pc:spChg chg="mod">
          <ac:chgData name="" userId="e6793c7ac87b5dd5" providerId="LiveId" clId="{19837132-E50E-4CE4-8ACE-8003D3B853E0}" dt="2024-05-03T05:04:53.568" v="13" actId="17032"/>
          <ac:spMkLst>
            <pc:docMk/>
            <pc:sldMk cId="479437244" sldId="267"/>
            <ac:spMk id="131" creationId="{00000000-0000-0000-0000-000000000000}"/>
          </ac:spMkLst>
        </pc:spChg>
        <pc:spChg chg="mod">
          <ac:chgData name="" userId="e6793c7ac87b5dd5" providerId="LiveId" clId="{19837132-E50E-4CE4-8ACE-8003D3B853E0}" dt="2024-05-03T05:32:54.590" v="130" actId="6549"/>
          <ac:spMkLst>
            <pc:docMk/>
            <pc:sldMk cId="479437244" sldId="267"/>
            <ac:spMk id="132" creationId="{00000000-0000-0000-0000-000000000000}"/>
          </ac:spMkLst>
        </pc:spChg>
      </pc:sldChg>
      <pc:sldChg chg="modSp">
        <pc:chgData name="" userId="e6793c7ac87b5dd5" providerId="LiveId" clId="{19837132-E50E-4CE4-8ACE-8003D3B853E0}" dt="2024-05-03T05:04:11.487" v="6" actId="17032"/>
        <pc:sldMkLst>
          <pc:docMk/>
          <pc:sldMk cId="0" sldId="268"/>
        </pc:sldMkLst>
        <pc:spChg chg="mod">
          <ac:chgData name="" userId="e6793c7ac87b5dd5" providerId="LiveId" clId="{19837132-E50E-4CE4-8ACE-8003D3B853E0}" dt="2024-05-03T05:04:11.487" v="6" actId="17032"/>
          <ac:spMkLst>
            <pc:docMk/>
            <pc:sldMk cId="0" sldId="268"/>
            <ac:spMk id="115" creationId="{00000000-0000-0000-0000-000000000000}"/>
          </ac:spMkLst>
        </pc:spChg>
      </pc:sldChg>
      <pc:sldChg chg="modSp">
        <pc:chgData name="" userId="e6793c7ac87b5dd5" providerId="LiveId" clId="{19837132-E50E-4CE4-8ACE-8003D3B853E0}" dt="2024-05-03T05:29:10.198" v="99" actId="14100"/>
        <pc:sldMkLst>
          <pc:docMk/>
          <pc:sldMk cId="0" sldId="269"/>
        </pc:sldMkLst>
        <pc:spChg chg="mod">
          <ac:chgData name="" userId="e6793c7ac87b5dd5" providerId="LiveId" clId="{19837132-E50E-4CE4-8ACE-8003D3B853E0}" dt="2024-05-03T05:29:02.149" v="82" actId="1035"/>
          <ac:spMkLst>
            <pc:docMk/>
            <pc:sldMk cId="0" sldId="269"/>
            <ac:spMk id="121" creationId="{00000000-0000-0000-0000-000000000000}"/>
          </ac:spMkLst>
        </pc:spChg>
        <pc:spChg chg="mod">
          <ac:chgData name="" userId="e6793c7ac87b5dd5" providerId="LiveId" clId="{19837132-E50E-4CE4-8ACE-8003D3B853E0}" dt="2024-05-03T05:29:10.198" v="99" actId="14100"/>
          <ac:spMkLst>
            <pc:docMk/>
            <pc:sldMk cId="0" sldId="269"/>
            <ac:spMk id="122" creationId="{00000000-0000-0000-0000-000000000000}"/>
          </ac:spMkLst>
        </pc:spChg>
      </pc:sldChg>
      <pc:sldChg chg="modSp">
        <pc:chgData name="" userId="e6793c7ac87b5dd5" providerId="LiveId" clId="{19837132-E50E-4CE4-8ACE-8003D3B853E0}" dt="2024-05-03T05:29:34.904" v="100" actId="207"/>
        <pc:sldMkLst>
          <pc:docMk/>
          <pc:sldMk cId="0" sldId="270"/>
        </pc:sldMkLst>
        <pc:spChg chg="mod">
          <ac:chgData name="" userId="e6793c7ac87b5dd5" providerId="LiveId" clId="{19837132-E50E-4CE4-8ACE-8003D3B853E0}" dt="2024-05-03T05:04:24.059" v="8" actId="17032"/>
          <ac:spMkLst>
            <pc:docMk/>
            <pc:sldMk cId="0" sldId="270"/>
            <ac:spMk id="127" creationId="{00000000-0000-0000-0000-000000000000}"/>
          </ac:spMkLst>
        </pc:spChg>
        <pc:spChg chg="mod">
          <ac:chgData name="" userId="e6793c7ac87b5dd5" providerId="LiveId" clId="{19837132-E50E-4CE4-8ACE-8003D3B853E0}" dt="2024-05-03T05:29:34.904" v="100" actId="207"/>
          <ac:spMkLst>
            <pc:docMk/>
            <pc:sldMk cId="0" sldId="270"/>
            <ac:spMk id="128" creationId="{00000000-0000-0000-0000-000000000000}"/>
          </ac:spMkLst>
        </pc:spChg>
      </pc:sldChg>
      <pc:sldChg chg="modSp">
        <pc:chgData name="" userId="e6793c7ac87b5dd5" providerId="LiveId" clId="{19837132-E50E-4CE4-8ACE-8003D3B853E0}" dt="2024-05-03T05:30:29.768" v="101" actId="207"/>
        <pc:sldMkLst>
          <pc:docMk/>
          <pc:sldMk cId="0" sldId="271"/>
        </pc:sldMkLst>
        <pc:spChg chg="mod">
          <ac:chgData name="" userId="e6793c7ac87b5dd5" providerId="LiveId" clId="{19837132-E50E-4CE4-8ACE-8003D3B853E0}" dt="2024-05-03T05:04:30.968" v="9" actId="17032"/>
          <ac:spMkLst>
            <pc:docMk/>
            <pc:sldMk cId="0" sldId="271"/>
            <ac:spMk id="133" creationId="{00000000-0000-0000-0000-000000000000}"/>
          </ac:spMkLst>
        </pc:spChg>
        <pc:spChg chg="mod">
          <ac:chgData name="" userId="e6793c7ac87b5dd5" providerId="LiveId" clId="{19837132-E50E-4CE4-8ACE-8003D3B853E0}" dt="2024-05-03T05:30:29.768" v="101" actId="207"/>
          <ac:spMkLst>
            <pc:docMk/>
            <pc:sldMk cId="0" sldId="271"/>
            <ac:spMk id="134" creationId="{00000000-0000-0000-0000-000000000000}"/>
          </ac:spMkLst>
        </pc:spChg>
      </pc:sldChg>
      <pc:sldChg chg="modSp">
        <pc:chgData name="" userId="e6793c7ac87b5dd5" providerId="LiveId" clId="{19837132-E50E-4CE4-8ACE-8003D3B853E0}" dt="2024-05-03T05:31:48.198" v="105" actId="14100"/>
        <pc:sldMkLst>
          <pc:docMk/>
          <pc:sldMk cId="0" sldId="272"/>
        </pc:sldMkLst>
        <pc:spChg chg="mod">
          <ac:chgData name="" userId="e6793c7ac87b5dd5" providerId="LiveId" clId="{19837132-E50E-4CE4-8ACE-8003D3B853E0}" dt="2024-05-03T05:31:45.541" v="104" actId="1076"/>
          <ac:spMkLst>
            <pc:docMk/>
            <pc:sldMk cId="0" sldId="272"/>
            <ac:spMk id="139" creationId="{00000000-0000-0000-0000-000000000000}"/>
          </ac:spMkLst>
        </pc:spChg>
        <pc:spChg chg="mod">
          <ac:chgData name="" userId="e6793c7ac87b5dd5" providerId="LiveId" clId="{19837132-E50E-4CE4-8ACE-8003D3B853E0}" dt="2024-05-03T05:31:48.198" v="105" actId="14100"/>
          <ac:spMkLst>
            <pc:docMk/>
            <pc:sldMk cId="0" sldId="272"/>
            <ac:spMk id="140" creationId="{00000000-0000-0000-0000-000000000000}"/>
          </ac:spMkLst>
        </pc:spChg>
      </pc:sldChg>
      <pc:sldChg chg="modSp">
        <pc:chgData name="" userId="e6793c7ac87b5dd5" providerId="LiveId" clId="{19837132-E50E-4CE4-8ACE-8003D3B853E0}" dt="2024-05-03T05:33:00.179" v="131" actId="207"/>
        <pc:sldMkLst>
          <pc:docMk/>
          <pc:sldMk cId="0" sldId="273"/>
        </pc:sldMkLst>
        <pc:spChg chg="mod">
          <ac:chgData name="" userId="e6793c7ac87b5dd5" providerId="LiveId" clId="{19837132-E50E-4CE4-8ACE-8003D3B853E0}" dt="2024-05-03T05:04:59.840" v="14" actId="17032"/>
          <ac:spMkLst>
            <pc:docMk/>
            <pc:sldMk cId="0" sldId="273"/>
            <ac:spMk id="146" creationId="{00000000-0000-0000-0000-000000000000}"/>
          </ac:spMkLst>
        </pc:spChg>
        <pc:spChg chg="mod">
          <ac:chgData name="" userId="e6793c7ac87b5dd5" providerId="LiveId" clId="{19837132-E50E-4CE4-8ACE-8003D3B853E0}" dt="2024-05-03T05:33:00.179" v="131" actId="207"/>
          <ac:spMkLst>
            <pc:docMk/>
            <pc:sldMk cId="0" sldId="273"/>
            <ac:spMk id="147" creationId="{00000000-0000-0000-0000-000000000000}"/>
          </ac:spMkLst>
        </pc:spChg>
      </pc:sldChg>
      <pc:sldChg chg="modSp">
        <pc:chgData name="" userId="e6793c7ac87b5dd5" providerId="LiveId" clId="{19837132-E50E-4CE4-8ACE-8003D3B853E0}" dt="2024-05-03T05:05:05.940" v="15" actId="17032"/>
        <pc:sldMkLst>
          <pc:docMk/>
          <pc:sldMk cId="0" sldId="274"/>
        </pc:sldMkLst>
        <pc:spChg chg="mod">
          <ac:chgData name="" userId="e6793c7ac87b5dd5" providerId="LiveId" clId="{19837132-E50E-4CE4-8ACE-8003D3B853E0}" dt="2024-05-03T05:05:05.940" v="15" actId="17032"/>
          <ac:spMkLst>
            <pc:docMk/>
            <pc:sldMk cId="0" sldId="274"/>
            <ac:spMk id="152" creationId="{00000000-0000-0000-0000-000000000000}"/>
          </ac:spMkLst>
        </pc:spChg>
      </pc:sldChg>
      <pc:sldChg chg="modSp">
        <pc:chgData name="" userId="e6793c7ac87b5dd5" providerId="LiveId" clId="{19837132-E50E-4CE4-8ACE-8003D3B853E0}" dt="2024-05-03T05:33:13.198" v="134" actId="6549"/>
        <pc:sldMkLst>
          <pc:docMk/>
          <pc:sldMk cId="0" sldId="275"/>
        </pc:sldMkLst>
        <pc:spChg chg="mod">
          <ac:chgData name="" userId="e6793c7ac87b5dd5" providerId="LiveId" clId="{19837132-E50E-4CE4-8ACE-8003D3B853E0}" dt="2024-05-03T05:05:12.433" v="16" actId="17032"/>
          <ac:spMkLst>
            <pc:docMk/>
            <pc:sldMk cId="0" sldId="275"/>
            <ac:spMk id="158" creationId="{00000000-0000-0000-0000-000000000000}"/>
          </ac:spMkLst>
        </pc:spChg>
        <pc:spChg chg="mod">
          <ac:chgData name="" userId="e6793c7ac87b5dd5" providerId="LiveId" clId="{19837132-E50E-4CE4-8ACE-8003D3B853E0}" dt="2024-05-03T05:33:13.198" v="134" actId="6549"/>
          <ac:spMkLst>
            <pc:docMk/>
            <pc:sldMk cId="0" sldId="275"/>
            <ac:spMk id="159" creationId="{00000000-0000-0000-0000-000000000000}"/>
          </ac:spMkLst>
        </pc:spChg>
      </pc:sldChg>
      <pc:sldChg chg="modSp">
        <pc:chgData name="" userId="e6793c7ac87b5dd5" providerId="LiveId" clId="{19837132-E50E-4CE4-8ACE-8003D3B853E0}" dt="2024-05-03T05:33:20.280" v="135" actId="207"/>
        <pc:sldMkLst>
          <pc:docMk/>
          <pc:sldMk cId="0" sldId="276"/>
        </pc:sldMkLst>
        <pc:spChg chg="mod">
          <ac:chgData name="" userId="e6793c7ac87b5dd5" providerId="LiveId" clId="{19837132-E50E-4CE4-8ACE-8003D3B853E0}" dt="2024-05-03T05:05:17.250" v="17" actId="17032"/>
          <ac:spMkLst>
            <pc:docMk/>
            <pc:sldMk cId="0" sldId="276"/>
            <ac:spMk id="165" creationId="{00000000-0000-0000-0000-000000000000}"/>
          </ac:spMkLst>
        </pc:spChg>
        <pc:spChg chg="mod">
          <ac:chgData name="" userId="e6793c7ac87b5dd5" providerId="LiveId" clId="{19837132-E50E-4CE4-8ACE-8003D3B853E0}" dt="2024-05-03T05:33:20.280" v="135" actId="207"/>
          <ac:spMkLst>
            <pc:docMk/>
            <pc:sldMk cId="0" sldId="276"/>
            <ac:spMk id="166" creationId="{00000000-0000-0000-0000-000000000000}"/>
          </ac:spMkLst>
        </pc:spChg>
      </pc:sldChg>
      <pc:sldChg chg="modSp">
        <pc:chgData name="" userId="e6793c7ac87b5dd5" providerId="LiveId" clId="{19837132-E50E-4CE4-8ACE-8003D3B853E0}" dt="2024-05-03T05:33:36.137" v="146" actId="6549"/>
        <pc:sldMkLst>
          <pc:docMk/>
          <pc:sldMk cId="0" sldId="277"/>
        </pc:sldMkLst>
        <pc:spChg chg="mod">
          <ac:chgData name="" userId="e6793c7ac87b5dd5" providerId="LiveId" clId="{19837132-E50E-4CE4-8ACE-8003D3B853E0}" dt="2024-05-03T05:05:23.293" v="18" actId="17032"/>
          <ac:spMkLst>
            <pc:docMk/>
            <pc:sldMk cId="0" sldId="277"/>
            <ac:spMk id="171" creationId="{00000000-0000-0000-0000-000000000000}"/>
          </ac:spMkLst>
        </pc:spChg>
        <pc:spChg chg="mod">
          <ac:chgData name="" userId="e6793c7ac87b5dd5" providerId="LiveId" clId="{19837132-E50E-4CE4-8ACE-8003D3B853E0}" dt="2024-05-03T05:33:29.187" v="139" actId="6549"/>
          <ac:spMkLst>
            <pc:docMk/>
            <pc:sldMk cId="0" sldId="277"/>
            <ac:spMk id="172" creationId="{00000000-0000-0000-0000-000000000000}"/>
          </ac:spMkLst>
        </pc:spChg>
        <pc:spChg chg="mod">
          <ac:chgData name="" userId="e6793c7ac87b5dd5" providerId="LiveId" clId="{19837132-E50E-4CE4-8ACE-8003D3B853E0}" dt="2024-05-03T05:33:36.137" v="146" actId="6549"/>
          <ac:spMkLst>
            <pc:docMk/>
            <pc:sldMk cId="0" sldId="277"/>
            <ac:spMk id="174" creationId="{00000000-0000-0000-0000-000000000000}"/>
          </ac:spMkLst>
        </pc:spChg>
      </pc:sldChg>
      <pc:sldChg chg="modSp">
        <pc:chgData name="" userId="e6793c7ac87b5dd5" providerId="LiveId" clId="{19837132-E50E-4CE4-8ACE-8003D3B853E0}" dt="2024-05-03T05:34:27.503" v="157" actId="207"/>
        <pc:sldMkLst>
          <pc:docMk/>
          <pc:sldMk cId="0" sldId="278"/>
        </pc:sldMkLst>
        <pc:spChg chg="mod">
          <ac:chgData name="" userId="e6793c7ac87b5dd5" providerId="LiveId" clId="{19837132-E50E-4CE4-8ACE-8003D3B853E0}" dt="2024-05-03T05:05:47.139" v="22" actId="17032"/>
          <ac:spMkLst>
            <pc:docMk/>
            <pc:sldMk cId="0" sldId="278"/>
            <ac:spMk id="180" creationId="{00000000-0000-0000-0000-000000000000}"/>
          </ac:spMkLst>
        </pc:spChg>
        <pc:spChg chg="mod">
          <ac:chgData name="" userId="e6793c7ac87b5dd5" providerId="LiveId" clId="{19837132-E50E-4CE4-8ACE-8003D3B853E0}" dt="2024-05-03T05:34:27.503" v="157" actId="207"/>
          <ac:spMkLst>
            <pc:docMk/>
            <pc:sldMk cId="0" sldId="278"/>
            <ac:spMk id="181" creationId="{00000000-0000-0000-0000-000000000000}"/>
          </ac:spMkLst>
        </pc:spChg>
      </pc:sldChg>
      <pc:sldChg chg="modSp">
        <pc:chgData name="" userId="e6793c7ac87b5dd5" providerId="LiveId" clId="{19837132-E50E-4CE4-8ACE-8003D3B853E0}" dt="2024-05-03T05:05:53.577" v="23" actId="17032"/>
        <pc:sldMkLst>
          <pc:docMk/>
          <pc:sldMk cId="0" sldId="279"/>
        </pc:sldMkLst>
        <pc:spChg chg="mod">
          <ac:chgData name="" userId="e6793c7ac87b5dd5" providerId="LiveId" clId="{19837132-E50E-4CE4-8ACE-8003D3B853E0}" dt="2024-05-03T05:05:53.577" v="23" actId="17032"/>
          <ac:spMkLst>
            <pc:docMk/>
            <pc:sldMk cId="0" sldId="279"/>
            <ac:spMk id="186" creationId="{00000000-0000-0000-0000-000000000000}"/>
          </ac:spMkLst>
        </pc:spChg>
      </pc:sldChg>
      <pc:sldChg chg="modSp">
        <pc:chgData name="" userId="e6793c7ac87b5dd5" providerId="LiveId" clId="{19837132-E50E-4CE4-8ACE-8003D3B853E0}" dt="2024-05-03T05:05:59.844" v="24" actId="17032"/>
        <pc:sldMkLst>
          <pc:docMk/>
          <pc:sldMk cId="0" sldId="280"/>
        </pc:sldMkLst>
        <pc:spChg chg="mod">
          <ac:chgData name="" userId="e6793c7ac87b5dd5" providerId="LiveId" clId="{19837132-E50E-4CE4-8ACE-8003D3B853E0}" dt="2024-05-03T05:05:59.844" v="24" actId="17032"/>
          <ac:spMkLst>
            <pc:docMk/>
            <pc:sldMk cId="0" sldId="280"/>
            <ac:spMk id="192" creationId="{00000000-0000-0000-0000-000000000000}"/>
          </ac:spMkLst>
        </pc:spChg>
      </pc:sldChg>
      <pc:sldChg chg="modSp">
        <pc:chgData name="" userId="e6793c7ac87b5dd5" providerId="LiveId" clId="{19837132-E50E-4CE4-8ACE-8003D3B853E0}" dt="2024-05-03T05:06:37.329" v="35" actId="6549"/>
        <pc:sldMkLst>
          <pc:docMk/>
          <pc:sldMk cId="0" sldId="281"/>
        </pc:sldMkLst>
        <pc:spChg chg="mod">
          <ac:chgData name="" userId="e6793c7ac87b5dd5" providerId="LiveId" clId="{19837132-E50E-4CE4-8ACE-8003D3B853E0}" dt="2024-05-03T05:06:05.657" v="25" actId="17032"/>
          <ac:spMkLst>
            <pc:docMk/>
            <pc:sldMk cId="0" sldId="281"/>
            <ac:spMk id="198" creationId="{00000000-0000-0000-0000-000000000000}"/>
          </ac:spMkLst>
        </pc:spChg>
        <pc:spChg chg="mod">
          <ac:chgData name="" userId="e6793c7ac87b5dd5" providerId="LiveId" clId="{19837132-E50E-4CE4-8ACE-8003D3B853E0}" dt="2024-05-03T05:06:37.329" v="35" actId="6549"/>
          <ac:spMkLst>
            <pc:docMk/>
            <pc:sldMk cId="0" sldId="281"/>
            <ac:spMk id="199" creationId="{00000000-0000-0000-0000-000000000000}"/>
          </ac:spMkLst>
        </pc:spChg>
      </pc:sldChg>
      <pc:sldChg chg="modSp">
        <pc:chgData name="" userId="e6793c7ac87b5dd5" providerId="LiveId" clId="{19837132-E50E-4CE4-8ACE-8003D3B853E0}" dt="2024-05-03T05:06:47.063" v="43" actId="6549"/>
        <pc:sldMkLst>
          <pc:docMk/>
          <pc:sldMk cId="0" sldId="282"/>
        </pc:sldMkLst>
        <pc:spChg chg="mod">
          <ac:chgData name="" userId="e6793c7ac87b5dd5" providerId="LiveId" clId="{19837132-E50E-4CE4-8ACE-8003D3B853E0}" dt="2024-05-03T05:06:11.970" v="26" actId="17032"/>
          <ac:spMkLst>
            <pc:docMk/>
            <pc:sldMk cId="0" sldId="282"/>
            <ac:spMk id="206" creationId="{00000000-0000-0000-0000-000000000000}"/>
          </ac:spMkLst>
        </pc:spChg>
        <pc:spChg chg="mod">
          <ac:chgData name="" userId="e6793c7ac87b5dd5" providerId="LiveId" clId="{19837132-E50E-4CE4-8ACE-8003D3B853E0}" dt="2024-05-03T05:06:47.063" v="43" actId="6549"/>
          <ac:spMkLst>
            <pc:docMk/>
            <pc:sldMk cId="0" sldId="282"/>
            <ac:spMk id="207" creationId="{00000000-0000-0000-0000-000000000000}"/>
          </ac:spMkLst>
        </pc:spChg>
      </pc:sldChg>
      <pc:sldChg chg="modSp">
        <pc:chgData name="" userId="e6793c7ac87b5dd5" providerId="LiveId" clId="{19837132-E50E-4CE4-8ACE-8003D3B853E0}" dt="2024-05-03T05:06:55.204" v="51" actId="6549"/>
        <pc:sldMkLst>
          <pc:docMk/>
          <pc:sldMk cId="0" sldId="283"/>
        </pc:sldMkLst>
        <pc:spChg chg="mod">
          <ac:chgData name="" userId="e6793c7ac87b5dd5" providerId="LiveId" clId="{19837132-E50E-4CE4-8ACE-8003D3B853E0}" dt="2024-05-03T05:06:17.658" v="27" actId="17032"/>
          <ac:spMkLst>
            <pc:docMk/>
            <pc:sldMk cId="0" sldId="283"/>
            <ac:spMk id="214" creationId="{00000000-0000-0000-0000-000000000000}"/>
          </ac:spMkLst>
        </pc:spChg>
        <pc:spChg chg="mod">
          <ac:chgData name="" userId="e6793c7ac87b5dd5" providerId="LiveId" clId="{19837132-E50E-4CE4-8ACE-8003D3B853E0}" dt="2024-05-03T05:06:55.204" v="51" actId="6549"/>
          <ac:spMkLst>
            <pc:docMk/>
            <pc:sldMk cId="0" sldId="283"/>
            <ac:spMk id="215" creationId="{00000000-0000-0000-0000-000000000000}"/>
          </ac:spMkLst>
        </pc:spChg>
      </pc:sldChg>
      <pc:sldChg chg="modSp">
        <pc:chgData name="" userId="e6793c7ac87b5dd5" providerId="LiveId" clId="{19837132-E50E-4CE4-8ACE-8003D3B853E0}" dt="2024-05-03T05:33:45.064" v="147" actId="207"/>
        <pc:sldMkLst>
          <pc:docMk/>
          <pc:sldMk cId="0" sldId="284"/>
        </pc:sldMkLst>
        <pc:spChg chg="mod">
          <ac:chgData name="" userId="e6793c7ac87b5dd5" providerId="LiveId" clId="{19837132-E50E-4CE4-8ACE-8003D3B853E0}" dt="2024-05-03T05:33:45.064" v="147" actId="207"/>
          <ac:spMkLst>
            <pc:docMk/>
            <pc:sldMk cId="0" sldId="284"/>
            <ac:spMk id="97" creationId="{00000000-0000-0000-0000-000000000000}"/>
          </ac:spMkLst>
        </pc:spChg>
        <pc:spChg chg="mod">
          <ac:chgData name="" userId="e6793c7ac87b5dd5" providerId="LiveId" clId="{19837132-E50E-4CE4-8ACE-8003D3B853E0}" dt="2024-05-03T05:05:29.512" v="19" actId="17032"/>
          <ac:spMkLst>
            <pc:docMk/>
            <pc:sldMk cId="0" sldId="284"/>
            <ac:spMk id="98" creationId="{00000000-0000-0000-0000-000000000000}"/>
          </ac:spMkLst>
        </pc:spChg>
      </pc:sldChg>
      <pc:sldChg chg="modSp">
        <pc:chgData name="" userId="e6793c7ac87b5dd5" providerId="LiveId" clId="{19837132-E50E-4CE4-8ACE-8003D3B853E0}" dt="2024-05-03T05:34:21.191" v="156" actId="6549"/>
        <pc:sldMkLst>
          <pc:docMk/>
          <pc:sldMk cId="0" sldId="285"/>
        </pc:sldMkLst>
        <pc:spChg chg="mod">
          <ac:chgData name="" userId="e6793c7ac87b5dd5" providerId="LiveId" clId="{19837132-E50E-4CE4-8ACE-8003D3B853E0}" dt="2024-05-03T05:34:21.191" v="156" actId="6549"/>
          <ac:spMkLst>
            <pc:docMk/>
            <pc:sldMk cId="0" sldId="285"/>
            <ac:spMk id="103" creationId="{00000000-0000-0000-0000-000000000000}"/>
          </ac:spMkLst>
        </pc:spChg>
        <pc:spChg chg="mod">
          <ac:chgData name="" userId="e6793c7ac87b5dd5" providerId="LiveId" clId="{19837132-E50E-4CE4-8ACE-8003D3B853E0}" dt="2024-05-03T05:05:36.294" v="20" actId="17032"/>
          <ac:spMkLst>
            <pc:docMk/>
            <pc:sldMk cId="0" sldId="285"/>
            <ac:spMk id="104" creationId="{00000000-0000-0000-0000-000000000000}"/>
          </ac:spMkLst>
        </pc:spChg>
      </pc:sldChg>
      <pc:sldChg chg="modSp">
        <pc:chgData name="" userId="e6793c7ac87b5dd5" providerId="LiveId" clId="{19837132-E50E-4CE4-8ACE-8003D3B853E0}" dt="2024-05-03T05:05:40.639" v="21" actId="17032"/>
        <pc:sldMkLst>
          <pc:docMk/>
          <pc:sldMk cId="0" sldId="286"/>
        </pc:sldMkLst>
        <pc:spChg chg="mod">
          <ac:chgData name="" userId="e6793c7ac87b5dd5" providerId="LiveId" clId="{19837132-E50E-4CE4-8ACE-8003D3B853E0}" dt="2024-05-03T05:05:40.639" v="21" actId="17032"/>
          <ac:spMkLst>
            <pc:docMk/>
            <pc:sldMk cId="0" sldId="286"/>
            <ac:spMk id="110" creationId="{00000000-0000-0000-0000-000000000000}"/>
          </ac:spMkLst>
        </pc:spChg>
      </pc:sldChg>
    </pc:docChg>
  </pc:docChgLst>
  <pc:docChgLst>
    <pc:chgData userId="e6793c7ac87b5dd5" providerId="LiveId" clId="{D7BA94C2-1AB4-4A14-B0E1-88FAA9E402A5}"/>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89137087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6" name="Google Shape;5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76810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28015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161129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a7c889cb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1a7c889cb4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128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a7c889cb42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1a7c889cb42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641306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a7c889cb4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1a7c889cb42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519762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7966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810286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85941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3" name="Google Shape;16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194300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8483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3043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aa5f84638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5" name="Google Shape;95;g1aa5f84638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350120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aa5f84638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aa5f84638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14876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aa5f84638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1aa5f84638e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56533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35630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691095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0" name="Google Shape;19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420990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6" name="Google Shape;196;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033236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377794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73580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1ab2cc5111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1ab2cc5111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88096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1a6150fe5c5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4" name="Google Shape;74;g1a6150fe5c5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559426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1a6150fe5c5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1a6150fe5c5_0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82906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a6150fe5c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1a6150fe5c5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14868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242459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47239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10115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3657EE-9C46-4E0A-8A39-C2E7DB9DF97A}"/>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B8C8FD50-C7AD-4B11-AA99-FB37E2C488F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9E756435-B3C0-46E7-ACF3-C0B6D5D20DA7}"/>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5" name="Footer Placeholder 4">
            <a:extLst>
              <a:ext uri="{FF2B5EF4-FFF2-40B4-BE49-F238E27FC236}">
                <a16:creationId xmlns:a16="http://schemas.microsoft.com/office/drawing/2014/main" xmlns="" id="{B0DC798A-35B0-4FF9-B1EF-1CECDC6591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F62A1A00-9FB6-458B-9B17-D12AEA2C55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35984963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FB05F7-8417-43A6-A0AB-82654BCFCC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12C4D5C-4705-421A-9B2D-6C7FF2FDD7B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7166820-0EEC-447C-AA60-D4F8A83283EC}"/>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5" name="Footer Placeholder 4">
            <a:extLst>
              <a:ext uri="{FF2B5EF4-FFF2-40B4-BE49-F238E27FC236}">
                <a16:creationId xmlns:a16="http://schemas.microsoft.com/office/drawing/2014/main" xmlns="" id="{6F766655-82CC-4E41-BBC4-1A71517946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87522ED-E36D-4216-9472-D12F94DC15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709663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60EEACB3-0089-4500-B88B-F6E8A2791B23}"/>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B613E723-0500-40E8-BA43-44EE47482A2C}"/>
              </a:ext>
            </a:extLst>
          </p:cNvPr>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D2E7DB9-EFB6-4193-84B7-2F130D5AD0C0}"/>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5" name="Footer Placeholder 4">
            <a:extLst>
              <a:ext uri="{FF2B5EF4-FFF2-40B4-BE49-F238E27FC236}">
                <a16:creationId xmlns:a16="http://schemas.microsoft.com/office/drawing/2014/main" xmlns="" id="{5B032801-151F-4E07-BA21-249EE92F43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4347BE6-8D17-43BB-B619-7B3E9E02C54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12667325"/>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24"/>
          <p:cNvSpPr txBox="1">
            <a:spLocks noGrp="1"/>
          </p:cNvSpPr>
          <p:nvPr>
            <p:ph type="title"/>
          </p:nvPr>
        </p:nvSpPr>
        <p:spPr>
          <a:xfrm>
            <a:off x="311700" y="445025"/>
            <a:ext cx="8520600" cy="623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16" name="Google Shape;16;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7" name="Google Shape;17;p24"/>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682687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63D3A2-A3D9-4E6A-B919-32016B9F68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9DE66A5A-BBA0-4AD9-86D5-4C616405A03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604AF4-5713-4D0E-AC6C-30C494344618}"/>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5" name="Footer Placeholder 4">
            <a:extLst>
              <a:ext uri="{FF2B5EF4-FFF2-40B4-BE49-F238E27FC236}">
                <a16:creationId xmlns:a16="http://schemas.microsoft.com/office/drawing/2014/main" xmlns="" id="{D4BF4A55-9296-4653-9D49-3C941741EC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92C4DCF-B207-44E3-A13F-4074638E7D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911737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0C684E-EAF9-49AA-822A-76EC255618F1}"/>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D111A09-68B7-4BBA-AF17-55F7E615EA7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E0AA5914-7DC1-43A0-885B-875078A378EC}"/>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5" name="Footer Placeholder 4">
            <a:extLst>
              <a:ext uri="{FF2B5EF4-FFF2-40B4-BE49-F238E27FC236}">
                <a16:creationId xmlns:a16="http://schemas.microsoft.com/office/drawing/2014/main" xmlns="" id="{D8C1983A-F51E-487C-87E3-B3E7CCB77E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7A39E7-30B5-44B0-99C8-616E339246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29982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46EAA96-6A20-4F99-8DEF-9BA98A0BEF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6F31B14-0E0D-40E0-B9EB-273F9EFABCC4}"/>
              </a:ext>
            </a:extLst>
          </p:cNvPr>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FD0CADD-4149-49A2-B844-7EFB6EF6C361}"/>
              </a:ext>
            </a:extLst>
          </p:cNvPr>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0ECE503-666E-4F07-A64E-06842827607C}"/>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6" name="Footer Placeholder 5">
            <a:extLst>
              <a:ext uri="{FF2B5EF4-FFF2-40B4-BE49-F238E27FC236}">
                <a16:creationId xmlns:a16="http://schemas.microsoft.com/office/drawing/2014/main" xmlns="" id="{CD8CC19C-64FE-4928-98DA-690152E093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D354E79-F34D-4D91-83AC-FB60F72DC1C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88478225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37B344-A45B-4976-955A-4AD8816042FF}"/>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0F83433-39A8-492C-9828-13D6A374BC3B}"/>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xmlns="" id="{3F78B751-5FB7-4827-8892-152AF63E3654}"/>
              </a:ext>
            </a:extLst>
          </p:cNvPr>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76185ED-6632-4F1C-986C-401993A520B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xmlns="" id="{9995DA97-50D2-4E38-975D-D7D359840953}"/>
              </a:ext>
            </a:extLst>
          </p:cNvPr>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9ED69DDE-F4AE-4A77-A235-A3189D3CDA7B}"/>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8" name="Footer Placeholder 7">
            <a:extLst>
              <a:ext uri="{FF2B5EF4-FFF2-40B4-BE49-F238E27FC236}">
                <a16:creationId xmlns:a16="http://schemas.microsoft.com/office/drawing/2014/main" xmlns="" id="{220E59F8-14C2-4AA1-B0D5-359E643F5AC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8556555-3CB9-47C3-AB43-032C7715B13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0799497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25983F-C18B-4055-8342-70ABFD3A204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77CF6F68-C1EF-40F4-93C1-418242FEB03B}"/>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4" name="Footer Placeholder 3">
            <a:extLst>
              <a:ext uri="{FF2B5EF4-FFF2-40B4-BE49-F238E27FC236}">
                <a16:creationId xmlns:a16="http://schemas.microsoft.com/office/drawing/2014/main" xmlns="" id="{B1FA31E8-3B13-431F-B1F8-7ACCD399CC8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05148EBA-2F5C-459B-B7BA-550A013CCC8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47783844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5FC7A27-582C-4785-936C-0AF813FC5B4E}"/>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3" name="Footer Placeholder 2">
            <a:extLst>
              <a:ext uri="{FF2B5EF4-FFF2-40B4-BE49-F238E27FC236}">
                <a16:creationId xmlns:a16="http://schemas.microsoft.com/office/drawing/2014/main" xmlns="" id="{22ED4E24-8460-473C-BB1E-BF213E84BDE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177BB4A6-8F9D-40A2-92C7-C452E677176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654163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028545-0D03-49EA-90EF-BD6972D08260}"/>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B9222B6-FD4C-498F-9307-B19A6B1D681F}"/>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5EB7CB52-35F5-4790-AC35-FF8842AC52B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1C8E8EED-6A83-4821-A679-03FCDE9F8058}"/>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6" name="Footer Placeholder 5">
            <a:extLst>
              <a:ext uri="{FF2B5EF4-FFF2-40B4-BE49-F238E27FC236}">
                <a16:creationId xmlns:a16="http://schemas.microsoft.com/office/drawing/2014/main" xmlns="" id="{EE8F31F8-7BCF-42B5-9DC7-E8BA2D7E87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6F8E747-4D6D-4890-8BA3-9D9558D5409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473794327"/>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6F34C9-5533-442A-B4FF-869FC711023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9B58BDFD-B299-4B9D-91AF-8F68C731A1FF}"/>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xmlns="" id="{BAA2CCB5-65D2-48A5-86C4-D4D66719AD5E}"/>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xmlns="" id="{AF807B1C-3FB2-4EC2-A596-9AAE1BC7638E}"/>
              </a:ext>
            </a:extLst>
          </p:cNvPr>
          <p:cNvSpPr>
            <a:spLocks noGrp="1"/>
          </p:cNvSpPr>
          <p:nvPr>
            <p:ph type="dt" sz="half" idx="10"/>
          </p:nvPr>
        </p:nvSpPr>
        <p:spPr/>
        <p:txBody>
          <a:bodyPr/>
          <a:lstStyle/>
          <a:p>
            <a:fld id="{D97DD6F6-93CE-47F4-98AA-2876F1C99C0E}" type="datetimeFigureOut">
              <a:rPr lang="en-IN" smtClean="0"/>
              <a:t>20-05-2024</a:t>
            </a:fld>
            <a:endParaRPr lang="en-IN"/>
          </a:p>
        </p:txBody>
      </p:sp>
      <p:sp>
        <p:nvSpPr>
          <p:cNvPr id="6" name="Footer Placeholder 5">
            <a:extLst>
              <a:ext uri="{FF2B5EF4-FFF2-40B4-BE49-F238E27FC236}">
                <a16:creationId xmlns:a16="http://schemas.microsoft.com/office/drawing/2014/main" xmlns="" id="{0F12E434-37F7-46C4-9F0D-DDFF792142C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E995B021-9F51-458A-93BD-38A7E7DDDCC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83226551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A6415B-DCFE-4C70-B49D-FFED97255F2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84A46AF2-72F7-4486-9E29-BE3D8B2B69AE}"/>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5CF0DB-85BF-4A50-BFDB-641E86FB9CC7}"/>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D97DD6F6-93CE-47F4-98AA-2876F1C99C0E}" type="datetimeFigureOut">
              <a:rPr lang="en-IN" smtClean="0"/>
              <a:t>20-05-2024</a:t>
            </a:fld>
            <a:endParaRPr lang="en-IN"/>
          </a:p>
        </p:txBody>
      </p:sp>
      <p:sp>
        <p:nvSpPr>
          <p:cNvPr id="5" name="Footer Placeholder 4">
            <a:extLst>
              <a:ext uri="{FF2B5EF4-FFF2-40B4-BE49-F238E27FC236}">
                <a16:creationId xmlns:a16="http://schemas.microsoft.com/office/drawing/2014/main" xmlns="" id="{67A781B5-BCC3-47E8-A379-AF7D6535C14B}"/>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BA10AC7-3114-412B-B5C7-909CB0236671}"/>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534645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
          <p:cNvSpPr txBox="1">
            <a:spLocks noGrp="1"/>
          </p:cNvSpPr>
          <p:nvPr>
            <p:ph type="ctrTitle"/>
          </p:nvPr>
        </p:nvSpPr>
        <p:spPr>
          <a:xfrm>
            <a:off x="54621" y="553249"/>
            <a:ext cx="8619600" cy="3181191"/>
          </a:xfrm>
          <a:prstGeom prst="rect">
            <a:avLst/>
          </a:prstGeom>
          <a:noFill/>
          <a:ln>
            <a:noFill/>
          </a:ln>
        </p:spPr>
        <p:txBody>
          <a:bodyPr spcFirstLastPara="1" wrap="square" lIns="91425" tIns="91425" rIns="91425" bIns="91425" anchor="b" anchorCtr="0">
            <a:noAutofit/>
          </a:bodyPr>
          <a:lstStyle/>
          <a:p>
            <a:pPr lvl="0">
              <a:lnSpc>
                <a:spcPct val="100000"/>
              </a:lnSpc>
              <a:spcBef>
                <a:spcPts val="0"/>
              </a:spcBef>
              <a:buSzPts val="4200"/>
            </a:pPr>
            <a:r>
              <a:rPr lang="en" sz="4400" dirty="0">
                <a:latin typeface="+mn-lt"/>
              </a:rPr>
              <a:t>setsid(), getpgrp(), getpgid(), </a:t>
            </a:r>
            <a:br>
              <a:rPr lang="en" sz="4400" dirty="0">
                <a:latin typeface="+mn-lt"/>
              </a:rPr>
            </a:br>
            <a:r>
              <a:rPr lang="en" sz="4400" dirty="0">
                <a:latin typeface="+mn-lt"/>
              </a:rPr>
              <a:t>&amp; </a:t>
            </a:r>
            <a:br>
              <a:rPr lang="en" sz="4400" dirty="0">
                <a:latin typeface="+mn-lt"/>
              </a:rPr>
            </a:br>
            <a:r>
              <a:rPr lang="en" sz="4400" dirty="0">
                <a:latin typeface="+mn-lt"/>
              </a:rPr>
              <a:t>setpgrp(), setpgid(), kill()</a:t>
            </a:r>
            <a:endParaRPr sz="440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getpgrp()</a:t>
            </a:r>
            <a:endParaRPr sz="2700" dirty="0"/>
          </a:p>
        </p:txBody>
      </p:sp>
      <p:sp>
        <p:nvSpPr>
          <p:cNvPr id="134" name="Google Shape;134;p6"/>
          <p:cNvSpPr txBox="1"/>
          <p:nvPr/>
        </p:nvSpPr>
        <p:spPr>
          <a:xfrm>
            <a:off x="311700" y="1148000"/>
            <a:ext cx="7905900" cy="3557700"/>
          </a:xfrm>
          <a:prstGeom prst="rect">
            <a:avLst/>
          </a:prstGeom>
          <a:solidFill>
            <a:schemeClr val="lt1"/>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Source Sans Pro"/>
              <a:buChar char="●"/>
            </a:pPr>
            <a:r>
              <a:rPr lang="en" sz="1800" b="0" i="0" u="none" strike="noStrike" cap="none" dirty="0">
                <a:latin typeface="Source Sans Pro"/>
                <a:ea typeface="Source Sans Pro"/>
                <a:cs typeface="Source Sans Pro"/>
                <a:sym typeface="Source Sans Pro"/>
              </a:rPr>
              <a:t>It is equivalent to :-</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1" i="0" u="none" strike="noStrike" cap="none" dirty="0">
                <a:latin typeface="Source Sans Pro"/>
                <a:ea typeface="Source Sans Pro"/>
                <a:cs typeface="Source Sans Pro"/>
                <a:sym typeface="Source Sans Pro"/>
              </a:rPr>
              <a:t>getpgid(pid = 0)</a:t>
            </a:r>
            <a:endParaRPr sz="1800" b="1"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dirty="0">
                <a:latin typeface="Source Sans Pro"/>
                <a:ea typeface="Source Sans Pro"/>
                <a:cs typeface="Source Sans Pro"/>
                <a:sym typeface="Source Sans Pro"/>
              </a:rPr>
              <a:t>If pid = 0 in getpgid(), it returns the process group ID of the calling process.  </a:t>
            </a:r>
            <a:endParaRPr sz="1800" b="0" i="0" u="none" strike="noStrike" cap="none" dirty="0">
              <a:latin typeface="Source Sans Pro"/>
              <a:ea typeface="Source Sans Pro"/>
              <a:cs typeface="Source Sans Pro"/>
              <a:sym typeface="Source Sans Pr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7"/>
          <p:cNvSpPr txBox="1">
            <a:spLocks noGrp="1"/>
          </p:cNvSpPr>
          <p:nvPr>
            <p:ph type="title"/>
          </p:nvPr>
        </p:nvSpPr>
        <p:spPr>
          <a:xfrm>
            <a:off x="311700" y="14397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getpgrp() = getpgid(0)</a:t>
            </a:r>
            <a:endParaRPr sz="2700" dirty="0"/>
          </a:p>
        </p:txBody>
      </p:sp>
      <p:sp>
        <p:nvSpPr>
          <p:cNvPr id="140" name="Google Shape;140;p7"/>
          <p:cNvSpPr txBox="1"/>
          <p:nvPr/>
        </p:nvSpPr>
        <p:spPr>
          <a:xfrm>
            <a:off x="118475" y="767375"/>
            <a:ext cx="8130000" cy="4243675"/>
          </a:xfrm>
          <a:prstGeom prst="rect">
            <a:avLst/>
          </a:prstGeom>
          <a:solidFill>
            <a:schemeClr val="lt1"/>
          </a:solidFill>
          <a:ln>
            <a:noFill/>
          </a:ln>
        </p:spPr>
        <p:txBody>
          <a:bodyPr spcFirstLastPara="1" wrap="square" lIns="91425" tIns="91425" rIns="91425" bIns="91425" anchor="t" anchorCtr="0">
            <a:noAutofit/>
          </a:bodyPr>
          <a:lstStyle/>
          <a:p>
            <a:r>
              <a:rPr lang="en-IN" sz="1100" dirty="0"/>
              <a:t>#include&lt;</a:t>
            </a:r>
            <a:r>
              <a:rPr lang="en-IN" sz="1100" dirty="0" err="1"/>
              <a:t>unistd.h</a:t>
            </a:r>
            <a:r>
              <a:rPr lang="en-IN" sz="1100" dirty="0"/>
              <a:t>&gt;</a:t>
            </a:r>
          </a:p>
          <a:p>
            <a:r>
              <a:rPr lang="en-IN" sz="1100" dirty="0"/>
              <a:t>#include&lt;sys/</a:t>
            </a:r>
            <a:r>
              <a:rPr lang="en-IN" sz="1100" dirty="0" err="1"/>
              <a:t>wait.h</a:t>
            </a:r>
            <a:r>
              <a:rPr lang="en-IN" sz="1100" dirty="0"/>
              <a:t>&gt;</a:t>
            </a:r>
          </a:p>
          <a:p>
            <a:r>
              <a:rPr lang="en-IN" sz="1100" dirty="0"/>
              <a:t>#include&lt;</a:t>
            </a:r>
            <a:r>
              <a:rPr lang="en-IN" sz="1100" dirty="0" err="1"/>
              <a:t>stdio.h</a:t>
            </a:r>
            <a:r>
              <a:rPr lang="en-IN" sz="1100" dirty="0"/>
              <a:t>&gt;</a:t>
            </a:r>
          </a:p>
          <a:p>
            <a:r>
              <a:rPr lang="en-IN" sz="1100" dirty="0"/>
              <a:t>#include&lt;</a:t>
            </a:r>
            <a:r>
              <a:rPr lang="en-IN" sz="1100" dirty="0" err="1"/>
              <a:t>stdlib.h</a:t>
            </a:r>
            <a:r>
              <a:rPr lang="en-IN" sz="1100" dirty="0"/>
              <a:t>&gt;</a:t>
            </a:r>
          </a:p>
          <a:p>
            <a:r>
              <a:rPr lang="en-IN" sz="1100" dirty="0" err="1"/>
              <a:t>int</a:t>
            </a:r>
            <a:r>
              <a:rPr lang="en-IN" sz="1100" dirty="0"/>
              <a:t> main()</a:t>
            </a:r>
          </a:p>
          <a:p>
            <a:r>
              <a:rPr lang="en-IN" sz="1100" dirty="0"/>
              <a:t>{</a:t>
            </a:r>
          </a:p>
          <a:p>
            <a:r>
              <a:rPr lang="en-IN" sz="1100" dirty="0"/>
              <a:t>    </a:t>
            </a:r>
            <a:r>
              <a:rPr lang="en-IN" sz="1100" dirty="0" err="1"/>
              <a:t>int</a:t>
            </a:r>
            <a:r>
              <a:rPr lang="en-IN" sz="1100" dirty="0"/>
              <a:t> status;</a:t>
            </a:r>
          </a:p>
          <a:p>
            <a:r>
              <a:rPr lang="en-IN" sz="1100" dirty="0"/>
              <a:t>    </a:t>
            </a:r>
            <a:r>
              <a:rPr lang="en-IN" sz="1100" dirty="0" err="1"/>
              <a:t>int</a:t>
            </a:r>
            <a:r>
              <a:rPr lang="en-IN" sz="1100" dirty="0"/>
              <a:t> </a:t>
            </a:r>
            <a:r>
              <a:rPr lang="en-IN" sz="1100" dirty="0" err="1"/>
              <a:t>pid</a:t>
            </a:r>
            <a:r>
              <a:rPr lang="en-IN" sz="1100" dirty="0"/>
              <a:t>=fork();</a:t>
            </a:r>
          </a:p>
          <a:p>
            <a:r>
              <a:rPr lang="en-IN" sz="1100" dirty="0"/>
              <a:t>    if(</a:t>
            </a:r>
            <a:r>
              <a:rPr lang="en-IN" sz="1100" dirty="0" err="1"/>
              <a:t>pid</a:t>
            </a:r>
            <a:r>
              <a:rPr lang="en-IN" sz="1100" dirty="0"/>
              <a:t>==0)</a:t>
            </a:r>
          </a:p>
          <a:p>
            <a:r>
              <a:rPr lang="en-IN" sz="1100" dirty="0"/>
              <a:t>    {</a:t>
            </a:r>
          </a:p>
          <a:p>
            <a:r>
              <a:rPr lang="en-IN" sz="1100" dirty="0"/>
              <a:t>        </a:t>
            </a:r>
            <a:r>
              <a:rPr lang="en-IN" sz="1100" dirty="0" err="1"/>
              <a:t>printf</a:t>
            </a:r>
            <a:r>
              <a:rPr lang="en-IN" sz="1100" dirty="0"/>
              <a:t>("child process </a:t>
            </a:r>
            <a:r>
              <a:rPr lang="en-IN" sz="1100" dirty="0" err="1"/>
              <a:t>pid</a:t>
            </a:r>
            <a:r>
              <a:rPr lang="en-IN" sz="1100" dirty="0"/>
              <a:t>: %d\n",</a:t>
            </a:r>
            <a:r>
              <a:rPr lang="en-IN" sz="1100" dirty="0" err="1"/>
              <a:t>getpid</a:t>
            </a:r>
            <a:r>
              <a:rPr lang="en-IN" sz="1100" dirty="0"/>
              <a:t>());</a:t>
            </a:r>
          </a:p>
          <a:p>
            <a:r>
              <a:rPr lang="en-IN" sz="1100" dirty="0"/>
              <a:t>        </a:t>
            </a:r>
            <a:r>
              <a:rPr lang="en-IN" sz="1100" dirty="0" err="1"/>
              <a:t>printf</a:t>
            </a:r>
            <a:r>
              <a:rPr lang="en-IN" sz="1100" dirty="0"/>
              <a:t>("process group id using </a:t>
            </a:r>
            <a:r>
              <a:rPr lang="en-IN" sz="1100" dirty="0" err="1"/>
              <a:t>getpgrp</a:t>
            </a:r>
            <a:r>
              <a:rPr lang="en-IN" sz="1100" dirty="0"/>
              <a:t>: %d\n",</a:t>
            </a:r>
            <a:r>
              <a:rPr lang="en-IN" sz="1100" dirty="0" err="1"/>
              <a:t>getpgrp</a:t>
            </a:r>
            <a:r>
              <a:rPr lang="en-IN" sz="1100" dirty="0"/>
              <a:t>());</a:t>
            </a:r>
          </a:p>
          <a:p>
            <a:r>
              <a:rPr lang="en-IN" sz="1100" dirty="0"/>
              <a:t>        </a:t>
            </a:r>
            <a:r>
              <a:rPr lang="en-IN" sz="1100" dirty="0" err="1"/>
              <a:t>printf</a:t>
            </a:r>
            <a:r>
              <a:rPr lang="en-IN" sz="1100" dirty="0"/>
              <a:t>("process group id using </a:t>
            </a:r>
            <a:r>
              <a:rPr lang="en-IN" sz="1100" dirty="0" err="1"/>
              <a:t>getpgid</a:t>
            </a:r>
            <a:r>
              <a:rPr lang="en-IN" sz="1100" dirty="0"/>
              <a:t>(0): %d\n",</a:t>
            </a:r>
            <a:r>
              <a:rPr lang="en-IN" sz="1100" dirty="0" err="1"/>
              <a:t>getpgid</a:t>
            </a:r>
            <a:r>
              <a:rPr lang="en-IN" sz="1100" dirty="0"/>
              <a:t>(0));</a:t>
            </a:r>
          </a:p>
          <a:p>
            <a:r>
              <a:rPr lang="en-IN" sz="1100" dirty="0"/>
              <a:t>        exit(0);</a:t>
            </a:r>
          </a:p>
          <a:p>
            <a:r>
              <a:rPr lang="en-IN" sz="1100" dirty="0"/>
              <a:t>    }</a:t>
            </a:r>
          </a:p>
          <a:p>
            <a:r>
              <a:rPr lang="en-IN" sz="1100" dirty="0"/>
              <a:t>    else</a:t>
            </a:r>
          </a:p>
          <a:p>
            <a:r>
              <a:rPr lang="en-IN" sz="1100" dirty="0"/>
              <a:t>    {</a:t>
            </a:r>
          </a:p>
          <a:p>
            <a:r>
              <a:rPr lang="en-IN" sz="1100" dirty="0"/>
              <a:t>        wait(NULL);</a:t>
            </a:r>
          </a:p>
          <a:p>
            <a:r>
              <a:rPr lang="en-IN" sz="1100" dirty="0"/>
              <a:t>        </a:t>
            </a:r>
            <a:r>
              <a:rPr lang="en-IN" sz="1100" dirty="0" err="1"/>
              <a:t>printf</a:t>
            </a:r>
            <a:r>
              <a:rPr lang="en-IN" sz="1100" dirty="0"/>
              <a:t>("parent process </a:t>
            </a:r>
            <a:r>
              <a:rPr lang="en-IN" sz="1100" dirty="0" err="1"/>
              <a:t>pid</a:t>
            </a:r>
            <a:r>
              <a:rPr lang="en-IN" sz="1100" dirty="0"/>
              <a:t>: %d\n",</a:t>
            </a:r>
            <a:r>
              <a:rPr lang="en-IN" sz="1100" dirty="0" err="1"/>
              <a:t>getpid</a:t>
            </a:r>
            <a:r>
              <a:rPr lang="en-IN" sz="1100" dirty="0"/>
              <a:t>());   </a:t>
            </a:r>
          </a:p>
          <a:p>
            <a:r>
              <a:rPr lang="en-IN" sz="1100" dirty="0"/>
              <a:t>        </a:t>
            </a:r>
            <a:r>
              <a:rPr lang="en-IN" sz="1100" dirty="0" err="1"/>
              <a:t>printf</a:t>
            </a:r>
            <a:r>
              <a:rPr lang="en-IN" sz="1100" dirty="0"/>
              <a:t>("process group id using </a:t>
            </a:r>
            <a:r>
              <a:rPr lang="en-IN" sz="1100" dirty="0" err="1"/>
              <a:t>getpgrp</a:t>
            </a:r>
            <a:r>
              <a:rPr lang="en-IN" sz="1100" dirty="0"/>
              <a:t>(): %d\n",</a:t>
            </a:r>
            <a:r>
              <a:rPr lang="en-IN" sz="1100" dirty="0" err="1"/>
              <a:t>getpgrp</a:t>
            </a:r>
            <a:r>
              <a:rPr lang="en-IN" sz="1100" dirty="0"/>
              <a:t>()); </a:t>
            </a:r>
          </a:p>
          <a:p>
            <a:r>
              <a:rPr lang="en-IN" sz="1100" dirty="0"/>
              <a:t>        </a:t>
            </a:r>
            <a:r>
              <a:rPr lang="en-IN" sz="1100" dirty="0" err="1"/>
              <a:t>printf</a:t>
            </a:r>
            <a:r>
              <a:rPr lang="en-IN" sz="1100" dirty="0"/>
              <a:t>("process group id using </a:t>
            </a:r>
            <a:r>
              <a:rPr lang="en-IN" sz="1100" dirty="0" err="1"/>
              <a:t>getpgid</a:t>
            </a:r>
            <a:r>
              <a:rPr lang="en-IN" sz="1100" dirty="0"/>
              <a:t>(0): %d\n",</a:t>
            </a:r>
            <a:r>
              <a:rPr lang="en-IN" sz="1100" dirty="0" err="1"/>
              <a:t>getpgid</a:t>
            </a:r>
            <a:r>
              <a:rPr lang="en-IN" sz="1100" dirty="0"/>
              <a:t>(0));</a:t>
            </a:r>
          </a:p>
          <a:p>
            <a:r>
              <a:rPr lang="en-IN" sz="1100" dirty="0"/>
              <a:t>    }</a:t>
            </a:r>
          </a:p>
          <a:p>
            <a:r>
              <a:rPr lang="en-IN" sz="1100" dirty="0"/>
              <a:t>    return 0;</a:t>
            </a:r>
          </a:p>
          <a:p>
            <a:r>
              <a:rPr lang="en-IN" sz="1100" dirty="0"/>
              <a:t>}</a:t>
            </a:r>
          </a:p>
        </p:txBody>
      </p:sp>
      <p:sp>
        <p:nvSpPr>
          <p:cNvPr id="141" name="Google Shape;141;p7"/>
          <p:cNvSpPr txBox="1"/>
          <p:nvPr/>
        </p:nvSpPr>
        <p:spPr>
          <a:xfrm>
            <a:off x="5832300" y="1110100"/>
            <a:ext cx="3000000" cy="1877700"/>
          </a:xfrm>
          <a:prstGeom prst="rect">
            <a:avLst/>
          </a:prstGeom>
          <a:noFill/>
          <a:ln w="9525" cap="flat" cmpd="sng">
            <a:solidFill>
              <a:srgbClr val="333333"/>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1100" b="1" i="0" u="sng" strike="noStrike" cap="none">
                <a:solidFill>
                  <a:schemeClr val="dk2"/>
                </a:solidFill>
                <a:latin typeface="Arial"/>
                <a:ea typeface="Arial"/>
                <a:cs typeface="Arial"/>
                <a:sym typeface="Arial"/>
              </a:rPr>
              <a:t>Output</a:t>
            </a:r>
            <a:r>
              <a:rPr lang="en" sz="1100" b="1" i="0" u="none" strike="noStrike" cap="none">
                <a:solidFill>
                  <a:schemeClr val="dk2"/>
                </a:solidFill>
                <a:latin typeface="Arial"/>
                <a:ea typeface="Arial"/>
                <a:cs typeface="Arial"/>
                <a:sym typeface="Arial"/>
              </a:rPr>
              <a:t> :-</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2"/>
                </a:solidFill>
                <a:latin typeface="Arial"/>
                <a:ea typeface="Arial"/>
                <a:cs typeface="Arial"/>
                <a:sym typeface="Arial"/>
              </a:rPr>
              <a:t>Child process pid : 2456</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2"/>
                </a:solidFill>
                <a:latin typeface="Arial"/>
                <a:ea typeface="Arial"/>
                <a:cs typeface="Arial"/>
                <a:sym typeface="Arial"/>
              </a:rPr>
              <a:t>Process group id using getpgrp() : 2452</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2"/>
                </a:solidFill>
                <a:latin typeface="Arial"/>
                <a:ea typeface="Arial"/>
                <a:cs typeface="Arial"/>
                <a:sym typeface="Arial"/>
              </a:rPr>
              <a:t>Process group id using getpgid(0) : 2452</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2"/>
                </a:solidFill>
                <a:latin typeface="Arial"/>
                <a:ea typeface="Arial"/>
                <a:cs typeface="Arial"/>
                <a:sym typeface="Arial"/>
              </a:rPr>
              <a:t>Parent process pid : 2452</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2"/>
                </a:solidFill>
                <a:latin typeface="Arial"/>
                <a:ea typeface="Arial"/>
                <a:cs typeface="Arial"/>
                <a:sym typeface="Arial"/>
              </a:rPr>
              <a:t>Process group id using getpgrp() : 2452</a:t>
            </a:r>
            <a:endParaRPr sz="11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100"/>
              <a:buFont typeface="Arial"/>
              <a:buNone/>
            </a:pPr>
            <a:r>
              <a:rPr lang="en" sz="1100" b="1" i="0" u="none" strike="noStrike" cap="none">
                <a:solidFill>
                  <a:schemeClr val="dk2"/>
                </a:solidFill>
                <a:latin typeface="Arial"/>
                <a:ea typeface="Arial"/>
                <a:cs typeface="Arial"/>
                <a:sym typeface="Arial"/>
              </a:rPr>
              <a:t>Process group id using getpgid(0) : 2452</a:t>
            </a:r>
            <a:endParaRPr sz="1100" b="1" i="0" u="none" strike="noStrike" cap="none">
              <a:solidFill>
                <a:schemeClr val="dk2"/>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g1a7c889cb42_0_0"/>
          <p:cNvSpPr txBox="1">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getpgid()</a:t>
            </a:r>
            <a:endParaRPr dirty="0"/>
          </a:p>
        </p:txBody>
      </p:sp>
      <p:sp>
        <p:nvSpPr>
          <p:cNvPr id="120" name="Google Shape;120;g1a7c889cb42_0_0"/>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36550" algn="l" rtl="0">
              <a:lnSpc>
                <a:spcPct val="105000"/>
              </a:lnSpc>
              <a:spcBef>
                <a:spcPts val="0"/>
              </a:spcBef>
              <a:spcAft>
                <a:spcPts val="0"/>
              </a:spcAft>
              <a:buClr>
                <a:schemeClr val="dk2"/>
              </a:buClr>
              <a:buSzPts val="1700"/>
              <a:buFont typeface="Source Sans Pro"/>
              <a:buChar char="●"/>
            </a:pPr>
            <a:r>
              <a:rPr lang="en" sz="1700" b="1" u="sng" dirty="0"/>
              <a:t>Syntax  </a:t>
            </a:r>
            <a:r>
              <a:rPr lang="en" sz="1700" b="1" dirty="0"/>
              <a:t>    </a:t>
            </a:r>
            <a:endParaRPr sz="1700" b="1" dirty="0"/>
          </a:p>
          <a:p>
            <a:pPr marL="0" lvl="0" indent="0" algn="l" rtl="0">
              <a:lnSpc>
                <a:spcPct val="105000"/>
              </a:lnSpc>
              <a:spcBef>
                <a:spcPts val="0"/>
              </a:spcBef>
              <a:spcAft>
                <a:spcPts val="0"/>
              </a:spcAft>
              <a:buSzPts val="770"/>
              <a:buNone/>
            </a:pPr>
            <a:r>
              <a:rPr lang="en" sz="1700" b="1" dirty="0"/>
              <a:t>       	</a:t>
            </a:r>
            <a:r>
              <a:rPr lang="en" sz="1700" dirty="0"/>
              <a:t>pid_t  getpgid( pid_t  </a:t>
            </a:r>
            <a:r>
              <a:rPr lang="en" sz="1700" i="1" dirty="0"/>
              <a:t>pid </a:t>
            </a:r>
            <a:r>
              <a:rPr lang="en" sz="1700" dirty="0"/>
              <a:t>)</a:t>
            </a:r>
            <a:endParaRPr sz="1700" dirty="0"/>
          </a:p>
          <a:p>
            <a:pPr marL="0" lvl="0" indent="0" algn="l" rtl="0">
              <a:lnSpc>
                <a:spcPct val="105000"/>
              </a:lnSpc>
              <a:spcBef>
                <a:spcPts val="0"/>
              </a:spcBef>
              <a:spcAft>
                <a:spcPts val="0"/>
              </a:spcAft>
              <a:buClr>
                <a:schemeClr val="dk2"/>
              </a:buClr>
              <a:buSzPts val="770"/>
              <a:buFont typeface="Arial"/>
              <a:buNone/>
            </a:pPr>
            <a:endParaRPr sz="1700" dirty="0"/>
          </a:p>
          <a:p>
            <a:pPr marL="457200" lvl="0" indent="-336550" algn="l" rtl="0">
              <a:lnSpc>
                <a:spcPct val="105000"/>
              </a:lnSpc>
              <a:spcBef>
                <a:spcPts val="0"/>
              </a:spcBef>
              <a:spcAft>
                <a:spcPts val="0"/>
              </a:spcAft>
              <a:buClr>
                <a:schemeClr val="dk2"/>
              </a:buClr>
              <a:buSzPts val="1700"/>
              <a:buFont typeface="Source Sans Pro"/>
              <a:buChar char="●"/>
            </a:pPr>
            <a:r>
              <a:rPr lang="en" sz="1700" b="1" u="sng" dirty="0"/>
              <a:t>Description </a:t>
            </a:r>
            <a:endParaRPr sz="1700" b="1" u="sng" dirty="0"/>
          </a:p>
          <a:p>
            <a:pPr marL="0" lvl="0" indent="0" algn="l" rtl="0">
              <a:lnSpc>
                <a:spcPct val="105000"/>
              </a:lnSpc>
              <a:spcBef>
                <a:spcPts val="0"/>
              </a:spcBef>
              <a:spcAft>
                <a:spcPts val="0"/>
              </a:spcAft>
              <a:buSzPts val="1800"/>
              <a:buNone/>
            </a:pPr>
            <a:endParaRPr sz="1700" b="1" u="sng" dirty="0"/>
          </a:p>
          <a:p>
            <a:pPr marL="457200" lvl="0" indent="0" algn="l" rtl="0">
              <a:lnSpc>
                <a:spcPct val="105000"/>
              </a:lnSpc>
              <a:spcBef>
                <a:spcPts val="0"/>
              </a:spcBef>
              <a:spcAft>
                <a:spcPts val="0"/>
              </a:spcAft>
              <a:buSzPts val="770"/>
              <a:buNone/>
            </a:pPr>
            <a:r>
              <a:rPr lang="en" sz="1700" dirty="0"/>
              <a:t>The getpgid function returns the process group id of the process with process id equal to </a:t>
            </a:r>
            <a:r>
              <a:rPr lang="en" sz="1700" i="1" dirty="0"/>
              <a:t>pid </a:t>
            </a:r>
            <a:r>
              <a:rPr lang="en" sz="1700" dirty="0"/>
              <a:t>.</a:t>
            </a:r>
            <a:endParaRPr sz="1700" dirty="0"/>
          </a:p>
          <a:p>
            <a:pPr marL="457200" lvl="0" indent="0" algn="l" rtl="0">
              <a:lnSpc>
                <a:spcPct val="105000"/>
              </a:lnSpc>
              <a:spcBef>
                <a:spcPts val="0"/>
              </a:spcBef>
              <a:spcAft>
                <a:spcPts val="0"/>
              </a:spcAft>
              <a:buSzPts val="770"/>
              <a:buNone/>
            </a:pPr>
            <a:endParaRPr sz="1700" dirty="0"/>
          </a:p>
          <a:p>
            <a:pPr marL="457200" lvl="0" indent="0" algn="l" rtl="0">
              <a:lnSpc>
                <a:spcPct val="105000"/>
              </a:lnSpc>
              <a:spcBef>
                <a:spcPts val="0"/>
              </a:spcBef>
              <a:spcAft>
                <a:spcPts val="0"/>
              </a:spcAft>
              <a:buSzPts val="770"/>
              <a:buNone/>
            </a:pPr>
            <a:r>
              <a:rPr lang="en" sz="1700" dirty="0"/>
              <a:t>Value of 0 for the </a:t>
            </a:r>
            <a:r>
              <a:rPr lang="en" sz="1700" i="1" dirty="0"/>
              <a:t>pid </a:t>
            </a:r>
            <a:r>
              <a:rPr lang="en" sz="1700" dirty="0"/>
              <a:t>argument ( </a:t>
            </a:r>
            <a:r>
              <a:rPr lang="en" sz="1700" i="1" dirty="0"/>
              <a:t>getpgid(0)</a:t>
            </a:r>
            <a:r>
              <a:rPr lang="en" sz="1700" dirty="0"/>
              <a:t> ) return process group id of the calling process.</a:t>
            </a:r>
            <a:endParaRPr sz="1700" dirty="0"/>
          </a:p>
          <a:p>
            <a:pPr marL="457200" lvl="0" indent="0" algn="l" rtl="0">
              <a:lnSpc>
                <a:spcPct val="105000"/>
              </a:lnSpc>
              <a:spcBef>
                <a:spcPts val="0"/>
              </a:spcBef>
              <a:spcAft>
                <a:spcPts val="0"/>
              </a:spcAft>
              <a:buSzPts val="770"/>
              <a:buNone/>
            </a:pPr>
            <a:r>
              <a:rPr lang="en" sz="1700" dirty="0"/>
              <a:t>Which is equivalent to </a:t>
            </a:r>
            <a:r>
              <a:rPr lang="en" sz="1700" i="1" dirty="0"/>
              <a:t>getpgrp()</a:t>
            </a:r>
            <a:r>
              <a:rPr lang="en" sz="1700" dirty="0"/>
              <a:t> function.</a:t>
            </a:r>
            <a:endParaRPr sz="1700" dirty="0"/>
          </a:p>
          <a:p>
            <a:pPr marL="0" lvl="0" indent="0" algn="l" rtl="0">
              <a:lnSpc>
                <a:spcPct val="105000"/>
              </a:lnSpc>
              <a:spcBef>
                <a:spcPts val="0"/>
              </a:spcBef>
              <a:spcAft>
                <a:spcPts val="0"/>
              </a:spcAft>
              <a:buSzPts val="770"/>
              <a:buNone/>
            </a:pPr>
            <a:endParaRPr sz="1700" dirty="0"/>
          </a:p>
        </p:txBody>
      </p:sp>
    </p:spTree>
    <p:extLst>
      <p:ext uri="{BB962C8B-B14F-4D97-AF65-F5344CB8AC3E}">
        <p14:creationId xmlns:p14="http://schemas.microsoft.com/office/powerpoint/2010/main" val="462727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1a7c889cb42_0_7"/>
          <p:cNvSpPr txBox="1">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getpgid()</a:t>
            </a:r>
            <a:endParaRPr dirty="0"/>
          </a:p>
        </p:txBody>
      </p:sp>
      <p:sp>
        <p:nvSpPr>
          <p:cNvPr id="126" name="Google Shape;126;g1a7c889cb42_0_7"/>
          <p:cNvSpPr txBox="1">
            <a:spLocks noGrp="1"/>
          </p:cNvSpPr>
          <p:nvPr>
            <p:ph type="body" idx="1"/>
          </p:nvPr>
        </p:nvSpPr>
        <p:spPr>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Clr>
                <a:schemeClr val="dk2"/>
              </a:buClr>
              <a:buSzPts val="1700"/>
              <a:buFont typeface="Source Sans Pro"/>
              <a:buChar char="●"/>
            </a:pPr>
            <a:r>
              <a:rPr lang="en" sz="1700" b="1" u="sng" dirty="0"/>
              <a:t>Returned value</a:t>
            </a:r>
            <a:endParaRPr sz="1700" b="1" u="sng" dirty="0"/>
          </a:p>
          <a:p>
            <a:pPr marL="1371600" lvl="2" indent="-336550" algn="l" rtl="0">
              <a:lnSpc>
                <a:spcPct val="115000"/>
              </a:lnSpc>
              <a:spcBef>
                <a:spcPts val="0"/>
              </a:spcBef>
              <a:spcAft>
                <a:spcPts val="0"/>
              </a:spcAft>
              <a:buClr>
                <a:schemeClr val="dk2"/>
              </a:buClr>
              <a:buSzPts val="1700"/>
              <a:buFont typeface="Source Sans Pro"/>
              <a:buChar char="■"/>
            </a:pPr>
            <a:r>
              <a:rPr lang="en" sz="1700" dirty="0">
                <a:highlight>
                  <a:schemeClr val="lt1"/>
                </a:highlight>
              </a:rPr>
              <a:t>If successful, returns a process group ID of process </a:t>
            </a:r>
            <a:r>
              <a:rPr lang="en" sz="1700" i="1" dirty="0">
                <a:highlight>
                  <a:schemeClr val="lt1"/>
                </a:highlight>
              </a:rPr>
              <a:t>pid</a:t>
            </a:r>
            <a:r>
              <a:rPr lang="en" sz="1700" dirty="0">
                <a:highlight>
                  <a:schemeClr val="lt1"/>
                </a:highlight>
              </a:rPr>
              <a:t>.</a:t>
            </a:r>
            <a:endParaRPr sz="1700" dirty="0">
              <a:highlight>
                <a:schemeClr val="lt1"/>
              </a:highlight>
            </a:endParaRPr>
          </a:p>
          <a:p>
            <a:pPr marL="1371600" lvl="2" indent="-336550" algn="l" rtl="0">
              <a:lnSpc>
                <a:spcPct val="115000"/>
              </a:lnSpc>
              <a:spcBef>
                <a:spcPts val="0"/>
              </a:spcBef>
              <a:spcAft>
                <a:spcPts val="0"/>
              </a:spcAft>
              <a:buClr>
                <a:schemeClr val="dk2"/>
              </a:buClr>
              <a:buSzPts val="1700"/>
              <a:buFont typeface="Source Sans Pro"/>
              <a:buChar char="■"/>
            </a:pPr>
            <a:r>
              <a:rPr lang="en" sz="1700" dirty="0">
                <a:highlight>
                  <a:schemeClr val="lt1"/>
                </a:highlight>
              </a:rPr>
              <a:t>If unsuccessful, It returns -1 and sets errno to indicate the error.</a:t>
            </a:r>
            <a:endParaRPr sz="1700" b="1" u="sng" dirty="0">
              <a:highlight>
                <a:schemeClr val="lt1"/>
              </a:highlight>
            </a:endParaRPr>
          </a:p>
          <a:p>
            <a:pPr marL="457200" lvl="0" indent="0" algn="l" rtl="0">
              <a:lnSpc>
                <a:spcPct val="150000"/>
              </a:lnSpc>
              <a:spcBef>
                <a:spcPts val="0"/>
              </a:spcBef>
              <a:spcAft>
                <a:spcPts val="0"/>
              </a:spcAft>
              <a:buClr>
                <a:schemeClr val="dk2"/>
              </a:buClr>
              <a:buSzPts val="1100"/>
              <a:buFont typeface="Arial"/>
              <a:buNone/>
            </a:pPr>
            <a:endParaRPr sz="1700" b="1" u="sng" dirty="0">
              <a:highlight>
                <a:schemeClr val="lt1"/>
              </a:highlight>
            </a:endParaRPr>
          </a:p>
          <a:p>
            <a:pPr marL="457200" lvl="0" indent="-336550" algn="l" rtl="0">
              <a:lnSpc>
                <a:spcPct val="150000"/>
              </a:lnSpc>
              <a:spcBef>
                <a:spcPts val="1200"/>
              </a:spcBef>
              <a:spcAft>
                <a:spcPts val="0"/>
              </a:spcAft>
              <a:buClr>
                <a:srgbClr val="161616"/>
              </a:buClr>
              <a:buSzPts val="1700"/>
              <a:buFont typeface="Source Sans Pro"/>
              <a:buChar char="●"/>
            </a:pPr>
            <a:r>
              <a:rPr lang="en" sz="1700" b="1" u="sng" dirty="0">
                <a:highlight>
                  <a:schemeClr val="lt1"/>
                </a:highlight>
              </a:rPr>
              <a:t>Occurrence of Errors</a:t>
            </a:r>
            <a:endParaRPr sz="1700" b="1" dirty="0">
              <a:highlight>
                <a:schemeClr val="lt1"/>
              </a:highlight>
            </a:endParaRPr>
          </a:p>
          <a:p>
            <a:pPr marL="914400" lvl="1" indent="-336550" algn="l" rtl="0">
              <a:lnSpc>
                <a:spcPct val="150000"/>
              </a:lnSpc>
              <a:spcBef>
                <a:spcPts val="0"/>
              </a:spcBef>
              <a:spcAft>
                <a:spcPts val="0"/>
              </a:spcAft>
              <a:buClr>
                <a:srgbClr val="161616"/>
              </a:buClr>
              <a:buSzPts val="1700"/>
              <a:buFont typeface="Source Sans Pro"/>
              <a:buChar char="○"/>
            </a:pPr>
            <a:r>
              <a:rPr lang="en" sz="1700" dirty="0">
                <a:highlight>
                  <a:schemeClr val="lt1"/>
                </a:highlight>
              </a:rPr>
              <a:t>One of the following error conditions exists:</a:t>
            </a:r>
            <a:endParaRPr sz="1700" dirty="0">
              <a:highlight>
                <a:schemeClr val="lt1"/>
              </a:highlight>
            </a:endParaRPr>
          </a:p>
          <a:p>
            <a:pPr marL="1371600" lvl="2" indent="-336550" algn="l" rtl="0">
              <a:lnSpc>
                <a:spcPct val="150000"/>
              </a:lnSpc>
              <a:spcBef>
                <a:spcPts val="0"/>
              </a:spcBef>
              <a:spcAft>
                <a:spcPts val="0"/>
              </a:spcAft>
              <a:buClr>
                <a:srgbClr val="161616"/>
              </a:buClr>
              <a:buSzPts val="1700"/>
              <a:buFont typeface="Source Sans Pro"/>
              <a:buChar char="■"/>
            </a:pPr>
            <a:r>
              <a:rPr lang="en" sz="1700" dirty="0">
                <a:highlight>
                  <a:schemeClr val="lt1"/>
                </a:highlight>
              </a:rPr>
              <a:t>There is no process with a process ID equal to </a:t>
            </a:r>
            <a:r>
              <a:rPr lang="en" sz="1700" i="1" dirty="0">
                <a:highlight>
                  <a:schemeClr val="lt1"/>
                </a:highlight>
              </a:rPr>
              <a:t>pid</a:t>
            </a:r>
            <a:r>
              <a:rPr lang="en" sz="1700" dirty="0">
                <a:highlight>
                  <a:schemeClr val="lt1"/>
                </a:highlight>
              </a:rPr>
              <a:t>.</a:t>
            </a:r>
            <a:endParaRPr sz="1700" dirty="0">
              <a:highlight>
                <a:schemeClr val="lt1"/>
              </a:highlight>
            </a:endParaRPr>
          </a:p>
          <a:p>
            <a:pPr marL="1371600" lvl="2" indent="-336550" algn="l" rtl="0">
              <a:lnSpc>
                <a:spcPct val="150000"/>
              </a:lnSpc>
              <a:spcBef>
                <a:spcPts val="0"/>
              </a:spcBef>
              <a:spcAft>
                <a:spcPts val="0"/>
              </a:spcAft>
              <a:buClr>
                <a:srgbClr val="161616"/>
              </a:buClr>
              <a:buSzPts val="1700"/>
              <a:buFont typeface="Source Sans Pro"/>
              <a:buChar char="■"/>
            </a:pPr>
            <a:r>
              <a:rPr lang="en" sz="1700" dirty="0">
                <a:highlight>
                  <a:schemeClr val="lt1"/>
                </a:highlight>
              </a:rPr>
              <a:t>The process </a:t>
            </a:r>
            <a:r>
              <a:rPr lang="en" sz="1700" i="1" dirty="0">
                <a:highlight>
                  <a:schemeClr val="lt1"/>
                </a:highlight>
              </a:rPr>
              <a:t>pid</a:t>
            </a:r>
            <a:r>
              <a:rPr lang="en" sz="1700" dirty="0">
                <a:highlight>
                  <a:schemeClr val="lt1"/>
                </a:highlight>
              </a:rPr>
              <a:t> is not in the same session as the calling process, and can’t access the process group ID of that process from the calling process.</a:t>
            </a:r>
            <a:endParaRPr sz="1700" dirty="0"/>
          </a:p>
        </p:txBody>
      </p:sp>
    </p:spTree>
    <p:extLst>
      <p:ext uri="{BB962C8B-B14F-4D97-AF65-F5344CB8AC3E}">
        <p14:creationId xmlns:p14="http://schemas.microsoft.com/office/powerpoint/2010/main" val="40420883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1a7c889cb42_0_16"/>
          <p:cNvSpPr txBox="1">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Example of getpgid()</a:t>
            </a:r>
            <a:endParaRPr dirty="0"/>
          </a:p>
        </p:txBody>
      </p:sp>
      <p:sp>
        <p:nvSpPr>
          <p:cNvPr id="132" name="Google Shape;132;g1a7c889cb42_0_16"/>
          <p:cNvSpPr txBox="1">
            <a:spLocks noGrp="1"/>
          </p:cNvSpPr>
          <p:nvPr>
            <p:ph type="body" idx="1"/>
          </p:nvPr>
        </p:nvSpPr>
        <p:spPr>
          <a:xfrm>
            <a:off x="311700" y="1152475"/>
            <a:ext cx="8520600" cy="36750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SzPts val="1800"/>
              <a:buNone/>
            </a:pPr>
            <a:r>
              <a:rPr lang="en" sz="1700" dirty="0">
                <a:highlight>
                  <a:schemeClr val="lt1"/>
                </a:highlight>
              </a:rPr>
              <a:t>pgid = getpgid(pid);	//pgid stores process group id of </a:t>
            </a:r>
            <a:r>
              <a:rPr lang="en" sz="1700" i="1" dirty="0">
                <a:highlight>
                  <a:schemeClr val="lt1"/>
                </a:highlight>
              </a:rPr>
              <a:t>pid</a:t>
            </a:r>
            <a:endParaRPr sz="1700" i="1" dirty="0">
              <a:highlight>
                <a:schemeClr val="lt1"/>
              </a:highlight>
            </a:endParaRPr>
          </a:p>
          <a:p>
            <a:pPr marL="457200" lvl="0" indent="457200" algn="l" rtl="0">
              <a:lnSpc>
                <a:spcPct val="115000"/>
              </a:lnSpc>
              <a:spcBef>
                <a:spcPts val="0"/>
              </a:spcBef>
              <a:spcAft>
                <a:spcPts val="0"/>
              </a:spcAft>
              <a:buSzPts val="1800"/>
              <a:buNone/>
            </a:pPr>
            <a:r>
              <a:rPr lang="en" sz="1700" dirty="0">
                <a:highlight>
                  <a:schemeClr val="lt1"/>
                </a:highlight>
              </a:rPr>
              <a:t>if ( pgid  == -1 ) {</a:t>
            </a:r>
            <a:endParaRPr sz="1700" dirty="0">
              <a:highlight>
                <a:schemeClr val="lt1"/>
              </a:highlight>
            </a:endParaRPr>
          </a:p>
          <a:p>
            <a:pPr marL="457200" lvl="0" indent="457200" algn="l" rtl="0">
              <a:lnSpc>
                <a:spcPct val="115000"/>
              </a:lnSpc>
              <a:spcBef>
                <a:spcPts val="0"/>
              </a:spcBef>
              <a:spcAft>
                <a:spcPts val="0"/>
              </a:spcAft>
              <a:buSzPts val="1800"/>
              <a:buNone/>
            </a:pPr>
            <a:r>
              <a:rPr lang="en" sz="1700" dirty="0">
                <a:highlight>
                  <a:schemeClr val="lt1"/>
                </a:highlight>
              </a:rPr>
              <a:t>//error ocurred</a:t>
            </a:r>
            <a:endParaRPr sz="1700" dirty="0">
              <a:highlight>
                <a:schemeClr val="lt1"/>
              </a:highlight>
            </a:endParaRPr>
          </a:p>
          <a:p>
            <a:pPr marL="457200" lvl="0" indent="0" algn="l" rtl="0">
              <a:lnSpc>
                <a:spcPct val="115000"/>
              </a:lnSpc>
              <a:spcBef>
                <a:spcPts val="0"/>
              </a:spcBef>
              <a:spcAft>
                <a:spcPts val="0"/>
              </a:spcAft>
              <a:buSzPts val="1800"/>
              <a:buNone/>
            </a:pPr>
            <a:r>
              <a:rPr lang="en" sz="1700" dirty="0">
                <a:highlight>
                  <a:schemeClr val="lt1"/>
                </a:highlight>
              </a:rPr>
              <a:t>	…}</a:t>
            </a:r>
            <a:endParaRPr sz="1700" dirty="0">
              <a:highlight>
                <a:schemeClr val="lt1"/>
              </a:highlight>
            </a:endParaRPr>
          </a:p>
          <a:p>
            <a:pPr marL="0" lvl="0" indent="0" algn="l" rtl="0">
              <a:lnSpc>
                <a:spcPct val="115000"/>
              </a:lnSpc>
              <a:spcBef>
                <a:spcPts val="0"/>
              </a:spcBef>
              <a:spcAft>
                <a:spcPts val="0"/>
              </a:spcAft>
              <a:buSzPts val="1800"/>
              <a:buNone/>
            </a:pPr>
            <a:endParaRPr sz="1700" dirty="0">
              <a:highlight>
                <a:schemeClr val="lt1"/>
              </a:highlight>
            </a:endParaRPr>
          </a:p>
          <a:p>
            <a:pPr marL="457200" lvl="0" indent="457200" algn="l" rtl="0">
              <a:lnSpc>
                <a:spcPct val="115000"/>
              </a:lnSpc>
              <a:spcBef>
                <a:spcPts val="0"/>
              </a:spcBef>
              <a:spcAft>
                <a:spcPts val="0"/>
              </a:spcAft>
              <a:buSzPts val="1800"/>
              <a:buNone/>
            </a:pPr>
            <a:r>
              <a:rPr lang="en" sz="1700" dirty="0">
                <a:highlight>
                  <a:schemeClr val="lt1"/>
                </a:highlight>
              </a:rPr>
              <a:t>else if ( pgid ==  getpgid(0) ) {</a:t>
            </a:r>
            <a:endParaRPr sz="1700" dirty="0">
              <a:highlight>
                <a:schemeClr val="lt1"/>
              </a:highlight>
            </a:endParaRPr>
          </a:p>
          <a:p>
            <a:pPr marL="457200" lvl="0" indent="457200" algn="l" rtl="0">
              <a:lnSpc>
                <a:spcPct val="115000"/>
              </a:lnSpc>
              <a:spcBef>
                <a:spcPts val="0"/>
              </a:spcBef>
              <a:spcAft>
                <a:spcPts val="0"/>
              </a:spcAft>
              <a:buSzPts val="1800"/>
              <a:buNone/>
            </a:pPr>
            <a:r>
              <a:rPr lang="en" sz="1700" dirty="0">
                <a:highlight>
                  <a:schemeClr val="lt1"/>
                </a:highlight>
              </a:rPr>
              <a:t>// pid is of same process group as calling process</a:t>
            </a:r>
            <a:endParaRPr sz="1700" dirty="0">
              <a:highlight>
                <a:schemeClr val="lt1"/>
              </a:highlight>
            </a:endParaRPr>
          </a:p>
          <a:p>
            <a:pPr marL="457200" lvl="0" indent="457200" algn="l" rtl="0">
              <a:lnSpc>
                <a:spcPct val="115000"/>
              </a:lnSpc>
              <a:spcBef>
                <a:spcPts val="0"/>
              </a:spcBef>
              <a:spcAft>
                <a:spcPts val="0"/>
              </a:spcAft>
              <a:buSzPts val="1800"/>
              <a:buNone/>
            </a:pPr>
            <a:r>
              <a:rPr lang="en" sz="1700" dirty="0">
                <a:highlight>
                  <a:schemeClr val="lt1"/>
                </a:highlight>
              </a:rPr>
              <a:t>…}</a:t>
            </a:r>
            <a:endParaRPr sz="1700" dirty="0">
              <a:highlight>
                <a:schemeClr val="lt1"/>
              </a:highlight>
            </a:endParaRPr>
          </a:p>
          <a:p>
            <a:pPr marL="457200" lvl="0" indent="457200" algn="l" rtl="0">
              <a:lnSpc>
                <a:spcPct val="115000"/>
              </a:lnSpc>
              <a:spcBef>
                <a:spcPts val="0"/>
              </a:spcBef>
              <a:spcAft>
                <a:spcPts val="0"/>
              </a:spcAft>
              <a:buSzPts val="1800"/>
              <a:buNone/>
            </a:pPr>
            <a:endParaRPr sz="1700" dirty="0">
              <a:highlight>
                <a:schemeClr val="lt1"/>
              </a:highlight>
            </a:endParaRPr>
          </a:p>
          <a:p>
            <a:pPr marL="457200" lvl="0" indent="0" algn="l" rtl="0">
              <a:lnSpc>
                <a:spcPct val="105000"/>
              </a:lnSpc>
              <a:spcBef>
                <a:spcPts val="0"/>
              </a:spcBef>
              <a:spcAft>
                <a:spcPts val="0"/>
              </a:spcAft>
              <a:buSzPts val="770"/>
              <a:buNone/>
            </a:pPr>
            <a:r>
              <a:rPr lang="en" sz="1700" dirty="0"/>
              <a:t>	else{</a:t>
            </a:r>
            <a:endParaRPr sz="1700" dirty="0"/>
          </a:p>
          <a:p>
            <a:pPr marL="457200" lvl="0" indent="0" algn="l" rtl="0">
              <a:lnSpc>
                <a:spcPct val="105000"/>
              </a:lnSpc>
              <a:spcBef>
                <a:spcPts val="0"/>
              </a:spcBef>
              <a:spcAft>
                <a:spcPts val="0"/>
              </a:spcAft>
              <a:buSzPts val="770"/>
              <a:buNone/>
            </a:pPr>
            <a:r>
              <a:rPr lang="en" sz="1700" dirty="0"/>
              <a:t>	//pid is of different process group to calling process</a:t>
            </a:r>
            <a:endParaRPr sz="1700" dirty="0"/>
          </a:p>
          <a:p>
            <a:pPr marL="457200" lvl="0" indent="457200" algn="l" rtl="0">
              <a:lnSpc>
                <a:spcPct val="105000"/>
              </a:lnSpc>
              <a:spcBef>
                <a:spcPts val="0"/>
              </a:spcBef>
              <a:spcAft>
                <a:spcPts val="0"/>
              </a:spcAft>
              <a:buSzPts val="770"/>
              <a:buNone/>
            </a:pPr>
            <a:r>
              <a:rPr lang="en" sz="1700" dirty="0"/>
              <a:t>…}</a:t>
            </a:r>
            <a:endParaRPr sz="1700" dirty="0"/>
          </a:p>
        </p:txBody>
      </p:sp>
    </p:spTree>
    <p:extLst>
      <p:ext uri="{BB962C8B-B14F-4D97-AF65-F5344CB8AC3E}">
        <p14:creationId xmlns:p14="http://schemas.microsoft.com/office/powerpoint/2010/main" val="479437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setpgrp()</a:t>
            </a:r>
            <a:endParaRPr sz="2700" dirty="0"/>
          </a:p>
        </p:txBody>
      </p:sp>
      <p:sp>
        <p:nvSpPr>
          <p:cNvPr id="147" name="Google Shape;147;p8"/>
          <p:cNvSpPr txBox="1"/>
          <p:nvPr/>
        </p:nvSpPr>
        <p:spPr>
          <a:xfrm>
            <a:off x="311700" y="1148000"/>
            <a:ext cx="7905900" cy="3557700"/>
          </a:xfrm>
          <a:prstGeom prst="rect">
            <a:avLst/>
          </a:prstGeom>
          <a:solidFill>
            <a:schemeClr val="lt1"/>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Source Sans Pro"/>
              <a:buChar char="●"/>
            </a:pPr>
            <a:r>
              <a:rPr lang="en" sz="1800" b="0" i="0" u="sng" strike="noStrike" cap="none" dirty="0">
                <a:latin typeface="Source Sans Pro"/>
                <a:ea typeface="Source Sans Pro"/>
                <a:cs typeface="Source Sans Pro"/>
                <a:sym typeface="Source Sans Pro"/>
              </a:rPr>
              <a:t>Signature</a:t>
            </a:r>
            <a:r>
              <a:rPr lang="en" sz="1800" b="0" i="0" u="none" strike="noStrike" cap="none" dirty="0">
                <a:latin typeface="Source Sans Pro"/>
                <a:ea typeface="Source Sans Pro"/>
                <a:cs typeface="Source Sans Pro"/>
                <a:sym typeface="Source Sans Pro"/>
              </a:rPr>
              <a:t> :-</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1" i="0" u="none" strike="noStrike" cap="none" dirty="0">
                <a:latin typeface="Source Sans Pro"/>
                <a:ea typeface="Source Sans Pro"/>
                <a:cs typeface="Source Sans Pro"/>
                <a:sym typeface="Source Sans Pro"/>
              </a:rPr>
              <a:t>pid.t	setpgrp(void)</a:t>
            </a:r>
            <a:endParaRPr sz="1800" b="1"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1"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dirty="0">
                <a:latin typeface="Source Sans Pro"/>
                <a:ea typeface="Source Sans Pro"/>
                <a:cs typeface="Source Sans Pro"/>
                <a:sym typeface="Source Sans Pro"/>
              </a:rPr>
              <a:t>Parameter : </a:t>
            </a:r>
            <a:r>
              <a:rPr lang="en" sz="1800" b="0" i="0" u="none" strike="noStrike" cap="none" dirty="0">
                <a:latin typeface="Source Sans Pro"/>
                <a:ea typeface="Source Sans Pro"/>
                <a:cs typeface="Source Sans Pro"/>
                <a:sym typeface="Source Sans Pro"/>
              </a:rPr>
              <a:t>No parameter</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dirty="0">
                <a:latin typeface="Source Sans Pro"/>
                <a:ea typeface="Source Sans Pro"/>
                <a:cs typeface="Source Sans Pro"/>
                <a:sym typeface="Source Sans Pro"/>
              </a:rPr>
              <a:t>Return Value : </a:t>
            </a:r>
            <a:r>
              <a:rPr lang="en" sz="1800" b="0" i="0" u="none" strike="noStrike" cap="none" dirty="0">
                <a:latin typeface="Source Sans Pro"/>
                <a:ea typeface="Source Sans Pro"/>
                <a:cs typeface="Source Sans Pro"/>
                <a:sym typeface="Source Sans Pro"/>
              </a:rPr>
              <a:t>returns the new process group ID </a:t>
            </a: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dirty="0">
                <a:latin typeface="Source Sans Pro"/>
                <a:ea typeface="Source Sans Pro"/>
                <a:cs typeface="Source Sans Pro"/>
                <a:sym typeface="Source Sans Pro"/>
              </a:rPr>
              <a:t>Header Files :   </a:t>
            </a:r>
            <a:r>
              <a:rPr lang="en" sz="1800" b="0" i="0" u="none" strike="noStrike" cap="none" dirty="0">
                <a:latin typeface="Source Sans Pro"/>
                <a:ea typeface="Source Sans Pro"/>
                <a:cs typeface="Source Sans Pro"/>
                <a:sym typeface="Source Sans Pro"/>
              </a:rPr>
              <a:t>#include &lt;sys/types.h&gt;</a:t>
            </a:r>
            <a:endParaRPr sz="1800" b="0" i="0" u="none" strike="noStrike" cap="none" dirty="0">
              <a:latin typeface="Source Sans Pro"/>
              <a:ea typeface="Source Sans Pro"/>
              <a:cs typeface="Source Sans Pro"/>
              <a:sym typeface="Source Sans Pro"/>
            </a:endParaRPr>
          </a:p>
          <a:p>
            <a:pPr marL="1371600" marR="0" lvl="0" indent="457200" algn="l" rtl="0">
              <a:lnSpc>
                <a:spcPct val="100000"/>
              </a:lnSpc>
              <a:spcBef>
                <a:spcPts val="0"/>
              </a:spcBef>
              <a:spcAft>
                <a:spcPts val="0"/>
              </a:spcAft>
              <a:buClr>
                <a:srgbClr val="000000"/>
              </a:buClr>
              <a:buSzPts val="1800"/>
              <a:buFont typeface="Arial"/>
              <a:buNone/>
            </a:pPr>
            <a:r>
              <a:rPr lang="en" sz="1800" b="0" i="0" u="none" strike="noStrike" cap="none" dirty="0">
                <a:latin typeface="Source Sans Pro"/>
                <a:ea typeface="Source Sans Pro"/>
                <a:cs typeface="Source Sans Pro"/>
                <a:sym typeface="Source Sans Pro"/>
              </a:rPr>
              <a:t>#include &lt;unistd.h&gt;</a:t>
            </a:r>
            <a:endParaRPr sz="1800" b="0" i="0" u="none" strike="noStrike" cap="none" dirty="0">
              <a:latin typeface="Source Sans Pro"/>
              <a:ea typeface="Source Sans Pro"/>
              <a:cs typeface="Source Sans Pro"/>
              <a:sym typeface="Source Sans Pr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9"/>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setpgrp()</a:t>
            </a:r>
            <a:endParaRPr sz="2700" dirty="0"/>
          </a:p>
        </p:txBody>
      </p:sp>
      <p:sp>
        <p:nvSpPr>
          <p:cNvPr id="153" name="Google Shape;153;p9"/>
          <p:cNvSpPr txBox="1"/>
          <p:nvPr/>
        </p:nvSpPr>
        <p:spPr>
          <a:xfrm>
            <a:off x="311700" y="1148000"/>
            <a:ext cx="7905900" cy="3557700"/>
          </a:xfrm>
          <a:prstGeom prst="rect">
            <a:avLst/>
          </a:prstGeom>
          <a:solidFill>
            <a:schemeClr val="lt1"/>
          </a:solidFill>
          <a:ln>
            <a:noFill/>
          </a:ln>
        </p:spPr>
        <p:txBody>
          <a:bodyPr spcFirstLastPara="1" wrap="square" lIns="91425" tIns="91425" rIns="91425" bIns="91425" anchor="t" anchorCtr="0">
            <a:noAutofit/>
          </a:bodyPr>
          <a:lstStyle/>
          <a:p>
            <a:pPr marL="457200" indent="-342900" algn="just">
              <a:buClr>
                <a:srgbClr val="000000"/>
              </a:buClr>
              <a:buSzPts val="1800"/>
              <a:buFont typeface="Source Sans Pro"/>
              <a:buChar char="●"/>
            </a:pPr>
            <a:r>
              <a:rPr lang="en-US" dirty="0">
                <a:solidFill>
                  <a:srgbClr val="000000"/>
                </a:solidFill>
                <a:latin typeface="Source Sans Pro"/>
                <a:ea typeface="Source Sans Pro"/>
              </a:rPr>
              <a:t>If the calling process is not already a session leader, </a:t>
            </a:r>
            <a:r>
              <a:rPr lang="en-US" dirty="0" err="1">
                <a:solidFill>
                  <a:srgbClr val="000000"/>
                </a:solidFill>
                <a:latin typeface="Source Sans Pro"/>
                <a:ea typeface="Source Sans Pro"/>
              </a:rPr>
              <a:t>setpgrp</a:t>
            </a:r>
            <a:r>
              <a:rPr lang="en-US" dirty="0">
                <a:solidFill>
                  <a:srgbClr val="000000"/>
                </a:solidFill>
                <a:latin typeface="Source Sans Pro"/>
                <a:ea typeface="Source Sans Pro"/>
              </a:rPr>
              <a:t>() sets the process group ID of the calling process to the process ID of the calling process. </a:t>
            </a:r>
          </a:p>
          <a:p>
            <a:pPr marL="457200" indent="-342900" algn="just">
              <a:buClr>
                <a:srgbClr val="000000"/>
              </a:buClr>
              <a:buSzPts val="1800"/>
              <a:buFont typeface="Source Sans Pro"/>
              <a:buChar char="●"/>
            </a:pPr>
            <a:r>
              <a:rPr lang="en-US" dirty="0">
                <a:solidFill>
                  <a:srgbClr val="000000"/>
                </a:solidFill>
                <a:latin typeface="Source Sans Pro"/>
                <a:ea typeface="Source Sans Pro"/>
              </a:rPr>
              <a:t>If </a:t>
            </a:r>
            <a:r>
              <a:rPr lang="en-US" dirty="0" err="1">
                <a:solidFill>
                  <a:srgbClr val="000000"/>
                </a:solidFill>
                <a:latin typeface="Source Sans Pro"/>
                <a:ea typeface="Source Sans Pro"/>
              </a:rPr>
              <a:t>setpgrp</a:t>
            </a:r>
            <a:r>
              <a:rPr lang="en-US" dirty="0">
                <a:solidFill>
                  <a:srgbClr val="000000"/>
                </a:solidFill>
                <a:latin typeface="Source Sans Pro"/>
                <a:ea typeface="Source Sans Pro"/>
              </a:rPr>
              <a:t>() creates a new session, then the new session has no controlling terminal.</a:t>
            </a:r>
          </a:p>
          <a:p>
            <a:pPr marL="457200" indent="-342900" algn="just">
              <a:buClr>
                <a:srgbClr val="000000"/>
              </a:buClr>
              <a:buSzPts val="1800"/>
              <a:buFont typeface="Source Sans Pro"/>
              <a:buChar char="●"/>
            </a:pPr>
            <a:r>
              <a:rPr lang="en-US" dirty="0">
                <a:solidFill>
                  <a:srgbClr val="000000"/>
                </a:solidFill>
                <a:latin typeface="Source Sans Pro"/>
                <a:ea typeface="Source Sans Pro"/>
              </a:rPr>
              <a:t>The </a:t>
            </a:r>
            <a:r>
              <a:rPr lang="en-US" dirty="0" err="1">
                <a:solidFill>
                  <a:srgbClr val="000000"/>
                </a:solidFill>
                <a:latin typeface="Source Sans Pro"/>
                <a:ea typeface="Source Sans Pro"/>
              </a:rPr>
              <a:t>setpgrp</a:t>
            </a:r>
            <a:r>
              <a:rPr lang="en-US" dirty="0">
                <a:solidFill>
                  <a:srgbClr val="000000"/>
                </a:solidFill>
                <a:latin typeface="Source Sans Pro"/>
                <a:ea typeface="Source Sans Pro"/>
              </a:rPr>
              <a:t>() function has no effect when the calling process is a session leader.</a:t>
            </a:r>
            <a:endParaRPr sz="1800" b="0" i="0" u="none" strike="noStrike" cap="none" dirty="0">
              <a:solidFill>
                <a:srgbClr val="000000"/>
              </a:solidFill>
              <a:latin typeface="Source Sans Pro"/>
              <a:ea typeface="Source Sans Pro"/>
              <a:cs typeface="Source Sans Pro"/>
              <a:sym typeface="Source Sans Pro"/>
            </a:endParaRPr>
          </a:p>
          <a:p>
            <a:pPr marL="457200" lvl="0" indent="-342900" algn="just">
              <a:buClr>
                <a:srgbClr val="000000"/>
              </a:buClr>
              <a:buSzPts val="1800"/>
              <a:buFont typeface="Source Sans Pro"/>
              <a:buChar char="●"/>
            </a:pPr>
            <a:r>
              <a:rPr lang="en-US" dirty="0"/>
              <a:t>Upon completion, </a:t>
            </a:r>
            <a:r>
              <a:rPr lang="en-US" i="1" dirty="0" err="1"/>
              <a:t>setpgrp</a:t>
            </a:r>
            <a:r>
              <a:rPr lang="en-US" i="1" dirty="0"/>
              <a:t>()</a:t>
            </a:r>
            <a:r>
              <a:rPr lang="en-US" dirty="0"/>
              <a:t> returns the process group ID.</a:t>
            </a:r>
          </a:p>
          <a:p>
            <a:pPr marL="457200" lvl="0" indent="-342900" algn="just">
              <a:buClr>
                <a:srgbClr val="000000"/>
              </a:buClr>
              <a:buSzPts val="1800"/>
              <a:buFont typeface="Source Sans Pro"/>
              <a:buChar char="●"/>
            </a:pPr>
            <a:r>
              <a:rPr lang="en-IN" dirty="0"/>
              <a:t>No errors are defined.</a:t>
            </a:r>
            <a:endParaRPr sz="1800" b="0" i="0" u="none" strike="noStrike" cap="none" dirty="0">
              <a:solidFill>
                <a:srgbClr val="000000"/>
              </a:solidFill>
              <a:latin typeface="Source Sans Pro"/>
              <a:ea typeface="Source Sans Pro"/>
              <a:cs typeface="Source Sans Pro"/>
              <a:sym typeface="Source Sans P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setpgrp() -  Example </a:t>
            </a:r>
            <a:endParaRPr sz="2700" dirty="0"/>
          </a:p>
        </p:txBody>
      </p:sp>
      <p:sp>
        <p:nvSpPr>
          <p:cNvPr id="159" name="Google Shape;159;p10"/>
          <p:cNvSpPr txBox="1"/>
          <p:nvPr/>
        </p:nvSpPr>
        <p:spPr>
          <a:xfrm>
            <a:off x="311700" y="1148000"/>
            <a:ext cx="8224200" cy="3935700"/>
          </a:xfrm>
          <a:prstGeom prst="rect">
            <a:avLst/>
          </a:prstGeom>
          <a:solidFill>
            <a:schemeClr val="lt1"/>
          </a:solidFill>
          <a:ln>
            <a:noFill/>
          </a:ln>
        </p:spPr>
        <p:txBody>
          <a:bodyPr spcFirstLastPara="1" wrap="square" lIns="91425" tIns="91425" rIns="91425" bIns="91425" anchor="t" anchorCtr="0">
            <a:noAutofit/>
          </a:bodyPr>
          <a:lstStyle/>
          <a:p>
            <a:r>
              <a:rPr lang="en-IN" sz="1100" dirty="0"/>
              <a:t>#include&lt;</a:t>
            </a:r>
            <a:r>
              <a:rPr lang="en-IN" sz="1100" dirty="0" err="1"/>
              <a:t>unistd.h</a:t>
            </a:r>
            <a:r>
              <a:rPr lang="en-IN" sz="1100" dirty="0"/>
              <a:t>&gt;</a:t>
            </a:r>
          </a:p>
          <a:p>
            <a:r>
              <a:rPr lang="en-IN" sz="1100" dirty="0"/>
              <a:t>#include&lt;</a:t>
            </a:r>
            <a:r>
              <a:rPr lang="en-IN" sz="1100" dirty="0" err="1"/>
              <a:t>unistd.h</a:t>
            </a:r>
            <a:r>
              <a:rPr lang="en-IN" sz="1100" dirty="0"/>
              <a:t>&gt;</a:t>
            </a:r>
          </a:p>
          <a:p>
            <a:r>
              <a:rPr lang="en-IN" sz="1100" dirty="0"/>
              <a:t>#include&lt;</a:t>
            </a:r>
            <a:r>
              <a:rPr lang="en-IN" sz="1100" dirty="0" err="1"/>
              <a:t>stdio.h</a:t>
            </a:r>
            <a:r>
              <a:rPr lang="en-IN" sz="1100" dirty="0"/>
              <a:t>&gt;</a:t>
            </a:r>
          </a:p>
          <a:p>
            <a:r>
              <a:rPr lang="en-IN" sz="1100" dirty="0"/>
              <a:t>#include &lt;sys/</a:t>
            </a:r>
            <a:r>
              <a:rPr lang="en-IN" sz="1100" dirty="0" err="1"/>
              <a:t>wait.h</a:t>
            </a:r>
            <a:r>
              <a:rPr lang="en-IN" sz="1100" dirty="0"/>
              <a:t>&gt;</a:t>
            </a:r>
          </a:p>
          <a:p>
            <a:r>
              <a:rPr lang="en-IN" sz="1100" dirty="0" err="1"/>
              <a:t>int</a:t>
            </a:r>
            <a:r>
              <a:rPr lang="en-IN" sz="1100" dirty="0"/>
              <a:t> main() {</a:t>
            </a:r>
          </a:p>
          <a:p>
            <a:r>
              <a:rPr lang="en-IN" sz="1100" dirty="0"/>
              <a:t>    </a:t>
            </a:r>
            <a:r>
              <a:rPr lang="en-IN" sz="1100" dirty="0" err="1"/>
              <a:t>int</a:t>
            </a:r>
            <a:r>
              <a:rPr lang="en-IN" sz="1100" dirty="0"/>
              <a:t> status;</a:t>
            </a:r>
          </a:p>
          <a:p>
            <a:r>
              <a:rPr lang="en-IN" sz="1100" dirty="0"/>
              <a:t>    </a:t>
            </a:r>
            <a:r>
              <a:rPr lang="en-IN" sz="1100" dirty="0" err="1"/>
              <a:t>int</a:t>
            </a:r>
            <a:r>
              <a:rPr lang="en-IN" sz="1100" dirty="0"/>
              <a:t> </a:t>
            </a:r>
            <a:r>
              <a:rPr lang="en-IN" sz="1100" dirty="0" err="1"/>
              <a:t>pid</a:t>
            </a:r>
            <a:r>
              <a:rPr lang="en-IN" sz="1100" dirty="0"/>
              <a:t>=fork();</a:t>
            </a:r>
          </a:p>
          <a:p>
            <a:r>
              <a:rPr lang="en-IN" sz="1100" dirty="0"/>
              <a:t>    if (</a:t>
            </a:r>
            <a:r>
              <a:rPr lang="en-IN" sz="1100" dirty="0" err="1"/>
              <a:t>pid</a:t>
            </a:r>
            <a:r>
              <a:rPr lang="en-IN" sz="1100" dirty="0"/>
              <a:t>==0) </a:t>
            </a:r>
          </a:p>
          <a:p>
            <a:r>
              <a:rPr lang="en-IN" sz="1100" dirty="0"/>
              <a:t>    {</a:t>
            </a:r>
          </a:p>
          <a:p>
            <a:r>
              <a:rPr lang="en-IN" sz="1100" dirty="0"/>
              <a:t>        </a:t>
            </a:r>
            <a:r>
              <a:rPr lang="en-IN" sz="1100" dirty="0" err="1"/>
              <a:t>printf</a:t>
            </a:r>
            <a:r>
              <a:rPr lang="en-IN" sz="1100" dirty="0"/>
              <a:t>("\</a:t>
            </a:r>
            <a:r>
              <a:rPr lang="en-IN" sz="1100" dirty="0" err="1"/>
              <a:t>nChild</a:t>
            </a:r>
            <a:r>
              <a:rPr lang="en-IN" sz="1100" dirty="0"/>
              <a:t> process </a:t>
            </a:r>
            <a:r>
              <a:rPr lang="en-IN" sz="1100" dirty="0" err="1"/>
              <a:t>pid</a:t>
            </a:r>
            <a:r>
              <a:rPr lang="en-IN" sz="1100" dirty="0"/>
              <a:t> : %d\n",</a:t>
            </a:r>
            <a:r>
              <a:rPr lang="en-IN" sz="1100" dirty="0" err="1"/>
              <a:t>getpid</a:t>
            </a:r>
            <a:r>
              <a:rPr lang="en-IN" sz="1100" dirty="0"/>
              <a:t>());</a:t>
            </a:r>
          </a:p>
          <a:p>
            <a:r>
              <a:rPr lang="en-IN" sz="1100" dirty="0"/>
              <a:t>        </a:t>
            </a:r>
            <a:r>
              <a:rPr lang="en-IN" sz="1100" dirty="0" err="1"/>
              <a:t>printf</a:t>
            </a:r>
            <a:r>
              <a:rPr lang="en-IN" sz="1100" dirty="0"/>
              <a:t>("Process group id using </a:t>
            </a:r>
            <a:r>
              <a:rPr lang="en-IN" sz="1100" dirty="0" err="1"/>
              <a:t>getpgrp</a:t>
            </a:r>
            <a:r>
              <a:rPr lang="en-IN" sz="1100" dirty="0"/>
              <a:t>() : %d\n",</a:t>
            </a:r>
            <a:r>
              <a:rPr lang="en-IN" sz="1100" dirty="0" err="1"/>
              <a:t>getpgrp</a:t>
            </a:r>
            <a:r>
              <a:rPr lang="en-IN" sz="1100" dirty="0"/>
              <a:t>());</a:t>
            </a:r>
          </a:p>
          <a:p>
            <a:r>
              <a:rPr lang="en-IN" sz="1100" dirty="0"/>
              <a:t>        //here problem it print 0 in place of group ID</a:t>
            </a:r>
          </a:p>
          <a:p>
            <a:r>
              <a:rPr lang="en-IN" sz="1100" dirty="0"/>
              <a:t>        </a:t>
            </a:r>
            <a:r>
              <a:rPr lang="en-IN" sz="1100" dirty="0" err="1"/>
              <a:t>printf</a:t>
            </a:r>
            <a:r>
              <a:rPr lang="en-IN" sz="1100" dirty="0"/>
              <a:t>("Process group id after </a:t>
            </a:r>
            <a:r>
              <a:rPr lang="en-IN" sz="1100" dirty="0" err="1"/>
              <a:t>setpgrp</a:t>
            </a:r>
            <a:r>
              <a:rPr lang="en-IN" sz="1100" dirty="0"/>
              <a:t>() : %d\n",</a:t>
            </a:r>
            <a:r>
              <a:rPr lang="en-IN" sz="1100" dirty="0" err="1"/>
              <a:t>setpgrp</a:t>
            </a:r>
            <a:r>
              <a:rPr lang="en-IN" sz="1100" dirty="0"/>
              <a:t>());</a:t>
            </a:r>
          </a:p>
          <a:p>
            <a:r>
              <a:rPr lang="en-IN" sz="1100" dirty="0"/>
              <a:t>        </a:t>
            </a:r>
            <a:r>
              <a:rPr lang="en-IN" sz="1100" dirty="0" err="1"/>
              <a:t>printf</a:t>
            </a:r>
            <a:r>
              <a:rPr lang="en-IN" sz="1100" dirty="0"/>
              <a:t>("Process group id using </a:t>
            </a:r>
            <a:r>
              <a:rPr lang="en-IN" sz="1100" dirty="0" err="1"/>
              <a:t>getpgrp</a:t>
            </a:r>
            <a:r>
              <a:rPr lang="en-IN" sz="1100" dirty="0"/>
              <a:t>() after </a:t>
            </a:r>
            <a:r>
              <a:rPr lang="en-IN" sz="1100" dirty="0" err="1"/>
              <a:t>setpgrp</a:t>
            </a:r>
            <a:r>
              <a:rPr lang="en-IN" sz="1100" dirty="0"/>
              <a:t>() : %d\n",</a:t>
            </a:r>
            <a:r>
              <a:rPr lang="en-IN" sz="1100" dirty="0" err="1"/>
              <a:t>getpgrp</a:t>
            </a:r>
            <a:r>
              <a:rPr lang="en-IN" sz="1100" dirty="0"/>
              <a:t>());</a:t>
            </a:r>
          </a:p>
          <a:p>
            <a:r>
              <a:rPr lang="en-IN" sz="1100" dirty="0"/>
              <a:t>    }</a:t>
            </a:r>
          </a:p>
          <a:p>
            <a:r>
              <a:rPr lang="en-IN" sz="1100" dirty="0"/>
              <a:t>    else</a:t>
            </a:r>
          </a:p>
          <a:p>
            <a:r>
              <a:rPr lang="en-IN" sz="1100" dirty="0"/>
              <a:t>    {</a:t>
            </a:r>
          </a:p>
          <a:p>
            <a:r>
              <a:rPr lang="en-IN" sz="1100" dirty="0"/>
              <a:t>        wait(NULL);</a:t>
            </a:r>
          </a:p>
          <a:p>
            <a:r>
              <a:rPr lang="en-IN" sz="1100" dirty="0"/>
              <a:t>        </a:t>
            </a:r>
            <a:r>
              <a:rPr lang="en-IN" sz="1100" dirty="0" err="1"/>
              <a:t>printf</a:t>
            </a:r>
            <a:r>
              <a:rPr lang="en-IN" sz="1100" dirty="0"/>
              <a:t>("\</a:t>
            </a:r>
            <a:r>
              <a:rPr lang="en-IN" sz="1100" dirty="0" err="1"/>
              <a:t>nParent</a:t>
            </a:r>
            <a:r>
              <a:rPr lang="en-IN" sz="1100" dirty="0"/>
              <a:t> process </a:t>
            </a:r>
            <a:r>
              <a:rPr lang="en-IN" sz="1100" dirty="0" err="1"/>
              <a:t>pid</a:t>
            </a:r>
            <a:r>
              <a:rPr lang="en-IN" sz="1100" dirty="0"/>
              <a:t> : %d\n",</a:t>
            </a:r>
            <a:r>
              <a:rPr lang="en-IN" sz="1100" dirty="0" err="1"/>
              <a:t>getpid</a:t>
            </a:r>
            <a:r>
              <a:rPr lang="en-IN" sz="1100" dirty="0"/>
              <a:t>());</a:t>
            </a:r>
          </a:p>
          <a:p>
            <a:r>
              <a:rPr lang="en-IN" sz="1100" dirty="0"/>
              <a:t>        </a:t>
            </a:r>
            <a:r>
              <a:rPr lang="en-IN" sz="1100" dirty="0" err="1"/>
              <a:t>printf</a:t>
            </a:r>
            <a:r>
              <a:rPr lang="en-IN" sz="1100" dirty="0"/>
              <a:t>("Process group id using </a:t>
            </a:r>
            <a:r>
              <a:rPr lang="en-IN" sz="1100" dirty="0" err="1"/>
              <a:t>getpgrp</a:t>
            </a:r>
            <a:r>
              <a:rPr lang="en-IN" sz="1100" dirty="0"/>
              <a:t>() : %d\n",</a:t>
            </a:r>
            <a:r>
              <a:rPr lang="en-IN" sz="1100" dirty="0" err="1"/>
              <a:t>getpgrp</a:t>
            </a:r>
            <a:r>
              <a:rPr lang="en-IN" sz="1100" dirty="0"/>
              <a:t>());</a:t>
            </a:r>
          </a:p>
          <a:p>
            <a:r>
              <a:rPr lang="en-IN" sz="1100" dirty="0"/>
              <a:t>    }</a:t>
            </a:r>
          </a:p>
          <a:p>
            <a:r>
              <a:rPr lang="en-IN" sz="1100" dirty="0"/>
              <a:t>}</a:t>
            </a:r>
          </a:p>
        </p:txBody>
      </p:sp>
      <p:sp>
        <p:nvSpPr>
          <p:cNvPr id="160" name="Google Shape;160;p10"/>
          <p:cNvSpPr txBox="1"/>
          <p:nvPr/>
        </p:nvSpPr>
        <p:spPr>
          <a:xfrm>
            <a:off x="5510700" y="1207700"/>
            <a:ext cx="3321600" cy="1767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marR="0" lvl="0" indent="-292100" algn="l" rtl="0">
              <a:lnSpc>
                <a:spcPct val="100000"/>
              </a:lnSpc>
              <a:spcBef>
                <a:spcPts val="0"/>
              </a:spcBef>
              <a:spcAft>
                <a:spcPts val="0"/>
              </a:spcAft>
              <a:buClr>
                <a:schemeClr val="dk2"/>
              </a:buClr>
              <a:buSzPts val="1000"/>
              <a:buFont typeface="Source Sans Pro"/>
              <a:buChar char="●"/>
            </a:pPr>
            <a:r>
              <a:rPr lang="en" sz="1000" b="1" i="0" u="sng" strike="noStrike" cap="none" dirty="0">
                <a:solidFill>
                  <a:schemeClr val="dk2"/>
                </a:solidFill>
                <a:latin typeface="Source Sans Pro"/>
                <a:ea typeface="Source Sans Pro"/>
                <a:cs typeface="Source Sans Pro"/>
                <a:sym typeface="Source Sans Pro"/>
              </a:rPr>
              <a:t>Output</a:t>
            </a:r>
            <a:r>
              <a:rPr lang="en" sz="1000" b="1" i="0" u="none" strike="noStrike" cap="none" dirty="0">
                <a:solidFill>
                  <a:schemeClr val="dk2"/>
                </a:solidFill>
                <a:latin typeface="Source Sans Pro"/>
                <a:ea typeface="Source Sans Pro"/>
                <a:cs typeface="Source Sans Pro"/>
                <a:sym typeface="Source Sans Pro"/>
              </a:rPr>
              <a:t> :-</a:t>
            </a:r>
            <a:endParaRPr sz="10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dirty="0">
                <a:solidFill>
                  <a:schemeClr val="dk2"/>
                </a:solidFill>
                <a:latin typeface="Source Sans Pro"/>
                <a:ea typeface="Source Sans Pro"/>
                <a:cs typeface="Source Sans Pro"/>
                <a:sym typeface="Source Sans Pro"/>
              </a:rPr>
              <a:t>Child process pid : 1253</a:t>
            </a:r>
            <a:endParaRPr sz="10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000" b="1" i="0" u="none" strike="noStrike" cap="none" dirty="0">
                <a:solidFill>
                  <a:schemeClr val="dk2"/>
                </a:solidFill>
                <a:latin typeface="Source Sans Pro"/>
                <a:ea typeface="Source Sans Pro"/>
                <a:cs typeface="Source Sans Pro"/>
                <a:sym typeface="Source Sans Pro"/>
              </a:rPr>
              <a:t>Process group id using getpgrp() : 1249</a:t>
            </a:r>
            <a:endParaRPr sz="10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000" b="1" i="0" u="none" strike="noStrike" cap="none" dirty="0">
                <a:solidFill>
                  <a:schemeClr val="dk2"/>
                </a:solidFill>
                <a:latin typeface="Source Sans Pro"/>
                <a:ea typeface="Source Sans Pro"/>
                <a:cs typeface="Source Sans Pro"/>
                <a:sym typeface="Source Sans Pro"/>
              </a:rPr>
              <a:t>Process group id after setpgrp() : 1253</a:t>
            </a:r>
            <a:endParaRPr sz="10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000" b="1" i="0" u="none" strike="noStrike" cap="none" dirty="0">
                <a:solidFill>
                  <a:schemeClr val="dk2"/>
                </a:solidFill>
                <a:latin typeface="Source Sans Pro"/>
                <a:ea typeface="Source Sans Pro"/>
                <a:cs typeface="Source Sans Pro"/>
                <a:sym typeface="Source Sans Pro"/>
              </a:rPr>
              <a:t>Process group id using getpgrp() after setpgrp() : 1253</a:t>
            </a:r>
            <a:endParaRPr sz="1000" b="1" i="0" u="none" strike="noStrike" cap="none" dirty="0">
              <a:solidFill>
                <a:schemeClr val="dk2"/>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endParaRPr sz="10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000" b="1" i="0" u="none" strike="noStrike" cap="none" dirty="0">
                <a:solidFill>
                  <a:schemeClr val="dk2"/>
                </a:solidFill>
                <a:latin typeface="Source Sans Pro"/>
                <a:ea typeface="Source Sans Pro"/>
                <a:cs typeface="Source Sans Pro"/>
                <a:sym typeface="Source Sans Pro"/>
              </a:rPr>
              <a:t>Parent process pid : 1249</a:t>
            </a:r>
            <a:endParaRPr sz="10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000" b="1" i="0" u="none" strike="noStrike" cap="none" dirty="0">
                <a:solidFill>
                  <a:schemeClr val="dk2"/>
                </a:solidFill>
                <a:latin typeface="Source Sans Pro"/>
                <a:ea typeface="Source Sans Pro"/>
                <a:cs typeface="Source Sans Pro"/>
                <a:sym typeface="Source Sans Pro"/>
              </a:rPr>
              <a:t>Process group id using getpgrp() : 1249</a:t>
            </a:r>
            <a:endParaRPr sz="1000" b="1" i="0" u="none" strike="noStrike" cap="none" dirty="0">
              <a:solidFill>
                <a:schemeClr val="dk2"/>
              </a:solidFill>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chemeClr val="dk2"/>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chemeClr val="dk2"/>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chemeClr val="dk2"/>
              </a:solidFill>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1"/>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a:t>setpgrp()</a:t>
            </a:r>
            <a:endParaRPr sz="2700"/>
          </a:p>
        </p:txBody>
      </p:sp>
      <p:sp>
        <p:nvSpPr>
          <p:cNvPr id="166" name="Google Shape;166;p11"/>
          <p:cNvSpPr txBox="1"/>
          <p:nvPr/>
        </p:nvSpPr>
        <p:spPr>
          <a:xfrm>
            <a:off x="311700" y="1148000"/>
            <a:ext cx="7905900" cy="3557700"/>
          </a:xfrm>
          <a:prstGeom prst="rect">
            <a:avLst/>
          </a:prstGeom>
          <a:solidFill>
            <a:schemeClr val="lt1"/>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Source Sans Pro"/>
              <a:buChar char="●"/>
            </a:pPr>
            <a:r>
              <a:rPr lang="en" sz="1800" b="0" i="0" u="none" strike="noStrike" cap="none" dirty="0">
                <a:latin typeface="Source Sans Pro"/>
                <a:ea typeface="Source Sans Pro"/>
                <a:cs typeface="Source Sans Pro"/>
                <a:sym typeface="Source Sans Pro"/>
              </a:rPr>
              <a:t>It is equivalent to :-</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1" i="0" u="none" strike="noStrike" cap="none" dirty="0">
                <a:latin typeface="Source Sans Pro"/>
                <a:ea typeface="Source Sans Pro"/>
                <a:cs typeface="Source Sans Pro"/>
                <a:sym typeface="Source Sans Pro"/>
              </a:rPr>
              <a:t>setpgid(pid = 0, pgid = 0)</a:t>
            </a:r>
            <a:endParaRPr sz="1800" b="1"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dirty="0">
                <a:latin typeface="Source Sans Pro"/>
                <a:ea typeface="Source Sans Pro"/>
                <a:cs typeface="Source Sans Pro"/>
                <a:sym typeface="Source Sans Pro"/>
              </a:rPr>
              <a:t>If pid = 0 in getpgid(), the process ID of the calling process is used i.e. it means we have to set the pgid of the calling process.</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0" u="none" strike="noStrike" cap="none" dirty="0">
                <a:latin typeface="Source Sans Pro"/>
                <a:ea typeface="Source Sans Pro"/>
                <a:cs typeface="Source Sans Pro"/>
                <a:sym typeface="Source Sans Pro"/>
              </a:rPr>
              <a:t>If pgid = 0 in getpgid(), the process group id of the calling process is used i.e. the process specified by pid becomes a process group leader.</a:t>
            </a:r>
            <a:endParaRPr sz="1800" b="0" i="0" u="none" strike="noStrike" cap="none" dirty="0">
              <a:latin typeface="Source Sans Pro"/>
              <a:ea typeface="Source Sans Pro"/>
              <a:cs typeface="Source Sans Pro"/>
              <a:sym typeface="Source Sans Pr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2"/>
          <p:cNvSpPr txBox="1">
            <a:spLocks noGrp="1"/>
          </p:cNvSpPr>
          <p:nvPr>
            <p:ph type="title"/>
          </p:nvPr>
        </p:nvSpPr>
        <p:spPr>
          <a:xfrm>
            <a:off x="311700" y="256000"/>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setpgrp() = setpgid(0,0)</a:t>
            </a:r>
            <a:endParaRPr sz="2700" dirty="0"/>
          </a:p>
        </p:txBody>
      </p:sp>
      <p:sp>
        <p:nvSpPr>
          <p:cNvPr id="172" name="Google Shape;172;p12"/>
          <p:cNvSpPr txBox="1"/>
          <p:nvPr/>
        </p:nvSpPr>
        <p:spPr>
          <a:xfrm>
            <a:off x="152525" y="1008725"/>
            <a:ext cx="4682700" cy="3922800"/>
          </a:xfrm>
          <a:prstGeom prst="rect">
            <a:avLst/>
          </a:prstGeom>
          <a:solidFill>
            <a:schemeClr val="lt1"/>
          </a:solidFill>
          <a:ln>
            <a:noFill/>
          </a:ln>
        </p:spPr>
        <p:txBody>
          <a:bodyPr spcFirstLastPara="1" wrap="square" lIns="91425" tIns="91425" rIns="91425" bIns="91425" anchor="t" anchorCtr="0">
            <a:noAutofit/>
          </a:bodyPr>
          <a:lstStyle/>
          <a:p>
            <a:r>
              <a:rPr lang="en-IN" sz="1100" dirty="0"/>
              <a:t>#include&lt;</a:t>
            </a:r>
            <a:r>
              <a:rPr lang="en-IN" sz="1100" dirty="0" err="1"/>
              <a:t>unistd.h</a:t>
            </a:r>
            <a:r>
              <a:rPr lang="en-IN" sz="1100" dirty="0"/>
              <a:t>&gt;</a:t>
            </a:r>
          </a:p>
          <a:p>
            <a:r>
              <a:rPr lang="en-IN" sz="1100" dirty="0"/>
              <a:t>#include&lt;</a:t>
            </a:r>
            <a:r>
              <a:rPr lang="en-IN" sz="1100" dirty="0" err="1"/>
              <a:t>unistd.h</a:t>
            </a:r>
            <a:r>
              <a:rPr lang="en-IN" sz="1100" dirty="0"/>
              <a:t>&gt;</a:t>
            </a:r>
          </a:p>
          <a:p>
            <a:r>
              <a:rPr lang="en-IN" sz="1100" dirty="0"/>
              <a:t>#include&lt;</a:t>
            </a:r>
            <a:r>
              <a:rPr lang="en-IN" sz="1100" dirty="0" err="1"/>
              <a:t>stdio.h</a:t>
            </a:r>
            <a:r>
              <a:rPr lang="en-IN" sz="1100" dirty="0"/>
              <a:t>&gt;</a:t>
            </a:r>
          </a:p>
          <a:p>
            <a:r>
              <a:rPr lang="en-IN" sz="1100" dirty="0"/>
              <a:t>#include &lt;sys/</a:t>
            </a:r>
            <a:r>
              <a:rPr lang="en-IN" sz="1100" dirty="0" err="1"/>
              <a:t>wait.h</a:t>
            </a:r>
            <a:r>
              <a:rPr lang="en-IN" sz="1100" dirty="0"/>
              <a:t>&gt;</a:t>
            </a:r>
          </a:p>
          <a:p>
            <a:r>
              <a:rPr lang="en-IN" sz="1100" dirty="0" err="1"/>
              <a:t>int</a:t>
            </a:r>
            <a:r>
              <a:rPr lang="en-IN" sz="1100" dirty="0"/>
              <a:t> main() {</a:t>
            </a:r>
          </a:p>
          <a:p>
            <a:r>
              <a:rPr lang="en-IN" sz="1100" dirty="0"/>
              <a:t>    </a:t>
            </a:r>
            <a:r>
              <a:rPr lang="en-IN" sz="1100" dirty="0" err="1"/>
              <a:t>int</a:t>
            </a:r>
            <a:r>
              <a:rPr lang="en-IN" sz="1100" dirty="0"/>
              <a:t> status;</a:t>
            </a:r>
          </a:p>
          <a:p>
            <a:r>
              <a:rPr lang="en-IN" sz="1100" dirty="0"/>
              <a:t>    </a:t>
            </a:r>
            <a:r>
              <a:rPr lang="en-IN" sz="1100" dirty="0" err="1"/>
              <a:t>int</a:t>
            </a:r>
            <a:r>
              <a:rPr lang="en-IN" sz="1100" dirty="0"/>
              <a:t> </a:t>
            </a:r>
            <a:r>
              <a:rPr lang="en-IN" sz="1100" dirty="0" err="1"/>
              <a:t>pid</a:t>
            </a:r>
            <a:r>
              <a:rPr lang="en-IN" sz="1100" dirty="0"/>
              <a:t>=fork();</a:t>
            </a:r>
          </a:p>
          <a:p>
            <a:r>
              <a:rPr lang="en-IN" sz="1100" dirty="0"/>
              <a:t>    if (</a:t>
            </a:r>
            <a:r>
              <a:rPr lang="en-IN" sz="1100" dirty="0" err="1"/>
              <a:t>pid</a:t>
            </a:r>
            <a:r>
              <a:rPr lang="en-IN" sz="1100" dirty="0"/>
              <a:t>==0) </a:t>
            </a:r>
          </a:p>
          <a:p>
            <a:r>
              <a:rPr lang="en-IN" sz="1100" dirty="0"/>
              <a:t>    {</a:t>
            </a:r>
          </a:p>
          <a:p>
            <a:r>
              <a:rPr lang="en-IN" sz="1100" dirty="0"/>
              <a:t>        </a:t>
            </a:r>
            <a:r>
              <a:rPr lang="en-IN" sz="1100" dirty="0" err="1"/>
              <a:t>printf</a:t>
            </a:r>
            <a:r>
              <a:rPr lang="en-IN" sz="1100" dirty="0"/>
              <a:t>("\</a:t>
            </a:r>
            <a:r>
              <a:rPr lang="en-IN" sz="1100" dirty="0" err="1"/>
              <a:t>nChild</a:t>
            </a:r>
            <a:r>
              <a:rPr lang="en-IN" sz="1100" dirty="0"/>
              <a:t> process </a:t>
            </a:r>
            <a:r>
              <a:rPr lang="en-IN" sz="1100" dirty="0" err="1"/>
              <a:t>pid</a:t>
            </a:r>
            <a:r>
              <a:rPr lang="en-IN" sz="1100" dirty="0"/>
              <a:t> : %d\n",</a:t>
            </a:r>
            <a:r>
              <a:rPr lang="en-IN" sz="1100" dirty="0" err="1"/>
              <a:t>getpid</a:t>
            </a:r>
            <a:r>
              <a:rPr lang="en-IN" sz="1100" dirty="0"/>
              <a:t>());</a:t>
            </a:r>
          </a:p>
          <a:p>
            <a:r>
              <a:rPr lang="en-IN" sz="1100" dirty="0"/>
              <a:t>        </a:t>
            </a:r>
            <a:r>
              <a:rPr lang="en-IN" sz="1100" dirty="0" err="1"/>
              <a:t>printf</a:t>
            </a:r>
            <a:r>
              <a:rPr lang="en-IN" sz="1100" dirty="0"/>
              <a:t>("Process group id using </a:t>
            </a:r>
            <a:r>
              <a:rPr lang="en-IN" sz="1100" dirty="0" err="1"/>
              <a:t>getpgrp</a:t>
            </a:r>
            <a:r>
              <a:rPr lang="en-IN" sz="1100" dirty="0"/>
              <a:t>() : %d\n",</a:t>
            </a:r>
            <a:r>
              <a:rPr lang="en-IN" sz="1100" dirty="0" err="1"/>
              <a:t>getpgrp</a:t>
            </a:r>
            <a:r>
              <a:rPr lang="en-IN" sz="1100" dirty="0"/>
              <a:t>());</a:t>
            </a:r>
          </a:p>
          <a:p>
            <a:r>
              <a:rPr lang="en-IN" sz="1100" dirty="0"/>
              <a:t>        //here problem it print 0 in place of group ID</a:t>
            </a:r>
          </a:p>
          <a:p>
            <a:r>
              <a:rPr lang="en-IN" sz="1100" dirty="0"/>
              <a:t>        </a:t>
            </a:r>
            <a:r>
              <a:rPr lang="en-IN" sz="1100" dirty="0" err="1"/>
              <a:t>printf</a:t>
            </a:r>
            <a:r>
              <a:rPr lang="en-IN" sz="1100" dirty="0"/>
              <a:t>("Process group id after </a:t>
            </a:r>
            <a:r>
              <a:rPr lang="en-IN" sz="1100" dirty="0" err="1"/>
              <a:t>setpgrp</a:t>
            </a:r>
            <a:r>
              <a:rPr lang="en-IN" sz="1100" dirty="0"/>
              <a:t>() : %d\n",</a:t>
            </a:r>
            <a:r>
              <a:rPr lang="en-IN" sz="1100" dirty="0" err="1"/>
              <a:t>setpgrp</a:t>
            </a:r>
            <a:r>
              <a:rPr lang="en-IN" sz="1100" dirty="0"/>
              <a:t>());</a:t>
            </a:r>
          </a:p>
          <a:p>
            <a:r>
              <a:rPr lang="en-IN" sz="1100" dirty="0"/>
              <a:t>        </a:t>
            </a:r>
            <a:r>
              <a:rPr lang="en-IN" sz="1100" dirty="0" err="1"/>
              <a:t>printf</a:t>
            </a:r>
            <a:r>
              <a:rPr lang="en-IN" sz="1100" dirty="0"/>
              <a:t>("Process group id using </a:t>
            </a:r>
            <a:r>
              <a:rPr lang="en-IN" sz="1100" dirty="0" err="1"/>
              <a:t>getpgrp</a:t>
            </a:r>
            <a:r>
              <a:rPr lang="en-IN" sz="1100" dirty="0"/>
              <a:t>() after </a:t>
            </a:r>
            <a:r>
              <a:rPr lang="en-IN" sz="1100" dirty="0" err="1"/>
              <a:t>setpgrp</a:t>
            </a:r>
            <a:r>
              <a:rPr lang="en-IN" sz="1100" dirty="0"/>
              <a:t>() : %d\n",</a:t>
            </a:r>
            <a:r>
              <a:rPr lang="en-IN" sz="1100" dirty="0" err="1"/>
              <a:t>getpgrp</a:t>
            </a:r>
            <a:r>
              <a:rPr lang="en-IN" sz="1100" dirty="0"/>
              <a:t>());</a:t>
            </a:r>
          </a:p>
          <a:p>
            <a:r>
              <a:rPr lang="en-IN" sz="1100" dirty="0"/>
              <a:t>    }</a:t>
            </a:r>
          </a:p>
          <a:p>
            <a:r>
              <a:rPr lang="en-IN" sz="1100" dirty="0"/>
              <a:t>    else</a:t>
            </a:r>
          </a:p>
          <a:p>
            <a:r>
              <a:rPr lang="en-IN" sz="1100" dirty="0"/>
              <a:t>    {</a:t>
            </a:r>
          </a:p>
          <a:p>
            <a:r>
              <a:rPr lang="en-IN" sz="1100" dirty="0"/>
              <a:t>        wait(NULL);</a:t>
            </a:r>
          </a:p>
          <a:p>
            <a:r>
              <a:rPr lang="en-IN" sz="1100" dirty="0"/>
              <a:t>        </a:t>
            </a:r>
            <a:r>
              <a:rPr lang="en-IN" sz="1100" dirty="0" err="1"/>
              <a:t>printf</a:t>
            </a:r>
            <a:r>
              <a:rPr lang="en-IN" sz="1100" dirty="0"/>
              <a:t>("\</a:t>
            </a:r>
            <a:r>
              <a:rPr lang="en-IN" sz="1100" dirty="0" err="1"/>
              <a:t>nParent</a:t>
            </a:r>
            <a:r>
              <a:rPr lang="en-IN" sz="1100" dirty="0"/>
              <a:t> process </a:t>
            </a:r>
            <a:r>
              <a:rPr lang="en-IN" sz="1100" dirty="0" err="1"/>
              <a:t>pid</a:t>
            </a:r>
            <a:r>
              <a:rPr lang="en-IN" sz="1100" dirty="0"/>
              <a:t> : %d\n",</a:t>
            </a:r>
            <a:r>
              <a:rPr lang="en-IN" sz="1100" dirty="0" err="1"/>
              <a:t>getpid</a:t>
            </a:r>
            <a:r>
              <a:rPr lang="en-IN" sz="1100" dirty="0"/>
              <a:t>());</a:t>
            </a:r>
          </a:p>
          <a:p>
            <a:r>
              <a:rPr lang="en-IN" sz="1100" dirty="0"/>
              <a:t>        </a:t>
            </a:r>
            <a:r>
              <a:rPr lang="en-IN" sz="1100" dirty="0" err="1"/>
              <a:t>printf</a:t>
            </a:r>
            <a:r>
              <a:rPr lang="en-IN" sz="1100" dirty="0"/>
              <a:t>("Process group id using </a:t>
            </a:r>
            <a:r>
              <a:rPr lang="en-IN" sz="1100" dirty="0" err="1"/>
              <a:t>getpgrp</a:t>
            </a:r>
            <a:r>
              <a:rPr lang="en-IN" sz="1100" dirty="0"/>
              <a:t>() : %d\n",</a:t>
            </a:r>
            <a:r>
              <a:rPr lang="en-IN" sz="1100" dirty="0" err="1"/>
              <a:t>getpgrp</a:t>
            </a:r>
            <a:r>
              <a:rPr lang="en-IN" sz="1100" dirty="0"/>
              <a:t>());</a:t>
            </a:r>
          </a:p>
          <a:p>
            <a:r>
              <a:rPr lang="en-IN" sz="1100" dirty="0"/>
              <a:t>    }</a:t>
            </a:r>
          </a:p>
          <a:p>
            <a:r>
              <a:rPr lang="en-IN" sz="1100" dirty="0"/>
              <a:t>}</a:t>
            </a:r>
          </a:p>
        </p:txBody>
      </p:sp>
      <p:sp>
        <p:nvSpPr>
          <p:cNvPr id="173" name="Google Shape;173;p12"/>
          <p:cNvSpPr txBox="1"/>
          <p:nvPr/>
        </p:nvSpPr>
        <p:spPr>
          <a:xfrm>
            <a:off x="1872675" y="1008725"/>
            <a:ext cx="2475000" cy="12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sng" strike="noStrike" cap="none" dirty="0">
                <a:solidFill>
                  <a:schemeClr val="dk2"/>
                </a:solidFill>
                <a:latin typeface="Arial"/>
                <a:ea typeface="Arial"/>
                <a:cs typeface="Arial"/>
                <a:sym typeface="Arial"/>
              </a:rPr>
              <a:t>Output</a:t>
            </a:r>
            <a:r>
              <a:rPr lang="en" sz="1000" b="1" i="0" u="none" strike="noStrike" cap="none" dirty="0">
                <a:solidFill>
                  <a:schemeClr val="dk2"/>
                </a:solidFill>
                <a:latin typeface="Arial"/>
                <a:ea typeface="Arial"/>
                <a:cs typeface="Arial"/>
                <a:sym typeface="Arial"/>
              </a:rPr>
              <a:t> :-</a:t>
            </a:r>
            <a:endParaRPr sz="1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dirty="0">
                <a:solidFill>
                  <a:schemeClr val="dk2"/>
                </a:solidFill>
                <a:latin typeface="Arial"/>
                <a:ea typeface="Arial"/>
                <a:cs typeface="Arial"/>
                <a:sym typeface="Arial"/>
              </a:rPr>
              <a:t>Child process pid : 92</a:t>
            </a:r>
            <a:endParaRPr sz="1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dirty="0">
                <a:solidFill>
                  <a:schemeClr val="dk2"/>
                </a:solidFill>
                <a:latin typeface="Arial"/>
                <a:ea typeface="Arial"/>
                <a:cs typeface="Arial"/>
                <a:sym typeface="Arial"/>
              </a:rPr>
              <a:t>Process group id using getpgrp() : 88</a:t>
            </a:r>
            <a:endParaRPr sz="1000" b="1" i="0" u="none" strike="noStrike" cap="none" dirty="0">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2"/>
                </a:solidFill>
                <a:latin typeface="Arial"/>
                <a:ea typeface="Arial"/>
                <a:cs typeface="Arial"/>
                <a:sym typeface="Arial"/>
              </a:rPr>
              <a:t>Process group id after setpgrp() : 92</a:t>
            </a:r>
            <a:endParaRPr sz="10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dirty="0">
                <a:solidFill>
                  <a:schemeClr val="dk2"/>
                </a:solidFill>
                <a:latin typeface="Arial"/>
                <a:ea typeface="Arial"/>
                <a:cs typeface="Arial"/>
                <a:sym typeface="Arial"/>
              </a:rPr>
              <a:t>Process group id using getpgrp() after setpgrp() : 92</a:t>
            </a:r>
            <a:endParaRPr sz="1000" b="1" i="0" u="none" strike="noStrike" cap="none" dirty="0">
              <a:solidFill>
                <a:schemeClr val="dk2"/>
              </a:solidFill>
              <a:latin typeface="Arial"/>
              <a:ea typeface="Arial"/>
              <a:cs typeface="Arial"/>
              <a:sym typeface="Arial"/>
            </a:endParaRPr>
          </a:p>
        </p:txBody>
      </p:sp>
      <p:sp>
        <p:nvSpPr>
          <p:cNvPr id="174" name="Google Shape;174;p12"/>
          <p:cNvSpPr txBox="1"/>
          <p:nvPr/>
        </p:nvSpPr>
        <p:spPr>
          <a:xfrm>
            <a:off x="4572000" y="1008725"/>
            <a:ext cx="4572000" cy="4134900"/>
          </a:xfrm>
          <a:prstGeom prst="rect">
            <a:avLst/>
          </a:prstGeom>
          <a:solidFill>
            <a:schemeClr val="lt1"/>
          </a:solidFill>
          <a:ln>
            <a:noFill/>
          </a:ln>
        </p:spPr>
        <p:txBody>
          <a:bodyPr spcFirstLastPara="1" wrap="square" lIns="91425" tIns="91425" rIns="91425" bIns="91425" anchor="t" anchorCtr="0">
            <a:noAutofit/>
          </a:bodyPr>
          <a:lstStyle/>
          <a:p>
            <a:r>
              <a:rPr lang="en-IN" sz="1200" dirty="0"/>
              <a:t>#include&lt;</a:t>
            </a:r>
            <a:r>
              <a:rPr lang="en-IN" sz="1200" dirty="0" err="1"/>
              <a:t>unistd.h</a:t>
            </a:r>
            <a:r>
              <a:rPr lang="en-IN" sz="1200" dirty="0"/>
              <a:t>&gt;</a:t>
            </a:r>
          </a:p>
          <a:p>
            <a:r>
              <a:rPr lang="en-IN" sz="1200" dirty="0"/>
              <a:t>#include&lt;sys/</a:t>
            </a:r>
            <a:r>
              <a:rPr lang="en-IN" sz="1200" dirty="0" err="1"/>
              <a:t>wait.h</a:t>
            </a:r>
            <a:r>
              <a:rPr lang="en-IN" sz="1200" dirty="0"/>
              <a:t>&gt;</a:t>
            </a:r>
          </a:p>
          <a:p>
            <a:r>
              <a:rPr lang="en-IN" sz="1200" dirty="0"/>
              <a:t>#include&lt;</a:t>
            </a:r>
            <a:r>
              <a:rPr lang="en-IN" sz="1200" dirty="0" err="1"/>
              <a:t>stdio.h</a:t>
            </a:r>
            <a:r>
              <a:rPr lang="en-IN" sz="1200" dirty="0"/>
              <a:t>&gt;</a:t>
            </a:r>
          </a:p>
          <a:p>
            <a:r>
              <a:rPr lang="en-IN" sz="1200" dirty="0"/>
              <a:t>#include&lt;</a:t>
            </a:r>
            <a:r>
              <a:rPr lang="en-IN" sz="1200" dirty="0" err="1"/>
              <a:t>stdlib.h</a:t>
            </a:r>
            <a:r>
              <a:rPr lang="en-IN" sz="1200" dirty="0"/>
              <a:t>&gt;</a:t>
            </a:r>
          </a:p>
          <a:p>
            <a:r>
              <a:rPr lang="en-IN" sz="1200" dirty="0" err="1"/>
              <a:t>int</a:t>
            </a:r>
            <a:r>
              <a:rPr lang="en-IN" sz="1200" dirty="0"/>
              <a:t> main() </a:t>
            </a:r>
          </a:p>
          <a:p>
            <a:r>
              <a:rPr lang="en-IN" sz="1200" dirty="0"/>
              <a:t>{</a:t>
            </a:r>
          </a:p>
          <a:p>
            <a:r>
              <a:rPr lang="en-IN" sz="1200" dirty="0"/>
              <a:t>    </a:t>
            </a:r>
            <a:r>
              <a:rPr lang="en-IN" sz="1200" dirty="0" err="1"/>
              <a:t>int</a:t>
            </a:r>
            <a:r>
              <a:rPr lang="en-IN" sz="1200" dirty="0"/>
              <a:t> status;</a:t>
            </a:r>
          </a:p>
          <a:p>
            <a:r>
              <a:rPr lang="en-IN" sz="1200" dirty="0"/>
              <a:t>    </a:t>
            </a:r>
            <a:r>
              <a:rPr lang="en-IN" sz="1200" dirty="0" err="1"/>
              <a:t>int</a:t>
            </a:r>
            <a:r>
              <a:rPr lang="en-IN" sz="1200" dirty="0"/>
              <a:t> </a:t>
            </a:r>
            <a:r>
              <a:rPr lang="en-IN" sz="1200" dirty="0" err="1"/>
              <a:t>pid</a:t>
            </a:r>
            <a:r>
              <a:rPr lang="en-IN" sz="1200" dirty="0"/>
              <a:t> = fork();</a:t>
            </a:r>
          </a:p>
          <a:p>
            <a:r>
              <a:rPr lang="en-IN" sz="1200" dirty="0"/>
              <a:t>    if (</a:t>
            </a:r>
            <a:r>
              <a:rPr lang="en-IN" sz="1200" dirty="0" err="1"/>
              <a:t>pid</a:t>
            </a:r>
            <a:r>
              <a:rPr lang="en-IN" sz="1200" dirty="0"/>
              <a:t> == 0) </a:t>
            </a:r>
          </a:p>
          <a:p>
            <a:r>
              <a:rPr lang="en-IN" sz="1200" dirty="0"/>
              <a:t>    {</a:t>
            </a:r>
          </a:p>
          <a:p>
            <a:r>
              <a:rPr lang="en-IN" sz="1200" dirty="0"/>
              <a:t>        </a:t>
            </a:r>
            <a:r>
              <a:rPr lang="en-IN" sz="1200" dirty="0" err="1"/>
              <a:t>printf</a:t>
            </a:r>
            <a:r>
              <a:rPr lang="en-IN" sz="1200" dirty="0"/>
              <a:t>("\</a:t>
            </a:r>
            <a:r>
              <a:rPr lang="en-IN" sz="1200" dirty="0" err="1"/>
              <a:t>nChild</a:t>
            </a:r>
            <a:r>
              <a:rPr lang="en-IN" sz="1200" dirty="0"/>
              <a:t> process </a:t>
            </a:r>
            <a:r>
              <a:rPr lang="en-IN" sz="1200" dirty="0" err="1"/>
              <a:t>pid</a:t>
            </a:r>
            <a:r>
              <a:rPr lang="en-IN" sz="1200" dirty="0"/>
              <a:t> : %d\n",</a:t>
            </a:r>
            <a:r>
              <a:rPr lang="en-IN" sz="1200" dirty="0" err="1"/>
              <a:t>getpid</a:t>
            </a:r>
            <a:r>
              <a:rPr lang="en-IN" sz="1200" dirty="0"/>
              <a:t>());</a:t>
            </a:r>
          </a:p>
          <a:p>
            <a:r>
              <a:rPr lang="en-IN" sz="1200" dirty="0"/>
              <a:t>        </a:t>
            </a:r>
            <a:r>
              <a:rPr lang="en-IN" sz="1200" dirty="0" err="1"/>
              <a:t>printf</a:t>
            </a:r>
            <a:r>
              <a:rPr lang="en-IN" sz="1200" dirty="0"/>
              <a:t>("Process group id using </a:t>
            </a:r>
            <a:r>
              <a:rPr lang="en-IN" sz="1200" dirty="0" err="1"/>
              <a:t>getpgrp</a:t>
            </a:r>
            <a:r>
              <a:rPr lang="en-IN" sz="1200" dirty="0"/>
              <a:t>() : %d\n",</a:t>
            </a:r>
            <a:r>
              <a:rPr lang="en-IN" sz="1200" dirty="0" err="1"/>
              <a:t>getpgrp</a:t>
            </a:r>
            <a:r>
              <a:rPr lang="en-IN" sz="1200" dirty="0"/>
              <a:t>());</a:t>
            </a:r>
          </a:p>
          <a:p>
            <a:r>
              <a:rPr lang="en-IN" sz="1200" dirty="0"/>
              <a:t>        //problem here it print 0 in place of process group ID</a:t>
            </a:r>
          </a:p>
          <a:p>
            <a:r>
              <a:rPr lang="en-IN" sz="1200" dirty="0"/>
              <a:t>        </a:t>
            </a:r>
            <a:r>
              <a:rPr lang="en-IN" sz="1200" dirty="0" err="1"/>
              <a:t>printf</a:t>
            </a:r>
            <a:r>
              <a:rPr lang="en-IN" sz="1200" dirty="0"/>
              <a:t>("Process group id after </a:t>
            </a:r>
            <a:r>
              <a:rPr lang="en-IN" sz="1200" dirty="0" err="1"/>
              <a:t>setpgid</a:t>
            </a:r>
            <a:r>
              <a:rPr lang="en-IN" sz="1200" dirty="0"/>
              <a:t>(0,0) : %d\n",</a:t>
            </a:r>
            <a:r>
              <a:rPr lang="en-IN" sz="1200" dirty="0" err="1"/>
              <a:t>setpgid</a:t>
            </a:r>
            <a:r>
              <a:rPr lang="en-IN" sz="1200" dirty="0"/>
              <a:t>(0,0));</a:t>
            </a:r>
          </a:p>
          <a:p>
            <a:r>
              <a:rPr lang="en-IN" sz="1200" dirty="0"/>
              <a:t>        </a:t>
            </a:r>
            <a:r>
              <a:rPr lang="en-IN" sz="1200" dirty="0" err="1"/>
              <a:t>printf</a:t>
            </a:r>
            <a:r>
              <a:rPr lang="en-IN" sz="1200" dirty="0"/>
              <a:t>("Process group id using </a:t>
            </a:r>
            <a:r>
              <a:rPr lang="en-IN" sz="1200" dirty="0" err="1"/>
              <a:t>getpgrp</a:t>
            </a:r>
            <a:r>
              <a:rPr lang="en-IN" sz="1200" dirty="0"/>
              <a:t>() after </a:t>
            </a:r>
            <a:r>
              <a:rPr lang="en-IN" sz="1200" dirty="0" err="1"/>
              <a:t>setpgid</a:t>
            </a:r>
            <a:r>
              <a:rPr lang="en-IN" sz="1200" dirty="0"/>
              <a:t>(0,0) : %d\n",</a:t>
            </a:r>
            <a:r>
              <a:rPr lang="en-IN" sz="1200" dirty="0" err="1"/>
              <a:t>getpgrp</a:t>
            </a:r>
            <a:r>
              <a:rPr lang="en-IN" sz="1200" dirty="0"/>
              <a:t>());</a:t>
            </a:r>
          </a:p>
          <a:p>
            <a:r>
              <a:rPr lang="en-IN" sz="1200" dirty="0"/>
              <a:t>    }</a:t>
            </a:r>
          </a:p>
          <a:p>
            <a:r>
              <a:rPr lang="en-IN" sz="1200" dirty="0"/>
              <a:t>    else</a:t>
            </a:r>
          </a:p>
          <a:p>
            <a:r>
              <a:rPr lang="en-IN" sz="1200" dirty="0"/>
              <a:t>    {</a:t>
            </a:r>
          </a:p>
          <a:p>
            <a:r>
              <a:rPr lang="en-IN" sz="1200" dirty="0"/>
              <a:t>        wait(NULL);</a:t>
            </a:r>
          </a:p>
          <a:p>
            <a:r>
              <a:rPr lang="en-IN" sz="1200" dirty="0"/>
              <a:t>    }</a:t>
            </a:r>
          </a:p>
          <a:p>
            <a:r>
              <a:rPr lang="en-IN" sz="1200" dirty="0"/>
              <a:t>}</a:t>
            </a:r>
          </a:p>
        </p:txBody>
      </p:sp>
      <p:sp>
        <p:nvSpPr>
          <p:cNvPr id="175" name="Google Shape;175;p12"/>
          <p:cNvSpPr txBox="1"/>
          <p:nvPr/>
        </p:nvSpPr>
        <p:spPr>
          <a:xfrm>
            <a:off x="6419125" y="1008725"/>
            <a:ext cx="2602200" cy="1262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sng" strike="noStrike" cap="none">
                <a:solidFill>
                  <a:schemeClr val="dk2"/>
                </a:solidFill>
                <a:latin typeface="Arial"/>
                <a:ea typeface="Arial"/>
                <a:cs typeface="Arial"/>
                <a:sym typeface="Arial"/>
              </a:rPr>
              <a:t>Output</a:t>
            </a:r>
            <a:r>
              <a:rPr lang="en" sz="1000" b="1" i="0" u="none" strike="noStrike" cap="none">
                <a:solidFill>
                  <a:schemeClr val="dk2"/>
                </a:solidFill>
                <a:latin typeface="Arial"/>
                <a:ea typeface="Arial"/>
                <a:cs typeface="Arial"/>
                <a:sym typeface="Arial"/>
              </a:rPr>
              <a:t> :-</a:t>
            </a:r>
            <a:endParaRPr sz="10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2"/>
                </a:solidFill>
                <a:latin typeface="Arial"/>
                <a:ea typeface="Arial"/>
                <a:cs typeface="Arial"/>
                <a:sym typeface="Arial"/>
              </a:rPr>
              <a:t>Child process pid : 94</a:t>
            </a:r>
            <a:endParaRPr sz="10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2"/>
                </a:solidFill>
                <a:latin typeface="Arial"/>
                <a:ea typeface="Arial"/>
                <a:cs typeface="Arial"/>
                <a:sym typeface="Arial"/>
              </a:rPr>
              <a:t>Process group id using getpgrp() : 90</a:t>
            </a:r>
            <a:endParaRPr sz="10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2"/>
                </a:solidFill>
                <a:latin typeface="Arial"/>
                <a:ea typeface="Arial"/>
                <a:cs typeface="Arial"/>
                <a:sym typeface="Arial"/>
              </a:rPr>
              <a:t>Process group id after setpgid(0,0) : 0</a:t>
            </a:r>
            <a:endParaRPr sz="1000" b="1" i="0" u="none" strike="noStrike" cap="none">
              <a:solidFill>
                <a:schemeClr val="dk2"/>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chemeClr val="dk2"/>
                </a:solidFill>
                <a:latin typeface="Arial"/>
                <a:ea typeface="Arial"/>
                <a:cs typeface="Arial"/>
                <a:sym typeface="Arial"/>
              </a:rPr>
              <a:t>Process group id using getpgrp() after setpgid(0,0) : 94</a:t>
            </a:r>
            <a:endParaRPr sz="1000" b="1" i="0" u="none" strike="noStrike" cap="none">
              <a:solidFill>
                <a:schemeClr val="dk2"/>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2"/>
          <p:cNvSpPr txBox="1"/>
          <p:nvPr/>
        </p:nvSpPr>
        <p:spPr>
          <a:xfrm>
            <a:off x="311625" y="1181450"/>
            <a:ext cx="8520600" cy="3384600"/>
          </a:xfrm>
          <a:prstGeom prst="rect">
            <a:avLst/>
          </a:prstGeom>
          <a:solidFill>
            <a:schemeClr val="lt1"/>
          </a:solidFill>
          <a:ln>
            <a:noFill/>
          </a:ln>
        </p:spPr>
        <p:txBody>
          <a:bodyPr spcFirstLastPara="1" wrap="square" lIns="91425" tIns="91425" rIns="91425" bIns="91425" anchor="t" anchorCtr="0">
            <a:noAutofit/>
          </a:bodyPr>
          <a:lstStyle/>
          <a:p>
            <a:pPr marL="457200" lvl="0" indent="-342900" algn="just">
              <a:buClr>
                <a:srgbClr val="000000"/>
              </a:buClr>
              <a:buSzPts val="1800"/>
              <a:buFont typeface="Source Sans Pro"/>
              <a:buChar char="●"/>
            </a:pPr>
            <a:r>
              <a:rPr lang="en-US" sz="2000" dirty="0">
                <a:highlight>
                  <a:srgbClr val="FFFFFF"/>
                </a:highlight>
                <a:ea typeface="Source Sans Pro"/>
                <a:cs typeface="Source Sans Pro"/>
                <a:sym typeface="Source Sans Pro"/>
              </a:rPr>
              <a:t>In UNIX-like operating systems, a </a:t>
            </a:r>
            <a:r>
              <a:rPr lang="en-US" sz="2000" b="1" dirty="0">
                <a:highlight>
                  <a:srgbClr val="FFFFFF"/>
                </a:highlight>
                <a:ea typeface="Source Sans Pro"/>
                <a:cs typeface="Source Sans Pro"/>
                <a:sym typeface="Source Sans Pro"/>
              </a:rPr>
              <a:t>process group</a:t>
            </a:r>
            <a:r>
              <a:rPr lang="en-US" sz="2000" dirty="0">
                <a:highlight>
                  <a:srgbClr val="FFFFFF"/>
                </a:highlight>
                <a:ea typeface="Source Sans Pro"/>
                <a:cs typeface="Source Sans Pro"/>
                <a:sym typeface="Source Sans Pro"/>
              </a:rPr>
              <a:t> denotes a collection of one or more processes.</a:t>
            </a:r>
          </a:p>
          <a:p>
            <a:pPr marL="457200" lvl="0" indent="-342900" algn="just">
              <a:buClr>
                <a:srgbClr val="000000"/>
              </a:buClr>
              <a:buSzPts val="1800"/>
              <a:buFont typeface="Source Sans Pro"/>
              <a:buChar char="●"/>
            </a:pPr>
            <a:r>
              <a:rPr lang="en-US" sz="2000" dirty="0">
                <a:highlight>
                  <a:srgbClr val="FFFFFF"/>
                </a:highlight>
                <a:ea typeface="Source Sans Pro"/>
                <a:cs typeface="Source Sans Pro"/>
                <a:sym typeface="Source Sans Pro"/>
              </a:rPr>
              <a:t>It is used to control distribution of a signal i.e. when a signal is directed to a process group, each member of the process group receives the signal.</a:t>
            </a:r>
          </a:p>
          <a:p>
            <a:pPr marL="457200" marR="0" lvl="0" indent="-342900" algn="just" rtl="0">
              <a:lnSpc>
                <a:spcPct val="115000"/>
              </a:lnSpc>
              <a:spcBef>
                <a:spcPts val="0"/>
              </a:spcBef>
              <a:spcAft>
                <a:spcPts val="0"/>
              </a:spcAft>
              <a:buClr>
                <a:schemeClr val="dk2"/>
              </a:buClr>
              <a:buSzPts val="1800"/>
              <a:buFont typeface="Arial"/>
              <a:buChar char="●"/>
            </a:pPr>
            <a:r>
              <a:rPr lang="en" sz="2000" b="0" i="0" u="none" strike="noStrike" cap="none" dirty="0">
                <a:highlight>
                  <a:srgbClr val="FFFFFF"/>
                </a:highlight>
                <a:ea typeface="Arial"/>
                <a:cs typeface="Arial"/>
                <a:sym typeface="Arial"/>
              </a:rPr>
              <a:t>Collection of processes associated with same job/terminal.</a:t>
            </a:r>
            <a:endParaRPr sz="2000" b="0" i="0" u="none" strike="noStrike" cap="none" dirty="0">
              <a:highlight>
                <a:srgbClr val="FFFFFF"/>
              </a:highlight>
              <a:ea typeface="Arial"/>
              <a:cs typeface="Arial"/>
              <a:sym typeface="Arial"/>
            </a:endParaRPr>
          </a:p>
          <a:p>
            <a:pPr marL="457200" marR="0" lvl="0" indent="-342900" algn="just" rtl="0">
              <a:lnSpc>
                <a:spcPct val="115000"/>
              </a:lnSpc>
              <a:spcBef>
                <a:spcPts val="0"/>
              </a:spcBef>
              <a:spcAft>
                <a:spcPts val="0"/>
              </a:spcAft>
              <a:buClr>
                <a:schemeClr val="dk2"/>
              </a:buClr>
              <a:buSzPts val="1800"/>
              <a:buFont typeface="Arial"/>
              <a:buChar char="●"/>
            </a:pPr>
            <a:r>
              <a:rPr lang="en" sz="2000" b="0" i="0" u="none" strike="noStrike" cap="none" dirty="0">
                <a:highlight>
                  <a:srgbClr val="FFFFFF"/>
                </a:highlight>
                <a:ea typeface="Arial"/>
                <a:cs typeface="Arial"/>
                <a:sym typeface="Arial"/>
              </a:rPr>
              <a:t>Each process group has a unique process group id.</a:t>
            </a:r>
            <a:endParaRPr sz="2000" b="0" i="0" u="none" strike="noStrike" cap="none" dirty="0">
              <a:highlight>
                <a:srgbClr val="FFFFFF"/>
              </a:highlight>
              <a:ea typeface="Arial"/>
              <a:cs typeface="Arial"/>
              <a:sym typeface="Arial"/>
            </a:endParaRPr>
          </a:p>
          <a:p>
            <a:pPr marL="457200" marR="0" lvl="0" indent="-342900" algn="just" rtl="0">
              <a:lnSpc>
                <a:spcPct val="115000"/>
              </a:lnSpc>
              <a:spcBef>
                <a:spcPts val="0"/>
              </a:spcBef>
              <a:spcAft>
                <a:spcPts val="0"/>
              </a:spcAft>
              <a:buClr>
                <a:schemeClr val="dk2"/>
              </a:buClr>
              <a:buSzPts val="1800"/>
              <a:buFont typeface="Arial"/>
              <a:buChar char="●"/>
            </a:pPr>
            <a:r>
              <a:rPr lang="en" sz="2000" b="0" i="0" u="none" strike="noStrike" cap="none" dirty="0">
                <a:highlight>
                  <a:srgbClr val="FFFFFF"/>
                </a:highlight>
                <a:ea typeface="Arial"/>
                <a:cs typeface="Arial"/>
                <a:sym typeface="Arial"/>
              </a:rPr>
              <a:t>Process group ids are positive integers and can be stored in pid_t data type.</a:t>
            </a:r>
            <a:endParaRPr sz="2000" b="0" i="0" u="none" strike="noStrike" cap="none" dirty="0">
              <a:highlight>
                <a:srgbClr val="FFFFFF"/>
              </a:highlight>
              <a:ea typeface="Arial"/>
              <a:cs typeface="Arial"/>
              <a:sym typeface="Arial"/>
            </a:endParaRPr>
          </a:p>
          <a:p>
            <a:pPr marL="457200" marR="0" lvl="0" indent="-342900" algn="just" rtl="0">
              <a:lnSpc>
                <a:spcPct val="115000"/>
              </a:lnSpc>
              <a:spcBef>
                <a:spcPts val="0"/>
              </a:spcBef>
              <a:spcAft>
                <a:spcPts val="0"/>
              </a:spcAft>
              <a:buClr>
                <a:schemeClr val="dk2"/>
              </a:buClr>
              <a:buSzPts val="1800"/>
              <a:buFont typeface="Arial"/>
              <a:buChar char="●"/>
            </a:pPr>
            <a:r>
              <a:rPr lang="en" sz="2000" b="0" i="0" u="none" strike="noStrike" cap="none" dirty="0">
                <a:highlight>
                  <a:srgbClr val="FFFFFF"/>
                </a:highlight>
                <a:ea typeface="Arial"/>
                <a:cs typeface="Arial"/>
                <a:sym typeface="Arial"/>
              </a:rPr>
              <a:t>Each process group can have a process group leader.</a:t>
            </a:r>
            <a:endParaRPr sz="2000" b="0" i="0" u="none" strike="noStrike" cap="none" dirty="0">
              <a:highlight>
                <a:srgbClr val="FFFFFF"/>
              </a:highlight>
              <a:ea typeface="Arial"/>
              <a:cs typeface="Arial"/>
              <a:sym typeface="Arial"/>
            </a:endParaRPr>
          </a:p>
          <a:p>
            <a:pPr marL="914400" marR="0" lvl="1" indent="-342900" algn="just" rtl="0">
              <a:lnSpc>
                <a:spcPct val="115000"/>
              </a:lnSpc>
              <a:spcBef>
                <a:spcPts val="0"/>
              </a:spcBef>
              <a:spcAft>
                <a:spcPts val="0"/>
              </a:spcAft>
              <a:buClr>
                <a:schemeClr val="dk2"/>
              </a:buClr>
              <a:buSzPts val="1800"/>
              <a:buFont typeface="Arial"/>
              <a:buChar char="○"/>
            </a:pPr>
            <a:r>
              <a:rPr lang="en" sz="2000" b="0" i="0" u="none" strike="noStrike" cap="none" dirty="0">
                <a:highlight>
                  <a:srgbClr val="FFFFFF"/>
                </a:highlight>
                <a:ea typeface="Arial"/>
                <a:cs typeface="Arial"/>
                <a:sym typeface="Arial"/>
              </a:rPr>
              <a:t>Leader is identified by its pgid==pid</a:t>
            </a:r>
            <a:endParaRPr sz="2000" b="0" i="0" u="none" strike="noStrike" cap="none" dirty="0">
              <a:highlight>
                <a:srgbClr val="FFFFFF"/>
              </a:highlight>
              <a:ea typeface="Arial"/>
              <a:cs typeface="Arial"/>
              <a:sym typeface="Arial"/>
            </a:endParaRPr>
          </a:p>
          <a:p>
            <a:pPr marL="914400" marR="0" lvl="1" indent="-342900" algn="just" rtl="0">
              <a:lnSpc>
                <a:spcPct val="115000"/>
              </a:lnSpc>
              <a:spcBef>
                <a:spcPts val="0"/>
              </a:spcBef>
              <a:spcAft>
                <a:spcPts val="0"/>
              </a:spcAft>
              <a:buClr>
                <a:schemeClr val="dk2"/>
              </a:buClr>
              <a:buSzPts val="1800"/>
              <a:buFont typeface="Arial"/>
              <a:buChar char="○"/>
            </a:pPr>
            <a:r>
              <a:rPr lang="en" sz="2000" b="0" i="0" u="none" strike="noStrike" cap="none" dirty="0">
                <a:highlight>
                  <a:srgbClr val="FFFFFF"/>
                </a:highlight>
                <a:ea typeface="Arial"/>
                <a:cs typeface="Arial"/>
                <a:sym typeface="Arial"/>
              </a:rPr>
              <a:t>Leader can create a new process group ,create processes in the group</a:t>
            </a:r>
            <a:endParaRPr sz="2000" b="0" i="0" u="none" strike="noStrike" cap="none" dirty="0">
              <a:highlight>
                <a:srgbClr val="FFFFFF"/>
              </a:highlight>
              <a:ea typeface="Arial"/>
              <a:cs typeface="Arial"/>
              <a:sym typeface="Arial"/>
            </a:endParaRPr>
          </a:p>
        </p:txBody>
      </p:sp>
      <p:sp>
        <p:nvSpPr>
          <p:cNvPr id="65" name="Google Shape;65;p2"/>
          <p:cNvSpPr txBox="1">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g1aa5f84638e_0_0"/>
          <p:cNvSpPr txBox="1"/>
          <p:nvPr/>
        </p:nvSpPr>
        <p:spPr>
          <a:xfrm>
            <a:off x="311625" y="915375"/>
            <a:ext cx="8520600" cy="4152000"/>
          </a:xfrm>
          <a:prstGeom prst="rect">
            <a:avLst/>
          </a:prstGeom>
          <a:solidFill>
            <a:schemeClr val="lt1"/>
          </a:solidFill>
          <a:ln>
            <a:noFill/>
          </a:ln>
        </p:spPr>
        <p:txBody>
          <a:bodyPr spcFirstLastPara="1" wrap="square" lIns="91425" tIns="91425" rIns="91425" bIns="91425" anchor="t" anchorCtr="0">
            <a:noAutofit/>
          </a:bodyPr>
          <a:lstStyle/>
          <a:p>
            <a:pPr marL="457200" marR="0" lvl="0" indent="-336550" algn="l" rtl="0">
              <a:lnSpc>
                <a:spcPct val="115000"/>
              </a:lnSpc>
              <a:spcBef>
                <a:spcPts val="0"/>
              </a:spcBef>
              <a:spcAft>
                <a:spcPts val="0"/>
              </a:spcAft>
              <a:buClr>
                <a:schemeClr val="dk2"/>
              </a:buClr>
              <a:buSzPts val="1700"/>
              <a:buFont typeface="Source Sans Pro"/>
              <a:buChar char="●"/>
            </a:pPr>
            <a:r>
              <a:rPr lang="en" sz="1700" b="1" i="0" u="sng" strike="noStrike" cap="none" dirty="0">
                <a:latin typeface="Source Sans Pro"/>
                <a:ea typeface="Source Sans Pro"/>
                <a:cs typeface="Source Sans Pro"/>
                <a:sym typeface="Source Sans Pro"/>
              </a:rPr>
              <a:t>Syntax  </a:t>
            </a:r>
            <a:r>
              <a:rPr lang="en" sz="1700" b="1" i="0" u="none" strike="noStrike" cap="none" dirty="0">
                <a:latin typeface="Source Sans Pro"/>
                <a:ea typeface="Source Sans Pro"/>
                <a:cs typeface="Source Sans Pro"/>
                <a:sym typeface="Source Sans Pro"/>
              </a:rPr>
              <a:t> </a:t>
            </a:r>
            <a:r>
              <a:rPr lang="en" sz="1500" b="1" i="0" u="none" strike="noStrike" cap="none" dirty="0">
                <a:latin typeface="Source Sans Pro"/>
                <a:ea typeface="Source Sans Pro"/>
                <a:cs typeface="Source Sans Pro"/>
                <a:sym typeface="Source Sans Pro"/>
              </a:rPr>
              <a:t>   </a:t>
            </a:r>
            <a:endParaRPr sz="1500" b="1" i="0" u="none" strike="noStrike" cap="none" dirty="0">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rgbClr val="000000"/>
              </a:buClr>
              <a:buSzPts val="1500"/>
              <a:buFont typeface="Arial"/>
              <a:buNone/>
            </a:pPr>
            <a:r>
              <a:rPr lang="en" sz="1500" b="1" i="0" u="none" strike="noStrike" cap="none" dirty="0">
                <a:latin typeface="Source Sans Pro"/>
                <a:ea typeface="Source Sans Pro"/>
                <a:cs typeface="Source Sans Pro"/>
                <a:sym typeface="Source Sans Pro"/>
              </a:rPr>
              <a:t>       	</a:t>
            </a:r>
            <a:r>
              <a:rPr lang="en" sz="1500" b="0" i="0" u="none" strike="noStrike" cap="none" dirty="0">
                <a:latin typeface="Source Sans Pro"/>
                <a:ea typeface="Source Sans Pro"/>
                <a:cs typeface="Source Sans Pro"/>
                <a:sym typeface="Source Sans Pro"/>
              </a:rPr>
              <a:t>int setpgid(pid_t pid,pid_t pgid)</a:t>
            </a:r>
            <a:endParaRPr sz="1500" b="0" i="0" u="none" strike="noStrike" cap="none" dirty="0">
              <a:latin typeface="Source Sans Pro"/>
              <a:ea typeface="Source Sans Pro"/>
              <a:cs typeface="Source Sans Pro"/>
              <a:sym typeface="Source Sans Pro"/>
            </a:endParaRPr>
          </a:p>
          <a:p>
            <a:pPr marL="914400" marR="0" lvl="0" indent="0" algn="l" rtl="0">
              <a:lnSpc>
                <a:spcPct val="115000"/>
              </a:lnSpc>
              <a:spcBef>
                <a:spcPts val="0"/>
              </a:spcBef>
              <a:spcAft>
                <a:spcPts val="0"/>
              </a:spcAft>
              <a:buClr>
                <a:srgbClr val="000000"/>
              </a:buClr>
              <a:buSzPts val="1500"/>
              <a:buFont typeface="Arial"/>
              <a:buNone/>
            </a:pPr>
            <a:endParaRPr sz="1500" b="0" i="0" u="none" strike="noStrike" cap="none" dirty="0">
              <a:latin typeface="Source Sans Pro"/>
              <a:ea typeface="Source Sans Pro"/>
              <a:cs typeface="Source Sans Pro"/>
              <a:sym typeface="Source Sans Pro"/>
            </a:endParaRPr>
          </a:p>
          <a:p>
            <a:pPr marL="457200" marR="0" lvl="0" indent="-336550" algn="l" rtl="0">
              <a:lnSpc>
                <a:spcPct val="115000"/>
              </a:lnSpc>
              <a:spcBef>
                <a:spcPts val="0"/>
              </a:spcBef>
              <a:spcAft>
                <a:spcPts val="0"/>
              </a:spcAft>
              <a:buClr>
                <a:schemeClr val="dk2"/>
              </a:buClr>
              <a:buSzPts val="1700"/>
              <a:buFont typeface="Source Sans Pro"/>
              <a:buChar char="●"/>
            </a:pPr>
            <a:r>
              <a:rPr lang="en" sz="1700" b="1" i="0" u="sng" strike="noStrike" cap="none" dirty="0">
                <a:latin typeface="Source Sans Pro"/>
                <a:ea typeface="Source Sans Pro"/>
                <a:cs typeface="Source Sans Pro"/>
                <a:sym typeface="Source Sans Pro"/>
              </a:rPr>
              <a:t>Description </a:t>
            </a:r>
            <a:endParaRPr sz="1700" b="1" i="0" u="sng" strike="noStrike" cap="none" dirty="0">
              <a:latin typeface="Source Sans Pro"/>
              <a:ea typeface="Source Sans Pro"/>
              <a:cs typeface="Source Sans Pro"/>
              <a:sym typeface="Source Sans Pro"/>
            </a:endParaRPr>
          </a:p>
          <a:p>
            <a:pPr marL="457200" marR="0" lvl="0" indent="0" algn="l" rtl="0">
              <a:lnSpc>
                <a:spcPct val="150000"/>
              </a:lnSpc>
              <a:spcBef>
                <a:spcPts val="0"/>
              </a:spcBef>
              <a:spcAft>
                <a:spcPts val="0"/>
              </a:spcAft>
              <a:buClr>
                <a:srgbClr val="000000"/>
              </a:buClr>
              <a:buSzPts val="1500"/>
              <a:buFont typeface="Arial"/>
              <a:buNone/>
            </a:pPr>
            <a:r>
              <a:rPr lang="en" sz="1500" b="0" i="0" u="none" strike="noStrike" cap="none" dirty="0">
                <a:highlight>
                  <a:srgbClr val="FFFFFF"/>
                </a:highlight>
                <a:latin typeface="Source Sans Pro"/>
                <a:ea typeface="Source Sans Pro"/>
                <a:cs typeface="Source Sans Pro"/>
                <a:sym typeface="Source Sans Pro"/>
              </a:rPr>
              <a:t>It is used either to join an existing process group or create a new process group within the session of the calling process.</a:t>
            </a:r>
            <a:endParaRPr sz="1500" b="0" i="0" u="none" strike="noStrike" cap="none" dirty="0">
              <a:highlight>
                <a:srgbClr val="FFFFFF"/>
              </a:highlight>
              <a:latin typeface="Source Sans Pro"/>
              <a:ea typeface="Source Sans Pro"/>
              <a:cs typeface="Source Sans Pro"/>
              <a:sym typeface="Source Sans Pro"/>
            </a:endParaRPr>
          </a:p>
          <a:p>
            <a:pPr marL="457200" marR="0" lvl="0" indent="0" algn="l" rtl="0">
              <a:lnSpc>
                <a:spcPct val="150000"/>
              </a:lnSpc>
              <a:spcBef>
                <a:spcPts val="1200"/>
              </a:spcBef>
              <a:spcAft>
                <a:spcPts val="0"/>
              </a:spcAft>
              <a:buClr>
                <a:srgbClr val="000000"/>
              </a:buClr>
              <a:buSzPts val="1500"/>
              <a:buFont typeface="Arial"/>
              <a:buNone/>
            </a:pPr>
            <a:r>
              <a:rPr lang="en" sz="1500" b="0" i="0" u="none" strike="noStrike" cap="none" dirty="0">
                <a:highlight>
                  <a:srgbClr val="FFFFFF"/>
                </a:highlight>
                <a:latin typeface="Source Sans Pro"/>
                <a:ea typeface="Source Sans Pro"/>
                <a:cs typeface="Source Sans Pro"/>
                <a:sym typeface="Source Sans Pro"/>
              </a:rPr>
              <a:t>pid_t pid is the process id(pid) of the process whose pgid you want to change. This must either be the caller of setpgid() or one of its children, and it must be in the caller's session. It cannot be the pid of a session leader. If pid is zero, the system uses the pid of the process calling setpgid().</a:t>
            </a:r>
            <a:endParaRPr sz="1500" b="0" i="0" u="none" strike="noStrike" cap="none" dirty="0">
              <a:highlight>
                <a:srgbClr val="FFFFFF"/>
              </a:highlight>
              <a:latin typeface="Source Sans Pro"/>
              <a:ea typeface="Source Sans Pro"/>
              <a:cs typeface="Source Sans Pro"/>
              <a:sym typeface="Source Sans Pro"/>
            </a:endParaRPr>
          </a:p>
          <a:p>
            <a:pPr marL="457200" marR="0" lvl="0" indent="0" algn="l" rtl="0">
              <a:lnSpc>
                <a:spcPct val="150000"/>
              </a:lnSpc>
              <a:spcBef>
                <a:spcPts val="1200"/>
              </a:spcBef>
              <a:spcAft>
                <a:spcPts val="0"/>
              </a:spcAft>
              <a:buClr>
                <a:srgbClr val="000000"/>
              </a:buClr>
              <a:buSzPts val="1500"/>
              <a:buFont typeface="Arial"/>
              <a:buNone/>
            </a:pPr>
            <a:r>
              <a:rPr lang="en" sz="1500" b="0" i="0" u="none" strike="noStrike" cap="none" dirty="0">
                <a:highlight>
                  <a:srgbClr val="FFFFFF"/>
                </a:highlight>
                <a:latin typeface="Source Sans Pro"/>
                <a:ea typeface="Source Sans Pro"/>
                <a:cs typeface="Source Sans Pro"/>
                <a:sym typeface="Source Sans Pro"/>
              </a:rPr>
              <a:t>setpgrp() is equivalent to setpgid(0,0).</a:t>
            </a:r>
            <a:endParaRPr sz="1500" b="0" i="0" u="none" strike="noStrike" cap="none" dirty="0">
              <a:highlight>
                <a:srgbClr val="FFFFFF"/>
              </a:highlight>
              <a:latin typeface="Source Sans Pro"/>
              <a:ea typeface="Source Sans Pro"/>
              <a:cs typeface="Source Sans Pro"/>
              <a:sym typeface="Source Sans Pro"/>
            </a:endParaRPr>
          </a:p>
          <a:p>
            <a:pPr marL="0" marR="0" lvl="0" indent="0" algn="l" rtl="0">
              <a:lnSpc>
                <a:spcPct val="115000"/>
              </a:lnSpc>
              <a:spcBef>
                <a:spcPts val="1200"/>
              </a:spcBef>
              <a:spcAft>
                <a:spcPts val="0"/>
              </a:spcAft>
              <a:buClr>
                <a:srgbClr val="000000"/>
              </a:buClr>
              <a:buSzPts val="1500"/>
              <a:buFont typeface="Arial"/>
              <a:buNone/>
            </a:pPr>
            <a:endParaRPr sz="1500" b="0" i="0" u="none" strike="noStrike" cap="none" dirty="0">
              <a:latin typeface="Source Sans Pro"/>
              <a:ea typeface="Source Sans Pro"/>
              <a:cs typeface="Source Sans Pro"/>
              <a:sym typeface="Source Sans Pro"/>
            </a:endParaRPr>
          </a:p>
        </p:txBody>
      </p:sp>
      <p:sp>
        <p:nvSpPr>
          <p:cNvPr id="98" name="Google Shape;98;g1aa5f84638e_0_0"/>
          <p:cNvSpPr txBox="1">
            <a:spLocks noGrp="1"/>
          </p:cNvSpPr>
          <p:nvPr>
            <p:ph type="title"/>
          </p:nvPr>
        </p:nvSpPr>
        <p:spPr>
          <a:xfrm>
            <a:off x="311700" y="2164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setpgid() </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aa5f84638e_0_5"/>
          <p:cNvSpPr txBox="1"/>
          <p:nvPr/>
        </p:nvSpPr>
        <p:spPr>
          <a:xfrm>
            <a:off x="311700" y="702750"/>
            <a:ext cx="8520600" cy="4375500"/>
          </a:xfrm>
          <a:prstGeom prst="rect">
            <a:avLst/>
          </a:prstGeom>
          <a:solidFill>
            <a:schemeClr val="lt1"/>
          </a:solidFill>
          <a:ln>
            <a:noFill/>
          </a:ln>
        </p:spPr>
        <p:txBody>
          <a:bodyPr spcFirstLastPara="1" wrap="square" lIns="91425" tIns="91425" rIns="91425" bIns="91425" anchor="t" anchorCtr="0">
            <a:noAutofit/>
          </a:bodyPr>
          <a:lstStyle/>
          <a:p>
            <a:pPr marL="457200" marR="0" lvl="0" indent="0" algn="l" rtl="0">
              <a:lnSpc>
                <a:spcPct val="115000"/>
              </a:lnSpc>
              <a:spcBef>
                <a:spcPts val="0"/>
              </a:spcBef>
              <a:spcAft>
                <a:spcPts val="0"/>
              </a:spcAft>
              <a:buClr>
                <a:srgbClr val="000000"/>
              </a:buClr>
              <a:buSzPts val="1500"/>
              <a:buFont typeface="Arial"/>
              <a:buNone/>
            </a:pPr>
            <a:r>
              <a:rPr lang="en" sz="1500" b="0" i="0" u="none" strike="noStrike" cap="none" dirty="0">
                <a:highlight>
                  <a:srgbClr val="FFFFFF"/>
                </a:highlight>
                <a:latin typeface="Source Sans Pro"/>
                <a:ea typeface="Source Sans Pro"/>
                <a:cs typeface="Source Sans Pro"/>
                <a:sym typeface="Source Sans Pro"/>
              </a:rPr>
              <a:t>pid_t pgid is the new pgid you want to assign to the process identified by pid. If pgid indicates an existing process group, it must be in the caller's session. If pgid is zero, the system uses the pid of the process indicated by pid as the id for the new process group. The new group is created in the caller's session.</a:t>
            </a:r>
            <a:endParaRPr sz="1500" b="0" i="0" u="none" strike="noStrike" cap="none" dirty="0">
              <a:highlight>
                <a:srgbClr val="FFFFFF"/>
              </a:highlight>
              <a:latin typeface="Source Sans Pro"/>
              <a:ea typeface="Source Sans Pro"/>
              <a:cs typeface="Source Sans Pro"/>
              <a:sym typeface="Source Sans Pro"/>
            </a:endParaRPr>
          </a:p>
          <a:p>
            <a:pPr marL="457200" marR="0" lvl="0" indent="-336550" algn="l" rtl="0">
              <a:lnSpc>
                <a:spcPct val="115000"/>
              </a:lnSpc>
              <a:spcBef>
                <a:spcPts val="1200"/>
              </a:spcBef>
              <a:spcAft>
                <a:spcPts val="0"/>
              </a:spcAft>
              <a:buClr>
                <a:schemeClr val="dk2"/>
              </a:buClr>
              <a:buSzPts val="1700"/>
              <a:buFont typeface="Source Sans Pro"/>
              <a:buChar char="●"/>
            </a:pPr>
            <a:r>
              <a:rPr lang="en" sz="1700" b="1" i="0" u="sng" strike="noStrike" cap="none" dirty="0">
                <a:latin typeface="Source Sans Pro"/>
                <a:ea typeface="Source Sans Pro"/>
                <a:cs typeface="Source Sans Pro"/>
                <a:sym typeface="Source Sans Pro"/>
              </a:rPr>
              <a:t>Returned value</a:t>
            </a:r>
            <a:endParaRPr sz="1700" b="1" i="0" u="sng" strike="noStrike" cap="none" dirty="0">
              <a:latin typeface="Source Sans Pro"/>
              <a:ea typeface="Source Sans Pro"/>
              <a:cs typeface="Source Sans Pro"/>
              <a:sym typeface="Source Sans Pro"/>
            </a:endParaRPr>
          </a:p>
          <a:p>
            <a:pPr marL="1371600" marR="0" lvl="2" indent="-336550" algn="l" rtl="0">
              <a:lnSpc>
                <a:spcPct val="115000"/>
              </a:lnSpc>
              <a:spcBef>
                <a:spcPts val="0"/>
              </a:spcBef>
              <a:spcAft>
                <a:spcPts val="0"/>
              </a:spcAft>
              <a:buClr>
                <a:schemeClr val="dk2"/>
              </a:buClr>
              <a:buSzPts val="1700"/>
              <a:buFont typeface="Source Sans Pro"/>
              <a:buChar char="■"/>
            </a:pPr>
            <a:r>
              <a:rPr lang="en" sz="1700" b="0" i="0" u="none" strike="noStrike" cap="none" dirty="0">
                <a:highlight>
                  <a:schemeClr val="lt1"/>
                </a:highlight>
                <a:latin typeface="Source Sans Pro"/>
                <a:ea typeface="Source Sans Pro"/>
                <a:cs typeface="Source Sans Pro"/>
                <a:sym typeface="Source Sans Pro"/>
              </a:rPr>
              <a:t>If successful, setpgid() returns  0.</a:t>
            </a:r>
            <a:endParaRPr sz="1700" b="0" i="0" u="none" strike="noStrike" cap="none" dirty="0">
              <a:highlight>
                <a:schemeClr val="lt1"/>
              </a:highlight>
              <a:latin typeface="Source Sans Pro"/>
              <a:ea typeface="Source Sans Pro"/>
              <a:cs typeface="Source Sans Pro"/>
              <a:sym typeface="Source Sans Pro"/>
            </a:endParaRPr>
          </a:p>
          <a:p>
            <a:pPr marL="1371600" marR="0" lvl="2" indent="-336550" algn="l" rtl="0">
              <a:lnSpc>
                <a:spcPct val="115000"/>
              </a:lnSpc>
              <a:spcBef>
                <a:spcPts val="0"/>
              </a:spcBef>
              <a:spcAft>
                <a:spcPts val="0"/>
              </a:spcAft>
              <a:buClr>
                <a:schemeClr val="dk2"/>
              </a:buClr>
              <a:buSzPts val="1700"/>
              <a:buFont typeface="Source Sans Pro"/>
              <a:buChar char="■"/>
            </a:pPr>
            <a:r>
              <a:rPr lang="en" sz="1700" b="0" i="0" u="none" strike="noStrike" cap="none" dirty="0">
                <a:highlight>
                  <a:schemeClr val="lt1"/>
                </a:highlight>
                <a:latin typeface="Source Sans Pro"/>
                <a:ea typeface="Source Sans Pro"/>
                <a:cs typeface="Source Sans Pro"/>
                <a:sym typeface="Source Sans Pro"/>
              </a:rPr>
              <a:t>If unsuccessful, setpgid() returns -1 and sets errno to indicate the error.</a:t>
            </a:r>
            <a:endParaRPr sz="1500" b="0" i="0" u="none" strike="noStrike" cap="none" dirty="0">
              <a:highlight>
                <a:srgbClr val="FFFFFF"/>
              </a:highlight>
              <a:latin typeface="Source Sans Pro"/>
              <a:ea typeface="Source Sans Pro"/>
              <a:cs typeface="Source Sans Pro"/>
              <a:sym typeface="Source Sans Pro"/>
            </a:endParaRPr>
          </a:p>
          <a:p>
            <a:pPr marL="1371600" marR="0" lvl="0" indent="0" algn="l" rtl="0">
              <a:lnSpc>
                <a:spcPct val="115000"/>
              </a:lnSpc>
              <a:spcBef>
                <a:spcPts val="0"/>
              </a:spcBef>
              <a:spcAft>
                <a:spcPts val="0"/>
              </a:spcAft>
              <a:buClr>
                <a:srgbClr val="000000"/>
              </a:buClr>
              <a:buSzPts val="1500"/>
              <a:buFont typeface="Arial"/>
              <a:buNone/>
            </a:pPr>
            <a:endParaRPr sz="1500" b="0" i="0" u="none" strike="noStrike" cap="none" dirty="0">
              <a:highlight>
                <a:srgbClr val="FFFFFF"/>
              </a:highlight>
              <a:latin typeface="Source Sans Pro"/>
              <a:ea typeface="Source Sans Pro"/>
              <a:cs typeface="Source Sans Pro"/>
              <a:sym typeface="Source Sans Pro"/>
            </a:endParaRPr>
          </a:p>
          <a:p>
            <a:pPr marL="457200" marR="0" lvl="0" indent="-336550" algn="l" rtl="0">
              <a:lnSpc>
                <a:spcPct val="115000"/>
              </a:lnSpc>
              <a:spcBef>
                <a:spcPts val="0"/>
              </a:spcBef>
              <a:spcAft>
                <a:spcPts val="0"/>
              </a:spcAft>
              <a:buClr>
                <a:srgbClr val="161616"/>
              </a:buClr>
              <a:buSzPts val="1700"/>
              <a:buFont typeface="Source Sans Pro"/>
              <a:buChar char="●"/>
            </a:pPr>
            <a:r>
              <a:rPr lang="en" sz="1700" b="1" i="0" u="sng" strike="noStrike" cap="none" dirty="0">
                <a:highlight>
                  <a:schemeClr val="lt1"/>
                </a:highlight>
                <a:latin typeface="Source Sans Pro"/>
                <a:ea typeface="Source Sans Pro"/>
                <a:cs typeface="Source Sans Pro"/>
                <a:sym typeface="Source Sans Pro"/>
              </a:rPr>
              <a:t>Occurrence of Errors</a:t>
            </a:r>
            <a:endParaRPr sz="1700" b="0" i="0" u="none" strike="noStrike" cap="none" dirty="0">
              <a:highlight>
                <a:schemeClr val="lt1"/>
              </a:highlight>
              <a:latin typeface="Source Sans Pro"/>
              <a:ea typeface="Source Sans Pro"/>
              <a:cs typeface="Source Sans Pro"/>
              <a:sym typeface="Source Sans Pro"/>
            </a:endParaRPr>
          </a:p>
          <a:p>
            <a:pPr marL="1371600" marR="0" lvl="2" indent="-336550" algn="l" rtl="0">
              <a:lnSpc>
                <a:spcPct val="115000"/>
              </a:lnSpc>
              <a:spcBef>
                <a:spcPts val="0"/>
              </a:spcBef>
              <a:spcAft>
                <a:spcPts val="0"/>
              </a:spcAft>
              <a:buClr>
                <a:srgbClr val="161616"/>
              </a:buClr>
              <a:buSzPts val="1700"/>
              <a:buFont typeface="Source Sans Pro"/>
              <a:buChar char="■"/>
            </a:pPr>
            <a:r>
              <a:rPr lang="en" sz="1700" b="0" i="0" u="none" strike="noStrike" cap="none" dirty="0">
                <a:highlight>
                  <a:srgbClr val="FFFFFF"/>
                </a:highlight>
                <a:latin typeface="Source Sans Pro"/>
                <a:ea typeface="Source Sans Pro"/>
                <a:cs typeface="Source Sans Pro"/>
                <a:sym typeface="Source Sans Pro"/>
              </a:rPr>
              <a:t>pgid is less than zero or has some other unsupported value.</a:t>
            </a:r>
            <a:endParaRPr sz="2200" b="0" i="0" u="none" strike="noStrike" cap="none" dirty="0">
              <a:highlight>
                <a:schemeClr val="lt1"/>
              </a:highlight>
              <a:latin typeface="Source Sans Pro"/>
              <a:ea typeface="Source Sans Pro"/>
              <a:cs typeface="Source Sans Pro"/>
              <a:sym typeface="Source Sans Pro"/>
            </a:endParaRPr>
          </a:p>
          <a:p>
            <a:pPr marL="1371600" marR="0" lvl="2" indent="-336550" algn="l" rtl="0">
              <a:lnSpc>
                <a:spcPct val="115000"/>
              </a:lnSpc>
              <a:spcBef>
                <a:spcPts val="0"/>
              </a:spcBef>
              <a:spcAft>
                <a:spcPts val="0"/>
              </a:spcAft>
              <a:buClr>
                <a:srgbClr val="161616"/>
              </a:buClr>
              <a:buSzPts val="1700"/>
              <a:buFont typeface="Source Sans Pro"/>
              <a:buChar char="■"/>
            </a:pPr>
            <a:r>
              <a:rPr lang="en" sz="1700" b="0" i="0" u="none" strike="noStrike" cap="none" dirty="0">
                <a:highlight>
                  <a:srgbClr val="FFFFFF"/>
                </a:highlight>
                <a:latin typeface="Source Sans Pro"/>
                <a:ea typeface="Source Sans Pro"/>
                <a:cs typeface="Source Sans Pro"/>
                <a:sym typeface="Source Sans Pro"/>
              </a:rPr>
              <a:t>pid does not match the pid of the calling process or any of its children.</a:t>
            </a:r>
            <a:endParaRPr sz="1700" b="0" i="0" u="none" strike="noStrike" cap="none" dirty="0">
              <a:highlight>
                <a:srgbClr val="FFFFFF"/>
              </a:highlight>
              <a:latin typeface="Source Sans Pro"/>
              <a:ea typeface="Source Sans Pro"/>
              <a:cs typeface="Source Sans Pro"/>
              <a:sym typeface="Source Sans Pro"/>
            </a:endParaRPr>
          </a:p>
          <a:p>
            <a:pPr marL="1371600" marR="0" lvl="2" indent="-336550" algn="l" rtl="0">
              <a:lnSpc>
                <a:spcPct val="115000"/>
              </a:lnSpc>
              <a:spcBef>
                <a:spcPts val="0"/>
              </a:spcBef>
              <a:spcAft>
                <a:spcPts val="0"/>
              </a:spcAft>
              <a:buClr>
                <a:srgbClr val="161616"/>
              </a:buClr>
              <a:buSzPts val="1700"/>
              <a:buFont typeface="Source Sans Pro"/>
              <a:buChar char="■"/>
            </a:pPr>
            <a:r>
              <a:rPr lang="en" sz="1700" b="0" i="0" u="none" strike="noStrike" cap="none" dirty="0">
                <a:highlight>
                  <a:srgbClr val="FFFFFF"/>
                </a:highlight>
                <a:latin typeface="Source Sans Pro"/>
                <a:ea typeface="Source Sans Pro"/>
                <a:cs typeface="Source Sans Pro"/>
                <a:sym typeface="Source Sans Pro"/>
              </a:rPr>
              <a:t>The caller cannot change the pgid of the specified process</a:t>
            </a:r>
            <a:endParaRPr sz="1700" b="0" i="0" u="none" strike="noStrike" cap="none" dirty="0">
              <a:highlight>
                <a:srgbClr val="FFFFFF"/>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700"/>
              <a:buFont typeface="Arial"/>
              <a:buNone/>
            </a:pPr>
            <a:endParaRPr sz="1700" b="0" i="0" u="none" strike="noStrike" cap="none" dirty="0">
              <a:latin typeface="Source Sans Pro"/>
              <a:ea typeface="Source Sans Pro"/>
              <a:cs typeface="Source Sans Pro"/>
              <a:sym typeface="Source Sans Pro"/>
            </a:endParaRPr>
          </a:p>
        </p:txBody>
      </p:sp>
      <p:sp>
        <p:nvSpPr>
          <p:cNvPr id="104" name="Google Shape;104;g1aa5f84638e_0_5"/>
          <p:cNvSpPr txBox="1">
            <a:spLocks noGrp="1"/>
          </p:cNvSpPr>
          <p:nvPr>
            <p:ph type="title"/>
          </p:nvPr>
        </p:nvSpPr>
        <p:spPr>
          <a:xfrm>
            <a:off x="311700" y="6387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setpgid() </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g1aa5f84638e_0_10"/>
          <p:cNvSpPr txBox="1"/>
          <p:nvPr/>
        </p:nvSpPr>
        <p:spPr>
          <a:xfrm>
            <a:off x="311625" y="575353"/>
            <a:ext cx="8520600" cy="4568147"/>
          </a:xfrm>
          <a:prstGeom prst="rect">
            <a:avLst/>
          </a:prstGeom>
          <a:solidFill>
            <a:schemeClr val="lt1"/>
          </a:solidFill>
          <a:ln>
            <a:noFill/>
          </a:ln>
        </p:spPr>
        <p:txBody>
          <a:bodyPr spcFirstLastPara="1" wrap="square" lIns="91425" tIns="91425" rIns="91425" bIns="91425" anchor="t" anchorCtr="0">
            <a:noAutofit/>
          </a:bodyPr>
          <a:lstStyle/>
          <a:p>
            <a:r>
              <a:rPr lang="en-IN" sz="1050" dirty="0"/>
              <a:t>#include&lt;</a:t>
            </a:r>
            <a:r>
              <a:rPr lang="en-IN" sz="1050" dirty="0" err="1"/>
              <a:t>unistd.h</a:t>
            </a:r>
            <a:r>
              <a:rPr lang="en-IN" sz="1050" dirty="0"/>
              <a:t>&gt;</a:t>
            </a:r>
          </a:p>
          <a:p>
            <a:r>
              <a:rPr lang="en-IN" sz="1050" dirty="0"/>
              <a:t>#include&lt;sys/</a:t>
            </a:r>
            <a:r>
              <a:rPr lang="en-IN" sz="1050" dirty="0" err="1"/>
              <a:t>types.h</a:t>
            </a:r>
            <a:r>
              <a:rPr lang="en-IN" sz="1050" dirty="0"/>
              <a:t>&gt;</a:t>
            </a:r>
          </a:p>
          <a:p>
            <a:r>
              <a:rPr lang="en-IN" sz="1050" dirty="0"/>
              <a:t>#include&lt;</a:t>
            </a:r>
            <a:r>
              <a:rPr lang="en-IN" sz="1050" dirty="0" err="1"/>
              <a:t>stdlib.h</a:t>
            </a:r>
            <a:r>
              <a:rPr lang="en-IN" sz="1050" dirty="0"/>
              <a:t>&gt;</a:t>
            </a:r>
          </a:p>
          <a:p>
            <a:r>
              <a:rPr lang="en-IN" sz="1050" dirty="0"/>
              <a:t>#include&lt;</a:t>
            </a:r>
            <a:r>
              <a:rPr lang="en-IN" sz="1050" dirty="0" err="1"/>
              <a:t>stdio.h</a:t>
            </a:r>
            <a:r>
              <a:rPr lang="en-IN" sz="1050" dirty="0"/>
              <a:t>&gt;</a:t>
            </a:r>
          </a:p>
          <a:p>
            <a:r>
              <a:rPr lang="en-IN" sz="1050" dirty="0" err="1"/>
              <a:t>int</a:t>
            </a:r>
            <a:r>
              <a:rPr lang="en-IN" sz="1050" dirty="0"/>
              <a:t> main()</a:t>
            </a:r>
          </a:p>
          <a:p>
            <a:r>
              <a:rPr lang="en-IN" sz="1050" dirty="0"/>
              <a:t>{</a:t>
            </a:r>
          </a:p>
          <a:p>
            <a:r>
              <a:rPr lang="en-IN" sz="1050" dirty="0"/>
              <a:t>    </a:t>
            </a:r>
            <a:r>
              <a:rPr lang="en-IN" sz="1050" dirty="0" err="1"/>
              <a:t>pid_t</a:t>
            </a:r>
            <a:r>
              <a:rPr lang="en-IN" sz="1050" dirty="0"/>
              <a:t> </a:t>
            </a:r>
            <a:r>
              <a:rPr lang="en-IN" sz="1050" dirty="0" err="1"/>
              <a:t>pid</a:t>
            </a:r>
            <a:r>
              <a:rPr lang="en-IN" sz="1050" dirty="0"/>
              <a:t>;</a:t>
            </a:r>
          </a:p>
          <a:p>
            <a:r>
              <a:rPr lang="en-IN" sz="1050" dirty="0"/>
              <a:t>    </a:t>
            </a:r>
            <a:r>
              <a:rPr lang="en-IN" sz="1050" dirty="0" err="1"/>
              <a:t>int</a:t>
            </a:r>
            <a:r>
              <a:rPr lang="en-IN" sz="1050" dirty="0"/>
              <a:t> p1[2],p2[2];</a:t>
            </a:r>
          </a:p>
          <a:p>
            <a:r>
              <a:rPr lang="en-IN" sz="1050" dirty="0"/>
              <a:t>    char c='?';</a:t>
            </a:r>
          </a:p>
          <a:p>
            <a:r>
              <a:rPr lang="en-IN" sz="1050" dirty="0"/>
              <a:t>    if(pipe(p1)!=0)</a:t>
            </a:r>
          </a:p>
          <a:p>
            <a:r>
              <a:rPr lang="en-IN" sz="1050" dirty="0"/>
              <a:t>    {</a:t>
            </a:r>
          </a:p>
          <a:p>
            <a:r>
              <a:rPr lang="en-IN" sz="1050" dirty="0"/>
              <a:t>        </a:t>
            </a:r>
            <a:r>
              <a:rPr lang="en-IN" sz="1050" dirty="0" err="1"/>
              <a:t>printf</a:t>
            </a:r>
            <a:r>
              <a:rPr lang="en-IN" sz="1050" dirty="0"/>
              <a:t>("pipe() #1 error");</a:t>
            </a:r>
          </a:p>
          <a:p>
            <a:r>
              <a:rPr lang="en-IN" sz="1050" dirty="0"/>
              <a:t>    }</a:t>
            </a:r>
          </a:p>
          <a:p>
            <a:r>
              <a:rPr lang="en-IN" sz="1050" dirty="0"/>
              <a:t>    else if(pipe(p2)!=0)</a:t>
            </a:r>
          </a:p>
          <a:p>
            <a:r>
              <a:rPr lang="en-IN" sz="1050" dirty="0"/>
              <a:t>    {</a:t>
            </a:r>
          </a:p>
          <a:p>
            <a:r>
              <a:rPr lang="en-IN" sz="1050" dirty="0"/>
              <a:t>        </a:t>
            </a:r>
            <a:r>
              <a:rPr lang="en-IN" sz="1050" dirty="0" err="1"/>
              <a:t>printf</a:t>
            </a:r>
            <a:r>
              <a:rPr lang="en-IN" sz="1050" dirty="0"/>
              <a:t>("pipe() #2 error");</a:t>
            </a:r>
          </a:p>
          <a:p>
            <a:r>
              <a:rPr lang="en-IN" sz="1050" dirty="0"/>
              <a:t>    }</a:t>
            </a:r>
          </a:p>
          <a:p>
            <a:r>
              <a:rPr lang="en-IN" sz="1050" dirty="0"/>
              <a:t>    else if((</a:t>
            </a:r>
            <a:r>
              <a:rPr lang="en-IN" sz="1050" dirty="0" err="1"/>
              <a:t>pid</a:t>
            </a:r>
            <a:r>
              <a:rPr lang="en-IN" sz="1050" dirty="0"/>
              <a:t>=fork())==0)</a:t>
            </a:r>
          </a:p>
          <a:p>
            <a:r>
              <a:rPr lang="en-IN" sz="1050" dirty="0"/>
              <a:t>    {</a:t>
            </a:r>
          </a:p>
          <a:p>
            <a:r>
              <a:rPr lang="en-IN" sz="1050" dirty="0"/>
              <a:t>        </a:t>
            </a:r>
            <a:r>
              <a:rPr lang="en-IN" sz="1050" dirty="0" err="1"/>
              <a:t>printf</a:t>
            </a:r>
            <a:r>
              <a:rPr lang="en-IN" sz="1050" dirty="0"/>
              <a:t>("child process group id %d\n",(</a:t>
            </a:r>
            <a:r>
              <a:rPr lang="en-IN" sz="1050" dirty="0" err="1"/>
              <a:t>int</a:t>
            </a:r>
            <a:r>
              <a:rPr lang="en-IN" sz="1050" dirty="0"/>
              <a:t>)</a:t>
            </a:r>
            <a:r>
              <a:rPr lang="en-IN" sz="1050" dirty="0" err="1"/>
              <a:t>getpgrp</a:t>
            </a:r>
            <a:r>
              <a:rPr lang="en-IN" sz="1050" dirty="0"/>
              <a:t>());</a:t>
            </a:r>
          </a:p>
          <a:p>
            <a:r>
              <a:rPr lang="en-IN" sz="1050" dirty="0"/>
              <a:t>        write(p2[1],&amp;c,1);</a:t>
            </a:r>
          </a:p>
          <a:p>
            <a:r>
              <a:rPr lang="en-IN" sz="1050" dirty="0"/>
              <a:t>        </a:t>
            </a:r>
            <a:r>
              <a:rPr lang="en-IN" sz="1050" dirty="0" err="1"/>
              <a:t>printf</a:t>
            </a:r>
            <a:r>
              <a:rPr lang="en-IN" sz="1050" dirty="0"/>
              <a:t>("child is waiting for parent to complete task\n");</a:t>
            </a:r>
          </a:p>
          <a:p>
            <a:r>
              <a:rPr lang="en-IN" sz="1050" dirty="0"/>
              <a:t>        read(p1[0],&amp;c,1);</a:t>
            </a:r>
          </a:p>
          <a:p>
            <a:r>
              <a:rPr lang="en-IN" sz="1050" dirty="0"/>
              <a:t>        </a:t>
            </a:r>
            <a:r>
              <a:rPr lang="en-IN" sz="1050" dirty="0" err="1"/>
              <a:t>printf</a:t>
            </a:r>
            <a:r>
              <a:rPr lang="en-IN" sz="1050" dirty="0"/>
              <a:t>("child process group id is now %d\n",(</a:t>
            </a:r>
            <a:r>
              <a:rPr lang="en-IN" sz="1050" dirty="0" err="1"/>
              <a:t>int</a:t>
            </a:r>
            <a:r>
              <a:rPr lang="en-IN" sz="1050" dirty="0"/>
              <a:t>)</a:t>
            </a:r>
            <a:r>
              <a:rPr lang="en-IN" sz="1050" dirty="0" err="1"/>
              <a:t>getpgrp</a:t>
            </a:r>
            <a:r>
              <a:rPr lang="en-IN" sz="1050" dirty="0"/>
              <a:t>());</a:t>
            </a:r>
          </a:p>
          <a:p>
            <a:r>
              <a:rPr lang="en-IN" sz="1050" dirty="0"/>
              <a:t>        exit(0);</a:t>
            </a:r>
          </a:p>
          <a:p>
            <a:r>
              <a:rPr lang="en-IN" sz="1050" dirty="0"/>
              <a:t>    }</a:t>
            </a:r>
          </a:p>
          <a:p>
            <a:r>
              <a:rPr lang="en-IN" sz="1050" dirty="0"/>
              <a:t>   </a:t>
            </a:r>
          </a:p>
        </p:txBody>
      </p:sp>
      <p:sp>
        <p:nvSpPr>
          <p:cNvPr id="110" name="Google Shape;110;g1aa5f84638e_0_10"/>
          <p:cNvSpPr txBox="1">
            <a:spLocks noGrp="1"/>
          </p:cNvSpPr>
          <p:nvPr>
            <p:ph type="title"/>
          </p:nvPr>
        </p:nvSpPr>
        <p:spPr>
          <a:xfrm>
            <a:off x="311700" y="64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Example of setpgid()</a:t>
            </a:r>
            <a:endParaRPr dirty="0"/>
          </a:p>
        </p:txBody>
      </p:sp>
      <p:sp>
        <p:nvSpPr>
          <p:cNvPr id="113" name="Google Shape;113;g1aa5f84638e_0_10"/>
          <p:cNvSpPr txBox="1"/>
          <p:nvPr/>
        </p:nvSpPr>
        <p:spPr>
          <a:xfrm>
            <a:off x="5012750" y="2702525"/>
            <a:ext cx="1961400" cy="446400"/>
          </a:xfrm>
          <a:prstGeom prst="rect">
            <a:avLst/>
          </a:prstGeom>
          <a:solidFill>
            <a:schemeClr val="lt1"/>
          </a:solid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a:solidFill>
                  <a:srgbClr val="000000"/>
                </a:solidFill>
                <a:latin typeface="Source Sans Pro"/>
                <a:ea typeface="Source Sans Pro"/>
                <a:cs typeface="Source Sans Pro"/>
                <a:sym typeface="Source Sans Pro"/>
              </a:rPr>
              <a:t>OUTPUT</a:t>
            </a:r>
            <a:endParaRPr sz="1700" b="1" i="0" u="none" strike="noStrike" cap="none">
              <a:solidFill>
                <a:srgbClr val="000000"/>
              </a:solidFill>
              <a:latin typeface="Source Sans Pro"/>
              <a:ea typeface="Source Sans Pro"/>
              <a:cs typeface="Source Sans Pro"/>
              <a:sym typeface="Source Sans Pro"/>
            </a:endParaRPr>
          </a:p>
        </p:txBody>
      </p:sp>
      <p:pic>
        <p:nvPicPr>
          <p:cNvPr id="114" name="Google Shape;114;g1aa5f84638e_0_10"/>
          <p:cNvPicPr preferRelativeResize="0"/>
          <p:nvPr/>
        </p:nvPicPr>
        <p:blipFill rotWithShape="1">
          <a:blip r:embed="rId3">
            <a:alphaModFix/>
          </a:blip>
          <a:srcRect/>
          <a:stretch/>
        </p:blipFill>
        <p:spPr>
          <a:xfrm>
            <a:off x="5091675" y="3148925"/>
            <a:ext cx="3585600" cy="1493300"/>
          </a:xfrm>
          <a:prstGeom prst="rect">
            <a:avLst/>
          </a:prstGeom>
          <a:noFill/>
          <a:ln>
            <a:noFill/>
          </a:ln>
        </p:spPr>
      </p:pic>
      <p:sp>
        <p:nvSpPr>
          <p:cNvPr id="3" name="TextBox 2"/>
          <p:cNvSpPr txBox="1"/>
          <p:nvPr/>
        </p:nvSpPr>
        <p:spPr>
          <a:xfrm>
            <a:off x="3751245" y="493159"/>
            <a:ext cx="4219873" cy="2677656"/>
          </a:xfrm>
          <a:prstGeom prst="rect">
            <a:avLst/>
          </a:prstGeom>
          <a:noFill/>
        </p:spPr>
        <p:txBody>
          <a:bodyPr wrap="none" rtlCol="0">
            <a:spAutoFit/>
          </a:bodyPr>
          <a:lstStyle/>
          <a:p>
            <a:r>
              <a:rPr lang="en-IN" sz="1200" dirty="0"/>
              <a:t> else</a:t>
            </a:r>
          </a:p>
          <a:p>
            <a:r>
              <a:rPr lang="en-IN" sz="1200" dirty="0"/>
              <a:t>    {</a:t>
            </a:r>
          </a:p>
          <a:p>
            <a:r>
              <a:rPr lang="en-IN" sz="1200" dirty="0"/>
              <a:t>        </a:t>
            </a:r>
            <a:r>
              <a:rPr lang="en-IN" sz="1200" dirty="0" err="1"/>
              <a:t>printf</a:t>
            </a:r>
            <a:r>
              <a:rPr lang="en-IN" sz="1200" dirty="0"/>
              <a:t>("parent process group id is %d\n",(</a:t>
            </a:r>
            <a:r>
              <a:rPr lang="en-IN" sz="1200" dirty="0" err="1"/>
              <a:t>int</a:t>
            </a:r>
            <a:r>
              <a:rPr lang="en-IN" sz="1200" dirty="0"/>
              <a:t>)</a:t>
            </a:r>
            <a:r>
              <a:rPr lang="en-IN" sz="1200" dirty="0" err="1"/>
              <a:t>getpgrp</a:t>
            </a:r>
            <a:r>
              <a:rPr lang="en-IN" sz="1200" dirty="0"/>
              <a:t>());</a:t>
            </a:r>
          </a:p>
          <a:p>
            <a:r>
              <a:rPr lang="en-IN" sz="1200" dirty="0"/>
              <a:t>        read(p2[0],&amp;c,1);</a:t>
            </a:r>
          </a:p>
          <a:p>
            <a:r>
              <a:rPr lang="en-IN" sz="1200" dirty="0"/>
              <a:t>        </a:t>
            </a:r>
            <a:r>
              <a:rPr lang="en-IN" sz="1200" dirty="0" err="1"/>
              <a:t>printf</a:t>
            </a:r>
            <a:r>
              <a:rPr lang="en-IN" sz="1200" dirty="0"/>
              <a:t>("parent is performing </a:t>
            </a:r>
            <a:r>
              <a:rPr lang="en-IN" sz="1200" dirty="0" err="1"/>
              <a:t>setpgid</a:t>
            </a:r>
            <a:r>
              <a:rPr lang="en-IN" sz="1200" dirty="0"/>
              <a:t>() on </a:t>
            </a:r>
            <a:r>
              <a:rPr lang="en-IN" sz="1200" dirty="0" err="1"/>
              <a:t>pid</a:t>
            </a:r>
            <a:r>
              <a:rPr lang="en-IN" sz="1200" dirty="0"/>
              <a:t> %d\n",(</a:t>
            </a:r>
            <a:r>
              <a:rPr lang="en-IN" sz="1200" dirty="0" err="1"/>
              <a:t>int</a:t>
            </a:r>
            <a:r>
              <a:rPr lang="en-IN" sz="1200" dirty="0"/>
              <a:t>)</a:t>
            </a:r>
            <a:r>
              <a:rPr lang="en-IN" sz="1200" dirty="0" err="1"/>
              <a:t>pid</a:t>
            </a:r>
            <a:r>
              <a:rPr lang="en-IN" sz="1200" dirty="0"/>
              <a:t>);</a:t>
            </a:r>
          </a:p>
          <a:p>
            <a:r>
              <a:rPr lang="en-IN" sz="1200" dirty="0"/>
              <a:t>        if(</a:t>
            </a:r>
            <a:r>
              <a:rPr lang="en-IN" sz="1200" dirty="0" err="1"/>
              <a:t>setpgid</a:t>
            </a:r>
            <a:r>
              <a:rPr lang="en-IN" sz="1200" dirty="0"/>
              <a:t>(pid,0)!=0)</a:t>
            </a:r>
          </a:p>
          <a:p>
            <a:r>
              <a:rPr lang="en-IN" sz="1200" dirty="0"/>
              <a:t>        {</a:t>
            </a:r>
          </a:p>
          <a:p>
            <a:r>
              <a:rPr lang="en-IN" sz="1200" dirty="0"/>
              <a:t>            </a:t>
            </a:r>
            <a:r>
              <a:rPr lang="en-IN" sz="1200" dirty="0" err="1"/>
              <a:t>printf</a:t>
            </a:r>
            <a:r>
              <a:rPr lang="en-IN" sz="1200" dirty="0"/>
              <a:t>("</a:t>
            </a:r>
            <a:r>
              <a:rPr lang="en-IN" sz="1200" dirty="0" err="1"/>
              <a:t>setpgid</a:t>
            </a:r>
            <a:r>
              <a:rPr lang="en-IN" sz="1200" dirty="0"/>
              <a:t>() error");</a:t>
            </a:r>
          </a:p>
          <a:p>
            <a:r>
              <a:rPr lang="en-IN" sz="1200" dirty="0"/>
              <a:t>        }</a:t>
            </a:r>
          </a:p>
          <a:p>
            <a:r>
              <a:rPr lang="en-IN" sz="1200" dirty="0"/>
              <a:t>        write(p1[1],&amp;c,1);</a:t>
            </a:r>
          </a:p>
          <a:p>
            <a:r>
              <a:rPr lang="en-IN" sz="1200" dirty="0"/>
              <a:t>        </a:t>
            </a:r>
            <a:r>
              <a:rPr lang="en-IN" sz="1200" dirty="0" err="1"/>
              <a:t>printf</a:t>
            </a:r>
            <a:r>
              <a:rPr lang="en-IN" sz="1200" dirty="0"/>
              <a:t>("parent process group id is now %d\n",(</a:t>
            </a:r>
            <a:r>
              <a:rPr lang="en-IN" sz="1200" dirty="0" err="1"/>
              <a:t>int</a:t>
            </a:r>
            <a:r>
              <a:rPr lang="en-IN" sz="1200" dirty="0"/>
              <a:t>)</a:t>
            </a:r>
            <a:r>
              <a:rPr lang="en-IN" sz="1200" dirty="0" err="1"/>
              <a:t>getpgrp</a:t>
            </a:r>
            <a:r>
              <a:rPr lang="en-IN" sz="1200" dirty="0"/>
              <a:t>());</a:t>
            </a:r>
          </a:p>
          <a:p>
            <a:r>
              <a:rPr lang="en-IN" sz="1200" dirty="0"/>
              <a:t>        sleep(5);</a:t>
            </a:r>
          </a:p>
          <a:p>
            <a:r>
              <a:rPr lang="en-IN" sz="1200" dirty="0"/>
              <a:t>    }</a:t>
            </a:r>
          </a:p>
          <a:p>
            <a:r>
              <a:rPr lang="en-IN" sz="12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3"/>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a:t>kill()</a:t>
            </a:r>
            <a:endParaRPr sz="2700"/>
          </a:p>
        </p:txBody>
      </p:sp>
      <p:sp>
        <p:nvSpPr>
          <p:cNvPr id="181" name="Google Shape;181;p13"/>
          <p:cNvSpPr txBox="1"/>
          <p:nvPr/>
        </p:nvSpPr>
        <p:spPr>
          <a:xfrm>
            <a:off x="311700" y="1148000"/>
            <a:ext cx="7905900" cy="4158000"/>
          </a:xfrm>
          <a:prstGeom prst="rect">
            <a:avLst/>
          </a:prstGeom>
          <a:solidFill>
            <a:schemeClr val="lt1"/>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Source Sans Pro"/>
              <a:buChar char="●"/>
            </a:pPr>
            <a:r>
              <a:rPr lang="en" sz="1800" b="0" i="0" u="sng" strike="noStrike" cap="none" dirty="0">
                <a:latin typeface="Source Sans Pro"/>
                <a:ea typeface="Source Sans Pro"/>
                <a:cs typeface="Source Sans Pro"/>
                <a:sym typeface="Source Sans Pro"/>
              </a:rPr>
              <a:t>Signature</a:t>
            </a:r>
            <a:r>
              <a:rPr lang="en" sz="1800" b="0" i="0" u="none" strike="noStrike" cap="none" dirty="0">
                <a:latin typeface="Source Sans Pro"/>
                <a:ea typeface="Source Sans Pro"/>
                <a:cs typeface="Source Sans Pro"/>
                <a:sym typeface="Source Sans Pro"/>
              </a:rPr>
              <a:t> :-</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r>
              <a:rPr lang="en" sz="1800" b="1" i="0" u="none" strike="noStrike" cap="none" dirty="0">
                <a:latin typeface="Source Sans Pro"/>
                <a:ea typeface="Source Sans Pro"/>
                <a:cs typeface="Source Sans Pro"/>
                <a:sym typeface="Source Sans Pro"/>
              </a:rPr>
              <a:t>pid.t	kill(pid.t    pid,  int    sig)</a:t>
            </a:r>
            <a:endParaRPr sz="1800" b="1"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endParaRPr sz="1800" b="1"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dirty="0">
                <a:latin typeface="Source Sans Pro"/>
                <a:ea typeface="Source Sans Pro"/>
                <a:cs typeface="Source Sans Pro"/>
                <a:sym typeface="Source Sans Pro"/>
              </a:rPr>
              <a:t>Parameter : </a:t>
            </a:r>
            <a:r>
              <a:rPr lang="en" sz="1800" b="0" i="0" u="none" strike="noStrike" cap="none" dirty="0">
                <a:latin typeface="Source Sans Pro"/>
                <a:ea typeface="Source Sans Pro"/>
                <a:cs typeface="Source Sans Pro"/>
                <a:sym typeface="Source Sans Pro"/>
              </a:rPr>
              <a:t>2 parameters</a:t>
            </a:r>
            <a:endParaRPr sz="1800" b="0" i="0" u="none" strike="noStrike" cap="none" dirty="0">
              <a:latin typeface="Source Sans Pro"/>
              <a:ea typeface="Source Sans Pro"/>
              <a:cs typeface="Source Sans Pro"/>
              <a:sym typeface="Source Sans Pro"/>
            </a:endParaRPr>
          </a:p>
          <a:p>
            <a:pPr marL="2286000" marR="0" lvl="0" indent="-342900" algn="l" rtl="0">
              <a:lnSpc>
                <a:spcPct val="100000"/>
              </a:lnSpc>
              <a:spcBef>
                <a:spcPts val="0"/>
              </a:spcBef>
              <a:spcAft>
                <a:spcPts val="0"/>
              </a:spcAft>
              <a:buClr>
                <a:schemeClr val="dk2"/>
              </a:buClr>
              <a:buSzPts val="1800"/>
              <a:buFont typeface="Source Sans Pro"/>
              <a:buAutoNum type="arabicPeriod"/>
            </a:pPr>
            <a:r>
              <a:rPr lang="en" sz="1800" b="0" i="0" u="none" strike="noStrike" cap="none" dirty="0">
                <a:latin typeface="Source Sans Pro"/>
                <a:ea typeface="Source Sans Pro"/>
                <a:cs typeface="Source Sans Pro"/>
                <a:sym typeface="Source Sans Pro"/>
              </a:rPr>
              <a:t>pid = process id</a:t>
            </a:r>
            <a:endParaRPr sz="1800" b="0" i="0" u="none" strike="noStrike" cap="none" dirty="0">
              <a:latin typeface="Source Sans Pro"/>
              <a:ea typeface="Source Sans Pro"/>
              <a:cs typeface="Source Sans Pro"/>
              <a:sym typeface="Source Sans Pro"/>
            </a:endParaRPr>
          </a:p>
          <a:p>
            <a:pPr marL="2286000" marR="0" lvl="0" indent="-342900" algn="l" rtl="0">
              <a:lnSpc>
                <a:spcPct val="100000"/>
              </a:lnSpc>
              <a:spcBef>
                <a:spcPts val="0"/>
              </a:spcBef>
              <a:spcAft>
                <a:spcPts val="0"/>
              </a:spcAft>
              <a:buClr>
                <a:schemeClr val="dk2"/>
              </a:buClr>
              <a:buSzPts val="1800"/>
              <a:buFont typeface="Source Sans Pro"/>
              <a:buAutoNum type="arabicPeriod"/>
            </a:pPr>
            <a:r>
              <a:rPr lang="en" sz="1800" b="0" i="0" u="none" strike="noStrike" cap="none" dirty="0">
                <a:latin typeface="Source Sans Pro"/>
                <a:ea typeface="Source Sans Pro"/>
                <a:cs typeface="Source Sans Pro"/>
                <a:sym typeface="Source Sans Pro"/>
              </a:rPr>
              <a:t>sig = signal number of signal to be sent </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r>
              <a:rPr lang="en" sz="1800" b="0" i="1" u="none" strike="noStrike" cap="none" dirty="0">
                <a:latin typeface="Source Sans Pro"/>
                <a:ea typeface="Source Sans Pro"/>
                <a:cs typeface="Source Sans Pro"/>
                <a:sym typeface="Source Sans Pro"/>
              </a:rPr>
              <a:t>Return Value : </a:t>
            </a:r>
            <a:r>
              <a:rPr lang="en" sz="1800" b="0" i="0" u="none" strike="noStrike" cap="none" dirty="0">
                <a:latin typeface="Source Sans Pro"/>
                <a:ea typeface="Source Sans Pro"/>
                <a:cs typeface="Source Sans Pro"/>
                <a:sym typeface="Source Sans Pro"/>
              </a:rPr>
              <a:t>0 if successful, -1 in case of error and sets errno</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r>
              <a:rPr lang="en" sz="1800" b="0" i="1" u="none" strike="noStrike" cap="none" dirty="0">
                <a:latin typeface="Source Sans Pro"/>
                <a:ea typeface="Source Sans Pro"/>
                <a:cs typeface="Source Sans Pro"/>
                <a:sym typeface="Source Sans Pro"/>
              </a:rPr>
              <a:t>Error Values : </a:t>
            </a:r>
            <a:r>
              <a:rPr lang="en" sz="1800" b="0" i="0" u="none" strike="noStrike" cap="none" dirty="0">
                <a:latin typeface="Source Sans Pro"/>
                <a:ea typeface="Source Sans Pro"/>
                <a:cs typeface="Source Sans Pro"/>
                <a:sym typeface="Source Sans Pro"/>
              </a:rPr>
              <a:t>return value is preserved to indicate an error</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dirty="0">
                <a:latin typeface="Source Sans Pro"/>
                <a:ea typeface="Source Sans Pro"/>
                <a:cs typeface="Source Sans Pro"/>
                <a:sym typeface="Source Sans Pro"/>
              </a:rPr>
              <a:t>Header Files :   </a:t>
            </a:r>
            <a:r>
              <a:rPr lang="en" sz="1800" b="0" i="0" u="none" strike="noStrike" cap="none" dirty="0">
                <a:latin typeface="Source Sans Pro"/>
                <a:ea typeface="Source Sans Pro"/>
                <a:cs typeface="Source Sans Pro"/>
                <a:sym typeface="Source Sans Pro"/>
              </a:rPr>
              <a:t>#include &lt;sys/types.h&gt;</a:t>
            </a:r>
            <a:endParaRPr sz="1800" b="0" i="0" u="none" strike="noStrike" cap="none" dirty="0">
              <a:latin typeface="Source Sans Pro"/>
              <a:ea typeface="Source Sans Pro"/>
              <a:cs typeface="Source Sans Pro"/>
              <a:sym typeface="Source Sans Pro"/>
            </a:endParaRPr>
          </a:p>
          <a:p>
            <a:pPr marL="1371600" marR="0" lvl="0" indent="457200" algn="l" rtl="0">
              <a:lnSpc>
                <a:spcPct val="100000"/>
              </a:lnSpc>
              <a:spcBef>
                <a:spcPts val="0"/>
              </a:spcBef>
              <a:spcAft>
                <a:spcPts val="0"/>
              </a:spcAft>
              <a:buClr>
                <a:schemeClr val="dk2"/>
              </a:buClr>
              <a:buSzPts val="1100"/>
              <a:buFont typeface="Arial"/>
              <a:buNone/>
            </a:pPr>
            <a:r>
              <a:rPr lang="en" sz="1800" b="0" i="0" u="none" strike="noStrike" cap="none" dirty="0">
                <a:latin typeface="Source Sans Pro"/>
                <a:ea typeface="Source Sans Pro"/>
                <a:cs typeface="Source Sans Pro"/>
                <a:sym typeface="Source Sans Pro"/>
              </a:rPr>
              <a:t>#include &lt;signal.h&gt;</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700"/>
              <a:buFont typeface="Arial"/>
              <a:buNone/>
            </a:pPr>
            <a:endParaRPr sz="1700" b="0" i="0" u="none" strike="noStrike" cap="none" dirty="0">
              <a:latin typeface="Source Sans Pro"/>
              <a:ea typeface="Source Sans Pro"/>
              <a:cs typeface="Source Sans Pro"/>
              <a:sym typeface="Source Sans Pr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4"/>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a:t>kill()</a:t>
            </a:r>
            <a:endParaRPr sz="2700"/>
          </a:p>
        </p:txBody>
      </p:sp>
      <p:sp>
        <p:nvSpPr>
          <p:cNvPr id="187" name="Google Shape;187;p14"/>
          <p:cNvSpPr txBox="1"/>
          <p:nvPr/>
        </p:nvSpPr>
        <p:spPr>
          <a:xfrm>
            <a:off x="311700" y="1148000"/>
            <a:ext cx="8520600" cy="3836400"/>
          </a:xfrm>
          <a:prstGeom prst="rect">
            <a:avLst/>
          </a:prstGeom>
          <a:solidFill>
            <a:schemeClr val="lt1"/>
          </a:solid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Clr>
                <a:srgbClr val="000000"/>
              </a:buClr>
              <a:buSzPts val="1600"/>
              <a:buFont typeface="Source Sans Pro"/>
              <a:buChar char="●"/>
            </a:pPr>
            <a:r>
              <a:rPr lang="en" sz="1600" b="0" i="0" u="none" strike="noStrike" cap="none" dirty="0">
                <a:solidFill>
                  <a:srgbClr val="000000"/>
                </a:solidFill>
                <a:latin typeface="Source Sans Pro"/>
                <a:ea typeface="Source Sans Pro"/>
                <a:cs typeface="Source Sans Pro"/>
                <a:sym typeface="Source Sans Pro"/>
              </a:rPr>
              <a:t>The kill() function </a:t>
            </a:r>
            <a:r>
              <a:rPr lang="en" sz="1600" b="1" i="0" u="none" strike="noStrike" cap="none" dirty="0">
                <a:solidFill>
                  <a:srgbClr val="000000"/>
                </a:solidFill>
                <a:latin typeface="Source Sans Pro"/>
                <a:ea typeface="Source Sans Pro"/>
                <a:cs typeface="Source Sans Pro"/>
                <a:sym typeface="Source Sans Pro"/>
              </a:rPr>
              <a:t>sends a signal </a:t>
            </a:r>
            <a:r>
              <a:rPr lang="en" sz="1600" b="0" i="0" u="none" strike="noStrike" cap="none" dirty="0">
                <a:solidFill>
                  <a:srgbClr val="000000"/>
                </a:solidFill>
                <a:latin typeface="Source Sans Pro"/>
                <a:ea typeface="Source Sans Pro"/>
                <a:cs typeface="Source Sans Pro"/>
                <a:sym typeface="Source Sans Pro"/>
              </a:rPr>
              <a:t>to a process or a group of processes specified by the pid.</a:t>
            </a:r>
            <a:endParaRPr sz="1600" b="0" i="0" u="none" strike="noStrike" cap="none" dirty="0">
              <a:solidFill>
                <a:srgbClr val="000000"/>
              </a:solidFill>
              <a:latin typeface="Source Sans Pro"/>
              <a:ea typeface="Source Sans Pro"/>
              <a:cs typeface="Source Sans Pro"/>
              <a:sym typeface="Source Sans Pro"/>
            </a:endParaRPr>
          </a:p>
          <a:p>
            <a:pPr marL="457200" marR="0" lvl="0" indent="-330200" algn="l" rtl="0">
              <a:lnSpc>
                <a:spcPct val="100000"/>
              </a:lnSpc>
              <a:spcBef>
                <a:spcPts val="0"/>
              </a:spcBef>
              <a:spcAft>
                <a:spcPts val="0"/>
              </a:spcAft>
              <a:buClr>
                <a:srgbClr val="000000"/>
              </a:buClr>
              <a:buSzPts val="1600"/>
              <a:buFont typeface="Source Sans Pro"/>
              <a:buChar char="●"/>
            </a:pPr>
            <a:r>
              <a:rPr lang="en" sz="1600" b="0" i="0" u="none" strike="noStrike" cap="none" dirty="0">
                <a:solidFill>
                  <a:srgbClr val="000000"/>
                </a:solidFill>
                <a:latin typeface="Source Sans Pro"/>
                <a:ea typeface="Source Sans Pro"/>
                <a:cs typeface="Source Sans Pro"/>
                <a:sym typeface="Source Sans Pro"/>
              </a:rPr>
              <a:t>The </a:t>
            </a:r>
            <a:r>
              <a:rPr lang="en" sz="1600" b="1" i="0" u="none" strike="noStrike" cap="none" dirty="0">
                <a:solidFill>
                  <a:srgbClr val="000000"/>
                </a:solidFill>
                <a:latin typeface="Source Sans Pro"/>
                <a:ea typeface="Source Sans Pro"/>
                <a:cs typeface="Source Sans Pro"/>
                <a:sym typeface="Source Sans Pro"/>
              </a:rPr>
              <a:t>signal to be sent is specified by sig</a:t>
            </a:r>
            <a:r>
              <a:rPr lang="en" sz="1600" b="0" i="0" u="none" strike="noStrike" cap="none" dirty="0">
                <a:solidFill>
                  <a:srgbClr val="000000"/>
                </a:solidFill>
                <a:latin typeface="Source Sans Pro"/>
                <a:ea typeface="Source Sans Pro"/>
                <a:cs typeface="Source Sans Pro"/>
                <a:sym typeface="Source Sans Pro"/>
              </a:rPr>
              <a:t> and is either one from the list given in &lt;signal.h&gt; or 0.</a:t>
            </a:r>
            <a:endParaRPr sz="1600" b="0" i="0" u="none" strike="noStrike" cap="none" dirty="0">
              <a:solidFill>
                <a:srgbClr val="000000"/>
              </a:solidFill>
              <a:latin typeface="Source Sans Pro"/>
              <a:ea typeface="Source Sans Pro"/>
              <a:cs typeface="Source Sans Pro"/>
              <a:sym typeface="Source Sans Pro"/>
            </a:endParaRPr>
          </a:p>
          <a:p>
            <a:pPr marL="457200" marR="0" lvl="0" indent="-330200" algn="l" rtl="0">
              <a:lnSpc>
                <a:spcPct val="100000"/>
              </a:lnSpc>
              <a:spcBef>
                <a:spcPts val="0"/>
              </a:spcBef>
              <a:spcAft>
                <a:spcPts val="0"/>
              </a:spcAft>
              <a:buClr>
                <a:srgbClr val="000000"/>
              </a:buClr>
              <a:buSzPts val="1600"/>
              <a:buFont typeface="Source Sans Pro"/>
              <a:buChar char="●"/>
            </a:pPr>
            <a:r>
              <a:rPr lang="en" sz="1600" b="0" i="0" u="none" strike="noStrike" cap="none">
                <a:solidFill>
                  <a:srgbClr val="000000"/>
                </a:solidFill>
                <a:latin typeface="Source Sans Pro"/>
                <a:ea typeface="Source Sans Pro"/>
                <a:cs typeface="Source Sans Pro"/>
                <a:sym typeface="Source Sans Pro"/>
              </a:rPr>
              <a:t>If </a:t>
            </a:r>
            <a:r>
              <a:rPr lang="en" sz="1600" b="1" i="0" u="none" strike="noStrike" cap="none">
                <a:solidFill>
                  <a:srgbClr val="000000"/>
                </a:solidFill>
                <a:latin typeface="Source Sans Pro"/>
                <a:ea typeface="Source Sans Pro"/>
                <a:cs typeface="Source Sans Pro"/>
                <a:sym typeface="Source Sans Pro"/>
              </a:rPr>
              <a:t>sig is 0</a:t>
            </a:r>
            <a:r>
              <a:rPr lang="en" sz="1600" b="0" i="0" u="none" strike="noStrike" cap="none">
                <a:solidFill>
                  <a:srgbClr val="000000"/>
                </a:solidFill>
                <a:latin typeface="Source Sans Pro"/>
                <a:ea typeface="Source Sans Pro"/>
                <a:cs typeface="Source Sans Pro"/>
                <a:sym typeface="Source Sans Pro"/>
              </a:rPr>
              <a:t> (the null signal), error checking is performed but no signal is actually sent. </a:t>
            </a:r>
            <a:r>
              <a:rPr lang="en" sz="1600" b="0" i="0" u="none" strike="noStrike" cap="none" dirty="0">
                <a:solidFill>
                  <a:srgbClr val="000000"/>
                </a:solidFill>
                <a:latin typeface="Source Sans Pro"/>
                <a:ea typeface="Source Sans Pro"/>
                <a:cs typeface="Source Sans Pro"/>
                <a:sym typeface="Source Sans Pro"/>
              </a:rPr>
              <a:t>This can be used to check the validity of pid.</a:t>
            </a:r>
            <a:endParaRPr sz="1600" b="0" i="0" u="none" strike="noStrike" cap="none" dirty="0">
              <a:solidFill>
                <a:srgbClr val="000000"/>
              </a:solidFill>
              <a:latin typeface="Source Sans Pro"/>
              <a:ea typeface="Source Sans Pro"/>
              <a:cs typeface="Source Sans Pro"/>
              <a:sym typeface="Source Sans Pro"/>
            </a:endParaRPr>
          </a:p>
          <a:p>
            <a:pPr marL="457200" marR="0" lvl="0" indent="-330200" algn="l" rtl="0">
              <a:lnSpc>
                <a:spcPct val="100000"/>
              </a:lnSpc>
              <a:spcBef>
                <a:spcPts val="0"/>
              </a:spcBef>
              <a:spcAft>
                <a:spcPts val="0"/>
              </a:spcAft>
              <a:buClr>
                <a:srgbClr val="000000"/>
              </a:buClr>
              <a:buSzPts val="1600"/>
              <a:buFont typeface="Source Sans Pro"/>
              <a:buChar char="●"/>
            </a:pPr>
            <a:r>
              <a:rPr lang="en" sz="1600" b="0" i="0" u="none" strike="noStrike" cap="none" dirty="0">
                <a:solidFill>
                  <a:srgbClr val="000000"/>
                </a:solidFill>
                <a:latin typeface="Source Sans Pro"/>
                <a:ea typeface="Source Sans Pro"/>
                <a:cs typeface="Source Sans Pro"/>
                <a:sym typeface="Source Sans Pro"/>
              </a:rPr>
              <a:t>If </a:t>
            </a:r>
            <a:r>
              <a:rPr lang="en" sz="1600" b="1" i="0" u="none" strike="noStrike" cap="none" dirty="0">
                <a:solidFill>
                  <a:srgbClr val="000000"/>
                </a:solidFill>
                <a:latin typeface="Source Sans Pro"/>
                <a:ea typeface="Source Sans Pro"/>
                <a:cs typeface="Source Sans Pro"/>
                <a:sym typeface="Source Sans Pro"/>
              </a:rPr>
              <a:t>pid is greater than 0</a:t>
            </a:r>
            <a:r>
              <a:rPr lang="en" sz="1600" b="0" i="0" u="none" strike="noStrike" cap="none" dirty="0">
                <a:solidFill>
                  <a:srgbClr val="000000"/>
                </a:solidFill>
                <a:latin typeface="Source Sans Pro"/>
                <a:ea typeface="Source Sans Pro"/>
                <a:cs typeface="Source Sans Pro"/>
                <a:sym typeface="Source Sans Pro"/>
              </a:rPr>
              <a:t>, sig will be sent to the process whose process ID is equal to pid.</a:t>
            </a:r>
            <a:endParaRPr sz="1600" b="0" i="0" u="none" strike="noStrike" cap="none" dirty="0">
              <a:solidFill>
                <a:srgbClr val="000000"/>
              </a:solidFill>
              <a:latin typeface="Source Sans Pro"/>
              <a:ea typeface="Source Sans Pro"/>
              <a:cs typeface="Source Sans Pro"/>
              <a:sym typeface="Source Sans Pro"/>
            </a:endParaRPr>
          </a:p>
          <a:p>
            <a:pPr marL="457200" marR="0" lvl="0" indent="-330200" algn="l" rtl="0">
              <a:lnSpc>
                <a:spcPct val="100000"/>
              </a:lnSpc>
              <a:spcBef>
                <a:spcPts val="0"/>
              </a:spcBef>
              <a:spcAft>
                <a:spcPts val="0"/>
              </a:spcAft>
              <a:buClr>
                <a:srgbClr val="000000"/>
              </a:buClr>
              <a:buSzPts val="1600"/>
              <a:buFont typeface="Source Sans Pro"/>
              <a:buChar char="●"/>
            </a:pPr>
            <a:r>
              <a:rPr lang="en" sz="1600" b="0" i="0" u="none" strike="noStrike" cap="none" dirty="0">
                <a:solidFill>
                  <a:srgbClr val="000000"/>
                </a:solidFill>
                <a:latin typeface="Source Sans Pro"/>
                <a:ea typeface="Source Sans Pro"/>
                <a:cs typeface="Source Sans Pro"/>
                <a:sym typeface="Source Sans Pro"/>
              </a:rPr>
              <a:t>If</a:t>
            </a:r>
            <a:r>
              <a:rPr lang="en" sz="1600" b="1" i="0" u="none" strike="noStrike" cap="none" dirty="0">
                <a:solidFill>
                  <a:srgbClr val="000000"/>
                </a:solidFill>
                <a:latin typeface="Source Sans Pro"/>
                <a:ea typeface="Source Sans Pro"/>
                <a:cs typeface="Source Sans Pro"/>
                <a:sym typeface="Source Sans Pro"/>
              </a:rPr>
              <a:t> pid is 0</a:t>
            </a:r>
            <a:r>
              <a:rPr lang="en" sz="1600" b="0" i="0" u="none" strike="noStrike" cap="none" dirty="0">
                <a:solidFill>
                  <a:srgbClr val="000000"/>
                </a:solidFill>
                <a:latin typeface="Source Sans Pro"/>
                <a:ea typeface="Source Sans Pro"/>
                <a:cs typeface="Source Sans Pro"/>
                <a:sym typeface="Source Sans Pro"/>
              </a:rPr>
              <a:t>, sig will be sent to all processes whose process group ID is equal to the process group ID of the sender, and for which the process has permission to send a signal.</a:t>
            </a:r>
            <a:endParaRPr sz="1600" b="0" i="0" u="none" strike="noStrike" cap="none" dirty="0">
              <a:solidFill>
                <a:srgbClr val="000000"/>
              </a:solidFill>
              <a:latin typeface="Source Sans Pro"/>
              <a:ea typeface="Source Sans Pro"/>
              <a:cs typeface="Source Sans Pro"/>
              <a:sym typeface="Source Sans Pro"/>
            </a:endParaRPr>
          </a:p>
          <a:p>
            <a:pPr marL="457200" marR="0" lvl="0" indent="-330200" algn="l" rtl="0">
              <a:lnSpc>
                <a:spcPct val="100000"/>
              </a:lnSpc>
              <a:spcBef>
                <a:spcPts val="0"/>
              </a:spcBef>
              <a:spcAft>
                <a:spcPts val="0"/>
              </a:spcAft>
              <a:buClr>
                <a:srgbClr val="000000"/>
              </a:buClr>
              <a:buSzPts val="1600"/>
              <a:buFont typeface="Source Sans Pro"/>
              <a:buChar char="●"/>
            </a:pPr>
            <a:r>
              <a:rPr lang="en" sz="1600" b="0" i="0" u="none" strike="noStrike" cap="none" dirty="0">
                <a:solidFill>
                  <a:srgbClr val="000000"/>
                </a:solidFill>
                <a:latin typeface="Source Sans Pro"/>
                <a:ea typeface="Source Sans Pro"/>
                <a:cs typeface="Source Sans Pro"/>
                <a:sym typeface="Source Sans Pro"/>
              </a:rPr>
              <a:t>If</a:t>
            </a:r>
            <a:r>
              <a:rPr lang="en" sz="1600" b="1" i="0" u="none" strike="noStrike" cap="none" dirty="0">
                <a:solidFill>
                  <a:srgbClr val="000000"/>
                </a:solidFill>
                <a:latin typeface="Source Sans Pro"/>
                <a:ea typeface="Source Sans Pro"/>
                <a:cs typeface="Source Sans Pro"/>
                <a:sym typeface="Source Sans Pro"/>
              </a:rPr>
              <a:t> pid is -1</a:t>
            </a:r>
            <a:r>
              <a:rPr lang="en" sz="1600" b="0" i="0" u="none" strike="noStrike" cap="none" dirty="0">
                <a:solidFill>
                  <a:srgbClr val="000000"/>
                </a:solidFill>
                <a:latin typeface="Source Sans Pro"/>
                <a:ea typeface="Source Sans Pro"/>
                <a:cs typeface="Source Sans Pro"/>
                <a:sym typeface="Source Sans Pro"/>
              </a:rPr>
              <a:t>, sig will be sent to all processes for which the </a:t>
            </a:r>
            <a:r>
              <a:rPr lang="en" sz="1600" b="0" i="0" u="none" strike="noStrike" cap="none" dirty="0">
                <a:solidFill>
                  <a:schemeClr val="dk2"/>
                </a:solidFill>
                <a:latin typeface="Source Sans Pro"/>
                <a:ea typeface="Source Sans Pro"/>
                <a:cs typeface="Source Sans Pro"/>
                <a:sym typeface="Source Sans Pro"/>
              </a:rPr>
              <a:t>process has permission to send a signal.</a:t>
            </a:r>
            <a:endParaRPr sz="1600" b="0" i="0" u="none" strike="noStrike" cap="none" dirty="0">
              <a:solidFill>
                <a:srgbClr val="000000"/>
              </a:solidFill>
              <a:latin typeface="Source Sans Pro"/>
              <a:ea typeface="Source Sans Pro"/>
              <a:cs typeface="Source Sans Pro"/>
              <a:sym typeface="Source Sans Pro"/>
            </a:endParaRPr>
          </a:p>
          <a:p>
            <a:pPr marL="457200" marR="0" lvl="0" indent="-330200" algn="l" rtl="0">
              <a:lnSpc>
                <a:spcPct val="100000"/>
              </a:lnSpc>
              <a:spcBef>
                <a:spcPts val="0"/>
              </a:spcBef>
              <a:spcAft>
                <a:spcPts val="0"/>
              </a:spcAft>
              <a:buClr>
                <a:srgbClr val="000000"/>
              </a:buClr>
              <a:buSzPts val="1600"/>
              <a:buFont typeface="Source Sans Pro"/>
              <a:buChar char="●"/>
            </a:pPr>
            <a:r>
              <a:rPr lang="en" sz="1600" b="0" i="0" u="none" strike="noStrike" cap="none" dirty="0">
                <a:solidFill>
                  <a:srgbClr val="000000"/>
                </a:solidFill>
                <a:latin typeface="Source Sans Pro"/>
                <a:ea typeface="Source Sans Pro"/>
                <a:cs typeface="Source Sans Pro"/>
                <a:sym typeface="Source Sans Pro"/>
              </a:rPr>
              <a:t>If </a:t>
            </a:r>
            <a:r>
              <a:rPr lang="en" sz="1600" b="1" i="0" u="none" strike="noStrike" cap="none" dirty="0">
                <a:solidFill>
                  <a:srgbClr val="000000"/>
                </a:solidFill>
                <a:latin typeface="Source Sans Pro"/>
                <a:ea typeface="Source Sans Pro"/>
                <a:cs typeface="Source Sans Pro"/>
                <a:sym typeface="Source Sans Pro"/>
              </a:rPr>
              <a:t>pid is negative but not −1</a:t>
            </a:r>
            <a:r>
              <a:rPr lang="en" sz="1600" b="0" i="0" u="none" strike="noStrike" cap="none" dirty="0">
                <a:solidFill>
                  <a:srgbClr val="000000"/>
                </a:solidFill>
                <a:latin typeface="Source Sans Pro"/>
                <a:ea typeface="Source Sans Pro"/>
                <a:cs typeface="Source Sans Pro"/>
                <a:sym typeface="Source Sans Pro"/>
              </a:rPr>
              <a:t>, sig will be sent to all processes whose process group ID is equal to the absolute value of pid and for which the process has permission to send a signal.</a:t>
            </a:r>
            <a:endParaRPr sz="1600" b="0" i="0" u="none" strike="noStrike" cap="none" dirty="0">
              <a:solidFill>
                <a:srgbClr val="000000"/>
              </a:solidFill>
              <a:latin typeface="Source Sans Pro"/>
              <a:ea typeface="Source Sans Pro"/>
              <a:cs typeface="Source Sans Pro"/>
              <a:sym typeface="Source Sans Pro"/>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a:t>kill()</a:t>
            </a:r>
            <a:endParaRPr sz="2700"/>
          </a:p>
        </p:txBody>
      </p:sp>
      <p:sp>
        <p:nvSpPr>
          <p:cNvPr id="193" name="Google Shape;193;p15"/>
          <p:cNvSpPr txBox="1"/>
          <p:nvPr/>
        </p:nvSpPr>
        <p:spPr>
          <a:xfrm>
            <a:off x="311700" y="1148000"/>
            <a:ext cx="7905900" cy="3617400"/>
          </a:xfrm>
          <a:prstGeom prst="rect">
            <a:avLst/>
          </a:prstGeom>
          <a:solidFill>
            <a:schemeClr val="lt1"/>
          </a:solidFill>
          <a:ln>
            <a:noFill/>
          </a:ln>
        </p:spPr>
        <p:txBody>
          <a:bodyPr spcFirstLastPara="1" wrap="square" lIns="91425" tIns="91425" rIns="91425" bIns="91425" anchor="t" anchorCtr="0">
            <a:noAutofit/>
          </a:bodyPr>
          <a:lstStyle/>
          <a:p>
            <a:pPr marL="457200" marR="0" lvl="0" indent="-323850" algn="l" rtl="0">
              <a:lnSpc>
                <a:spcPct val="100000"/>
              </a:lnSpc>
              <a:spcBef>
                <a:spcPts val="0"/>
              </a:spcBef>
              <a:spcAft>
                <a:spcPts val="0"/>
              </a:spcAft>
              <a:buClr>
                <a:srgbClr val="000000"/>
              </a:buClr>
              <a:buSzPts val="1500"/>
              <a:buFont typeface="Source Sans Pro"/>
              <a:buChar char="●"/>
            </a:pPr>
            <a:r>
              <a:rPr lang="en" sz="1500" b="0" i="0" u="none" strike="noStrike" cap="none">
                <a:solidFill>
                  <a:srgbClr val="000000"/>
                </a:solidFill>
                <a:latin typeface="Source Sans Pro"/>
                <a:ea typeface="Source Sans Pro"/>
                <a:cs typeface="Source Sans Pro"/>
                <a:sym typeface="Source Sans Pro"/>
              </a:rPr>
              <a:t>Upon </a:t>
            </a:r>
            <a:r>
              <a:rPr lang="en" sz="1500" b="1" i="0" u="none" strike="noStrike" cap="none">
                <a:solidFill>
                  <a:srgbClr val="000000"/>
                </a:solidFill>
                <a:latin typeface="Source Sans Pro"/>
                <a:ea typeface="Source Sans Pro"/>
                <a:cs typeface="Source Sans Pro"/>
                <a:sym typeface="Source Sans Pro"/>
              </a:rPr>
              <a:t>successful completion, 0 is returned</a:t>
            </a:r>
            <a:r>
              <a:rPr lang="en" sz="1500" b="0" i="0" u="none" strike="noStrike" cap="none">
                <a:solidFill>
                  <a:srgbClr val="000000"/>
                </a:solidFill>
                <a:latin typeface="Source Sans Pro"/>
                <a:ea typeface="Source Sans Pro"/>
                <a:cs typeface="Source Sans Pro"/>
                <a:sym typeface="Source Sans Pro"/>
              </a:rPr>
              <a:t>. </a:t>
            </a:r>
            <a:endParaRPr sz="15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a:ea typeface="Source Sans Pro"/>
              <a:cs typeface="Source Sans Pro"/>
              <a:sym typeface="Source Sans Pro"/>
            </a:endParaRPr>
          </a:p>
          <a:p>
            <a:pPr marL="457200" marR="0" lvl="0" indent="-323850" algn="l" rtl="0">
              <a:lnSpc>
                <a:spcPct val="100000"/>
              </a:lnSpc>
              <a:spcBef>
                <a:spcPts val="0"/>
              </a:spcBef>
              <a:spcAft>
                <a:spcPts val="0"/>
              </a:spcAft>
              <a:buClr>
                <a:srgbClr val="000000"/>
              </a:buClr>
              <a:buSzPts val="1500"/>
              <a:buFont typeface="Source Sans Pro"/>
              <a:buChar char="●"/>
            </a:pPr>
            <a:r>
              <a:rPr lang="en" sz="1500" b="0" i="0" u="none" strike="noStrike" cap="none">
                <a:solidFill>
                  <a:srgbClr val="000000"/>
                </a:solidFill>
                <a:latin typeface="Source Sans Pro"/>
                <a:ea typeface="Source Sans Pro"/>
                <a:cs typeface="Source Sans Pro"/>
                <a:sym typeface="Source Sans Pro"/>
              </a:rPr>
              <a:t>Otherwise, </a:t>
            </a:r>
            <a:r>
              <a:rPr lang="en" sz="1500" b="1" i="0" u="none" strike="noStrike" cap="none">
                <a:solidFill>
                  <a:srgbClr val="000000"/>
                </a:solidFill>
                <a:latin typeface="Source Sans Pro"/>
                <a:ea typeface="Source Sans Pro"/>
                <a:cs typeface="Source Sans Pro"/>
                <a:sym typeface="Source Sans Pro"/>
              </a:rPr>
              <a:t>−1 is returned</a:t>
            </a:r>
            <a:r>
              <a:rPr lang="en" sz="1500" b="0" i="0" u="none" strike="noStrike" cap="none">
                <a:solidFill>
                  <a:srgbClr val="000000"/>
                </a:solidFill>
                <a:latin typeface="Source Sans Pro"/>
                <a:ea typeface="Source Sans Pro"/>
                <a:cs typeface="Source Sans Pro"/>
                <a:sym typeface="Source Sans Pro"/>
              </a:rPr>
              <a:t>, no signal is sent, and errno is set to indicate the error.</a:t>
            </a:r>
            <a:endParaRPr sz="15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Source Sans Pro"/>
              <a:ea typeface="Source Sans Pro"/>
              <a:cs typeface="Source Sans Pro"/>
              <a:sym typeface="Source Sans Pro"/>
            </a:endParaRPr>
          </a:p>
          <a:p>
            <a:pPr marL="457200" marR="0" lvl="0" indent="-323850" algn="l" rtl="0">
              <a:lnSpc>
                <a:spcPct val="100000"/>
              </a:lnSpc>
              <a:spcBef>
                <a:spcPts val="0"/>
              </a:spcBef>
              <a:spcAft>
                <a:spcPts val="0"/>
              </a:spcAft>
              <a:buClr>
                <a:srgbClr val="000000"/>
              </a:buClr>
              <a:buSzPts val="1500"/>
              <a:buFont typeface="Source Sans Pro"/>
              <a:buChar char="●"/>
            </a:pPr>
            <a:r>
              <a:rPr lang="en" sz="1500" b="1" i="0" u="none" strike="noStrike" cap="none">
                <a:solidFill>
                  <a:srgbClr val="000000"/>
                </a:solidFill>
                <a:latin typeface="Source Sans Pro"/>
                <a:ea typeface="Source Sans Pro"/>
                <a:cs typeface="Source Sans Pro"/>
                <a:sym typeface="Source Sans Pro"/>
              </a:rPr>
              <a:t>Errors</a:t>
            </a:r>
            <a:r>
              <a:rPr lang="en" sz="1500" b="0" i="0" u="none" strike="noStrike" cap="none">
                <a:solidFill>
                  <a:srgbClr val="000000"/>
                </a:solidFill>
                <a:latin typeface="Source Sans Pro"/>
                <a:ea typeface="Source Sans Pro"/>
                <a:cs typeface="Source Sans Pro"/>
                <a:sym typeface="Source Sans Pro"/>
              </a:rPr>
              <a:t> : The kill() function will fail if:</a:t>
            </a:r>
            <a:endParaRPr sz="1500" b="0" i="0" u="none" strike="noStrike" cap="none">
              <a:solidFill>
                <a:srgbClr val="000000"/>
              </a:solidFill>
              <a:latin typeface="Source Sans Pro"/>
              <a:ea typeface="Source Sans Pro"/>
              <a:cs typeface="Source Sans Pro"/>
              <a:sym typeface="Source Sans Pro"/>
            </a:endParaRPr>
          </a:p>
          <a:p>
            <a:pPr marL="914400" marR="0" lvl="0" indent="-323850" algn="l" rtl="0">
              <a:lnSpc>
                <a:spcPct val="100000"/>
              </a:lnSpc>
              <a:spcBef>
                <a:spcPts val="0"/>
              </a:spcBef>
              <a:spcAft>
                <a:spcPts val="0"/>
              </a:spcAft>
              <a:buClr>
                <a:srgbClr val="000000"/>
              </a:buClr>
              <a:buSzPts val="1500"/>
              <a:buFont typeface="Source Sans Pro"/>
              <a:buAutoNum type="arabicPeriod"/>
            </a:pPr>
            <a:r>
              <a:rPr lang="en" sz="1500" b="1" i="0" u="none" strike="noStrike" cap="none">
                <a:solidFill>
                  <a:srgbClr val="000000"/>
                </a:solidFill>
                <a:latin typeface="Source Sans Pro"/>
                <a:ea typeface="Source Sans Pro"/>
                <a:cs typeface="Source Sans Pro"/>
                <a:sym typeface="Source Sans Pro"/>
              </a:rPr>
              <a:t>EINVAL </a:t>
            </a:r>
            <a:r>
              <a:rPr lang="en" sz="1500" b="0" i="0" u="none" strike="noStrike" cap="none">
                <a:solidFill>
                  <a:srgbClr val="000000"/>
                </a:solidFill>
                <a:latin typeface="Source Sans Pro"/>
                <a:ea typeface="Source Sans Pro"/>
                <a:cs typeface="Source Sans Pro"/>
                <a:sym typeface="Source Sans Pro"/>
              </a:rPr>
              <a:t>- The sig argument is not a valid signal number.</a:t>
            </a:r>
            <a:endParaRPr sz="1500" b="0" i="0" u="none" strike="noStrike" cap="none">
              <a:solidFill>
                <a:srgbClr val="000000"/>
              </a:solidFill>
              <a:latin typeface="Source Sans Pro"/>
              <a:ea typeface="Source Sans Pro"/>
              <a:cs typeface="Source Sans Pro"/>
              <a:sym typeface="Source Sans Pro"/>
            </a:endParaRPr>
          </a:p>
          <a:p>
            <a:pPr marL="914400" marR="0" lvl="0" indent="-323850" algn="l" rtl="0">
              <a:lnSpc>
                <a:spcPct val="100000"/>
              </a:lnSpc>
              <a:spcBef>
                <a:spcPts val="0"/>
              </a:spcBef>
              <a:spcAft>
                <a:spcPts val="0"/>
              </a:spcAft>
              <a:buClr>
                <a:srgbClr val="000000"/>
              </a:buClr>
              <a:buSzPts val="1500"/>
              <a:buFont typeface="Source Sans Pro"/>
              <a:buAutoNum type="arabicPeriod"/>
            </a:pPr>
            <a:r>
              <a:rPr lang="en" sz="1500" b="1" i="0" u="none" strike="noStrike" cap="none">
                <a:solidFill>
                  <a:srgbClr val="000000"/>
                </a:solidFill>
                <a:latin typeface="Source Sans Pro"/>
                <a:ea typeface="Source Sans Pro"/>
                <a:cs typeface="Source Sans Pro"/>
                <a:sym typeface="Source Sans Pro"/>
              </a:rPr>
              <a:t>EPERM </a:t>
            </a:r>
            <a:r>
              <a:rPr lang="en" sz="1500" b="0" i="0" u="none" strike="noStrike" cap="none">
                <a:solidFill>
                  <a:srgbClr val="000000"/>
                </a:solidFill>
                <a:latin typeface="Source Sans Pro"/>
                <a:ea typeface="Source Sans Pro"/>
                <a:cs typeface="Source Sans Pro"/>
                <a:sym typeface="Source Sans Pro"/>
              </a:rPr>
              <a:t>- The sig argument is SIGKILL and the pid argument is -1 (that is, the calling process does not have permission to send the signal to any of the processes specified by pid).</a:t>
            </a:r>
            <a:endParaRPr sz="1500" b="0" i="0" u="none" strike="noStrike" cap="none">
              <a:solidFill>
                <a:srgbClr val="000000"/>
              </a:solidFill>
              <a:latin typeface="Source Sans Pro"/>
              <a:ea typeface="Source Sans Pro"/>
              <a:cs typeface="Source Sans Pro"/>
              <a:sym typeface="Source Sans Pro"/>
            </a:endParaRPr>
          </a:p>
          <a:p>
            <a:pPr marL="914400" marR="0" lvl="0" indent="-323850" algn="l" rtl="0">
              <a:lnSpc>
                <a:spcPct val="100000"/>
              </a:lnSpc>
              <a:spcBef>
                <a:spcPts val="0"/>
              </a:spcBef>
              <a:spcAft>
                <a:spcPts val="0"/>
              </a:spcAft>
              <a:buClr>
                <a:srgbClr val="000000"/>
              </a:buClr>
              <a:buSzPts val="1500"/>
              <a:buFont typeface="Source Sans Pro"/>
              <a:buAutoNum type="arabicPeriod"/>
            </a:pPr>
            <a:r>
              <a:rPr lang="en" sz="1500" b="1" i="0" u="none" strike="noStrike" cap="none">
                <a:solidFill>
                  <a:srgbClr val="000000"/>
                </a:solidFill>
                <a:latin typeface="Source Sans Pro"/>
                <a:ea typeface="Source Sans Pro"/>
                <a:cs typeface="Source Sans Pro"/>
                <a:sym typeface="Source Sans Pro"/>
              </a:rPr>
              <a:t>ESRCH </a:t>
            </a:r>
            <a:r>
              <a:rPr lang="en" sz="1500" b="0" i="0" u="none" strike="noStrike" cap="none">
                <a:solidFill>
                  <a:srgbClr val="000000"/>
                </a:solidFill>
                <a:latin typeface="Source Sans Pro"/>
                <a:ea typeface="Source Sans Pro"/>
                <a:cs typeface="Source Sans Pro"/>
                <a:sym typeface="Source Sans Pro"/>
              </a:rPr>
              <a:t>- No process or process group can be found corresponding to that specified by pid.</a:t>
            </a:r>
            <a:endParaRPr sz="1500" b="0"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6"/>
          <p:cNvSpPr txBox="1">
            <a:spLocks noGrp="1"/>
          </p:cNvSpPr>
          <p:nvPr>
            <p:ph type="title"/>
          </p:nvPr>
        </p:nvSpPr>
        <p:spPr>
          <a:xfrm>
            <a:off x="311700" y="76900"/>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kill() -  Example (sig=0)</a:t>
            </a:r>
            <a:endParaRPr sz="2700" dirty="0"/>
          </a:p>
        </p:txBody>
      </p:sp>
      <p:sp>
        <p:nvSpPr>
          <p:cNvPr id="199" name="Google Shape;199;p16"/>
          <p:cNvSpPr txBox="1"/>
          <p:nvPr/>
        </p:nvSpPr>
        <p:spPr>
          <a:xfrm>
            <a:off x="311700" y="700300"/>
            <a:ext cx="5966100" cy="42918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&lt;unistd.h&gt;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&lt;sys/wait.h&gt;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&lt;iostream&gt;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&lt;signal.h&gt;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using namespace std;</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int main()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int status;</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int pid = fork();</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cout&lt;&lt;"pid : "&lt;&lt;pid&lt;&lt;endl;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if (pid == 0)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cout&lt;&lt;"\nChild process pid : "&lt;&lt;getpid()&lt;&lt;endl;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}else{</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cout&lt;&lt;"Parent process pid : "&lt;&lt;getpid()&lt;&lt;endl;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cout&lt;&lt;"Executing kill(pid, 0) : "&lt;&lt;kill(pid, 0)&lt;&lt;endl;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cout&lt;&lt;"After kill"&lt;&lt;endl;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wait(&amp;status);</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if (WIFSIGNALED(status))</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if (WTERMSIG(status) == SIGTERM)</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cout&lt;&lt;"child was ended with a SIGTERM"&lt;&lt;endl;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else</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cout&lt;&lt;"child was ended with a "&lt;&lt;WTERMSIG(status)&lt;&lt;" signal"&lt;&lt;endl;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else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cout&lt;&lt;"child was not ended with a signal"&lt;&lt;endl;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a:t>
            </a:r>
            <a:endParaRPr sz="1100" b="0" i="0" u="none" strike="noStrike" cap="none" dirty="0">
              <a:latin typeface="Source Sans Pro"/>
              <a:ea typeface="Source Sans Pro"/>
              <a:cs typeface="Source Sans Pro"/>
              <a:sym typeface="Source Sans Pro"/>
            </a:endParaRPr>
          </a:p>
        </p:txBody>
      </p:sp>
      <p:sp>
        <p:nvSpPr>
          <p:cNvPr id="200" name="Google Shape;200;p16"/>
          <p:cNvSpPr txBox="1"/>
          <p:nvPr/>
        </p:nvSpPr>
        <p:spPr>
          <a:xfrm>
            <a:off x="6436350" y="864525"/>
            <a:ext cx="2415300" cy="1877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0" u="sng" strike="noStrike" cap="none">
                <a:solidFill>
                  <a:srgbClr val="000000"/>
                </a:solidFill>
                <a:latin typeface="Arial"/>
                <a:ea typeface="Arial"/>
                <a:cs typeface="Arial"/>
                <a:sym typeface="Arial"/>
              </a:rPr>
              <a:t>Output</a:t>
            </a:r>
            <a:r>
              <a:rPr lang="en" sz="1000" b="1" i="0" u="none" strike="noStrike" cap="none">
                <a:solidFill>
                  <a:srgbClr val="000000"/>
                </a:solidFill>
                <a:latin typeface="Arial"/>
                <a:ea typeface="Arial"/>
                <a:cs typeface="Arial"/>
                <a:sym typeface="Arial"/>
              </a:rPr>
              <a:t> :-</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pid : 22</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Parent process pid : 18</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Executing kill(pid, 0) : 0</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After kill</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pid : 0</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Child process pid : 22</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1" i="0" u="none" strike="noStrike" cap="none">
                <a:solidFill>
                  <a:srgbClr val="000000"/>
                </a:solidFill>
                <a:latin typeface="Arial"/>
                <a:ea typeface="Arial"/>
                <a:cs typeface="Arial"/>
                <a:sym typeface="Arial"/>
              </a:rPr>
              <a:t>child was not ended with a signal</a:t>
            </a:r>
            <a:endParaRPr sz="10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1" i="0" u="none" strike="noStrike" cap="none">
              <a:solidFill>
                <a:srgbClr val="000000"/>
              </a:solidFill>
              <a:latin typeface="Arial"/>
              <a:ea typeface="Arial"/>
              <a:cs typeface="Arial"/>
              <a:sym typeface="Arial"/>
            </a:endParaRPr>
          </a:p>
        </p:txBody>
      </p:sp>
      <p:sp>
        <p:nvSpPr>
          <p:cNvPr id="201" name="Google Shape;201;p16"/>
          <p:cNvSpPr txBox="1"/>
          <p:nvPr/>
        </p:nvSpPr>
        <p:spPr>
          <a:xfrm>
            <a:off x="6277800" y="3115375"/>
            <a:ext cx="28167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
              <a:buFont typeface="Arial"/>
              <a:buNone/>
            </a:pPr>
            <a:r>
              <a:rPr lang="en" sz="1000" b="1" i="1" u="none" strike="noStrike" cap="none">
                <a:solidFill>
                  <a:srgbClr val="000000"/>
                </a:solidFill>
                <a:latin typeface="Arial"/>
                <a:ea typeface="Arial"/>
                <a:cs typeface="Arial"/>
                <a:sym typeface="Arial"/>
              </a:rPr>
              <a:t>Note :</a:t>
            </a:r>
            <a:r>
              <a:rPr lang="en" sz="1000" b="0" i="0" u="none" strike="noStrike" cap="none">
                <a:solidFill>
                  <a:srgbClr val="000000"/>
                </a:solidFill>
                <a:latin typeface="Arial"/>
                <a:ea typeface="Arial"/>
                <a:cs typeface="Arial"/>
                <a:sym typeface="Arial"/>
              </a:rPr>
              <a:t> WIFSIGNALED() method is used to check whether a process exited due to any signal i.e. whether the child process exited abnormally. It takes in process status code as returned by wait() or waitpid() and returns True if the process exited due to a signal, otherwise returns False.</a:t>
            </a: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000"/>
              <a:buFont typeface="Arial"/>
              <a:buNone/>
            </a:pPr>
            <a:r>
              <a:rPr lang="en" sz="1000" b="0" i="0" u="none" strike="noStrike" cap="none">
                <a:solidFill>
                  <a:srgbClr val="000000"/>
                </a:solidFill>
                <a:latin typeface="Arial"/>
                <a:ea typeface="Arial"/>
                <a:cs typeface="Arial"/>
                <a:sym typeface="Arial"/>
              </a:rPr>
              <a:t>WTERMSIG() method is used to get the signal number which caused the process to exit.</a:t>
            </a:r>
            <a:endParaRPr sz="10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7"/>
          <p:cNvSpPr txBox="1">
            <a:spLocks noGrp="1"/>
          </p:cNvSpPr>
          <p:nvPr>
            <p:ph type="title"/>
          </p:nvPr>
        </p:nvSpPr>
        <p:spPr>
          <a:xfrm>
            <a:off x="311700" y="1167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kill() -  Example (pid&gt;0)</a:t>
            </a:r>
            <a:endParaRPr sz="2700" dirty="0"/>
          </a:p>
        </p:txBody>
      </p:sp>
      <p:sp>
        <p:nvSpPr>
          <p:cNvPr id="207" name="Google Shape;207;p17"/>
          <p:cNvSpPr txBox="1"/>
          <p:nvPr/>
        </p:nvSpPr>
        <p:spPr>
          <a:xfrm>
            <a:off x="311700" y="740125"/>
            <a:ext cx="8393400" cy="43137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#include &lt;unistd.h&gt;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#include &lt;sys/wait.h&gt;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#include &lt;iostream&gt;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#include &lt;signal.h&gt;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using namespace std;</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int main()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int status;	</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int pid = fork();</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cout&lt;&lt;"pid : "&lt;&lt;pid&lt;&lt;endl;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if (pid == 0)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cout&lt;&lt;"\nChild process pid : "&lt;&lt;getpid()&lt;&lt;endl;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}else{</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cout&lt;&lt;"Parent process pid : "&lt;&lt;getpid()&lt;&lt;endl;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cout&lt;&lt;"Executing kill(pid, sig) : "&lt;&lt;kill(pid, SIGTERM)&lt;&lt;endl;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cout&lt;&lt;"After kill"&lt;&lt;endl;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wait(&amp;status);</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if (WIFSIGNALED(status))</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if (WTERMSIG(status) == SIGTERM)</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cout&lt;&lt;"child was ended with a SIGTERM"&lt;&lt;endl;</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else</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cout&lt;&lt;"child was ended with a "&lt;&lt;WTERMSIG(status)&lt;&lt;" signal"&lt;&lt;endl;</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else </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cout&lt;&lt;"child was not ended with a signal"&lt;&lt;endl;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rgbClr val="000000"/>
              </a:buClr>
              <a:buSzPts val="1100"/>
              <a:buFont typeface="Arial"/>
              <a:buNone/>
            </a:pPr>
            <a:r>
              <a:rPr lang="en" sz="1100" b="0" i="0" u="none" strike="noStrike" cap="none" dirty="0">
                <a:latin typeface="Source Sans Pro"/>
                <a:ea typeface="Source Sans Pro"/>
                <a:cs typeface="Source Sans Pro"/>
                <a:sym typeface="Source Sans Pro"/>
              </a:rPr>
              <a:t>}</a:t>
            </a:r>
            <a:endParaRPr sz="1100" b="0" i="0" u="none" strike="noStrike" cap="none" dirty="0">
              <a:latin typeface="Source Sans Pro"/>
              <a:ea typeface="Source Sans Pro"/>
              <a:cs typeface="Source Sans Pro"/>
              <a:sym typeface="Source Sans Pro"/>
            </a:endParaRPr>
          </a:p>
        </p:txBody>
      </p:sp>
      <p:sp>
        <p:nvSpPr>
          <p:cNvPr id="208" name="Google Shape;208;p17"/>
          <p:cNvSpPr txBox="1"/>
          <p:nvPr/>
        </p:nvSpPr>
        <p:spPr>
          <a:xfrm>
            <a:off x="6182100" y="1058675"/>
            <a:ext cx="2650200" cy="1662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Output</a:t>
            </a:r>
            <a:r>
              <a:rPr lang="en" sz="1200" b="1" i="0" u="none" strike="noStrike" cap="none">
                <a:solidFill>
                  <a:srgbClr val="000000"/>
                </a:solidFill>
                <a:latin typeface="Arial"/>
                <a:ea typeface="Arial"/>
                <a:cs typeface="Arial"/>
                <a:sym typeface="Arial"/>
              </a:rPr>
              <a:t> :-</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pid : 81</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Parent process pid : 77</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Executing kill(pid, sig) : 0</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After kill</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child was ended with a SIGTERM</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
        <p:nvSpPr>
          <p:cNvPr id="209" name="Google Shape;209;p17"/>
          <p:cNvSpPr txBox="1"/>
          <p:nvPr/>
        </p:nvSpPr>
        <p:spPr>
          <a:xfrm>
            <a:off x="5832300" y="3123900"/>
            <a:ext cx="3000000" cy="16623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1" u="none" strike="noStrike" cap="none">
                <a:solidFill>
                  <a:srgbClr val="000000"/>
                </a:solidFill>
                <a:latin typeface="Arial"/>
                <a:ea typeface="Arial"/>
                <a:cs typeface="Arial"/>
                <a:sym typeface="Arial"/>
              </a:rPr>
              <a:t>Note : </a:t>
            </a:r>
            <a:r>
              <a:rPr lang="en" sz="1200" b="0" i="0" u="none" strike="noStrike" cap="none">
                <a:solidFill>
                  <a:srgbClr val="000000"/>
                </a:solidFill>
                <a:latin typeface="Arial"/>
                <a:ea typeface="Arial"/>
                <a:cs typeface="Arial"/>
                <a:sym typeface="Arial"/>
              </a:rPr>
              <a:t>If instead of SIGTERM, </a:t>
            </a:r>
            <a:r>
              <a:rPr lang="en" sz="1200" b="1" i="0" u="none" strike="noStrike" cap="none">
                <a:solidFill>
                  <a:srgbClr val="000000"/>
                </a:solidFill>
                <a:latin typeface="Arial"/>
                <a:ea typeface="Arial"/>
                <a:cs typeface="Arial"/>
                <a:sym typeface="Arial"/>
              </a:rPr>
              <a:t>SIGKILL </a:t>
            </a:r>
            <a:r>
              <a:rPr lang="en" sz="1200" b="0" i="0" u="none" strike="noStrike" cap="none">
                <a:solidFill>
                  <a:srgbClr val="000000"/>
                </a:solidFill>
                <a:latin typeface="Arial"/>
                <a:ea typeface="Arial"/>
                <a:cs typeface="Arial"/>
                <a:sym typeface="Arial"/>
              </a:rPr>
              <a:t>signal was used, output is :-</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pid : 82</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Parent process pid : 78</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Executing kill(pid, sig) : 0</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After kill</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child was ended with a 9 signal</a:t>
            </a:r>
            <a:endParaRPr sz="1200" b="1"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311700" y="1167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kill() -  Example (pid=0)</a:t>
            </a:r>
            <a:endParaRPr sz="2700" dirty="0"/>
          </a:p>
        </p:txBody>
      </p:sp>
      <p:sp>
        <p:nvSpPr>
          <p:cNvPr id="215" name="Google Shape;215;p18"/>
          <p:cNvSpPr txBox="1"/>
          <p:nvPr/>
        </p:nvSpPr>
        <p:spPr>
          <a:xfrm>
            <a:off x="311700" y="829800"/>
            <a:ext cx="8393400" cy="43137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&lt;unistd.h&gt;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&lt;sys/wait.h&gt;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&lt;iostream&gt;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#include &lt;signal.h&gt;</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using namespace std;</a:t>
            </a:r>
            <a:endParaRPr sz="11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int main()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int status;</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int pid = fork();</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cout&lt;&lt;"pid : "&lt;&lt;pid&lt;&lt;endl;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if(pid&gt;0){</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cout&lt;&lt;"Process group id of child : "&lt;&lt;getpgid(pid)&lt;&lt;endl;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if (pid == 0)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cout&lt;&lt;"\nChild process pid : "&lt;&lt;getpid()&lt;&lt;endl;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else{</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cout&lt;&lt;"Parent process pid : "&lt;&lt;getpid()&lt;&lt;endl;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cout&lt;&lt;"Parent process group id : "&lt;&lt;getpgrp()&lt;&lt;endl;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cout&lt;&lt;"Executing kill(0, sig) : "&lt;&lt;kill(0, SIGTERM)&lt;&lt;endl;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cout&lt;&lt;"After kill"&lt;&lt;endl;</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wait(&amp;status);</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	}</a:t>
            </a:r>
            <a:endParaRPr sz="1100" b="0" i="0" u="none" strike="noStrike" cap="none" dirty="0">
              <a:latin typeface="Source Sans Pro"/>
              <a:ea typeface="Source Sans Pro"/>
              <a:cs typeface="Source Sans Pro"/>
              <a:sym typeface="Source Sans Pro"/>
            </a:endParaRPr>
          </a:p>
          <a:p>
            <a:pPr marL="0" marR="0" lvl="0" indent="0" algn="l" rtl="0">
              <a:lnSpc>
                <a:spcPct val="100000"/>
              </a:lnSpc>
              <a:spcBef>
                <a:spcPts val="0"/>
              </a:spcBef>
              <a:spcAft>
                <a:spcPts val="0"/>
              </a:spcAft>
              <a:buClr>
                <a:schemeClr val="dk2"/>
              </a:buClr>
              <a:buSzPts val="1100"/>
              <a:buFont typeface="Arial"/>
              <a:buNone/>
            </a:pPr>
            <a:r>
              <a:rPr lang="en" sz="1100" b="0" i="0" u="none" strike="noStrike" cap="none" dirty="0">
                <a:latin typeface="Source Sans Pro"/>
                <a:ea typeface="Source Sans Pro"/>
                <a:cs typeface="Source Sans Pro"/>
                <a:sym typeface="Source Sans Pro"/>
              </a:rPr>
              <a:t>}</a:t>
            </a:r>
            <a:endParaRPr sz="1100" b="0" i="0" u="none" strike="noStrike" cap="none" dirty="0">
              <a:latin typeface="Source Sans Pro"/>
              <a:ea typeface="Source Sans Pro"/>
              <a:cs typeface="Source Sans Pro"/>
              <a:sym typeface="Source Sans Pro"/>
            </a:endParaRPr>
          </a:p>
        </p:txBody>
      </p:sp>
      <p:sp>
        <p:nvSpPr>
          <p:cNvPr id="216" name="Google Shape;216;p18"/>
          <p:cNvSpPr txBox="1"/>
          <p:nvPr/>
        </p:nvSpPr>
        <p:spPr>
          <a:xfrm>
            <a:off x="6182100" y="909450"/>
            <a:ext cx="2650200" cy="14775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sng" strike="noStrike" cap="none">
                <a:solidFill>
                  <a:srgbClr val="000000"/>
                </a:solidFill>
                <a:latin typeface="Arial"/>
                <a:ea typeface="Arial"/>
                <a:cs typeface="Arial"/>
                <a:sym typeface="Arial"/>
              </a:rPr>
              <a:t>Output</a:t>
            </a:r>
            <a:r>
              <a:rPr lang="en" sz="1200" b="1" i="0" u="none" strike="noStrike" cap="none">
                <a:solidFill>
                  <a:srgbClr val="000000"/>
                </a:solidFill>
                <a:latin typeface="Arial"/>
                <a:ea typeface="Arial"/>
                <a:cs typeface="Arial"/>
                <a:sym typeface="Arial"/>
              </a:rPr>
              <a:t> :-</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pid : 1705</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Process group id of child : 1701</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Parent process pid : 1701</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000000"/>
                </a:solidFill>
                <a:latin typeface="Arial"/>
                <a:ea typeface="Arial"/>
                <a:cs typeface="Arial"/>
                <a:sym typeface="Arial"/>
              </a:rPr>
              <a:t>Parent process group id : 1701</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1ab2cc5111c_0_0"/>
          <p:cNvSpPr txBox="1"/>
          <p:nvPr/>
        </p:nvSpPr>
        <p:spPr>
          <a:xfrm>
            <a:off x="311625" y="1181450"/>
            <a:ext cx="8520600" cy="3384600"/>
          </a:xfrm>
          <a:prstGeom prst="rect">
            <a:avLst/>
          </a:prstGeom>
          <a:solidFill>
            <a:schemeClr val="lt1"/>
          </a:solid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1800"/>
              <a:buFont typeface="Arial"/>
              <a:buNone/>
            </a:pPr>
            <a:endParaRPr sz="1800" b="1" i="0" u="sng" strike="noStrike" cap="none" dirty="0">
              <a:highlight>
                <a:srgbClr val="FFFFFF"/>
              </a:highlight>
              <a:latin typeface="Arial"/>
              <a:ea typeface="Arial"/>
              <a:cs typeface="Arial"/>
              <a:sym typeface="Arial"/>
            </a:endParaRPr>
          </a:p>
          <a:p>
            <a:pPr marL="0" marR="0" lvl="0" indent="0" algn="l" rtl="0">
              <a:lnSpc>
                <a:spcPct val="115000"/>
              </a:lnSpc>
              <a:spcBef>
                <a:spcPts val="0"/>
              </a:spcBef>
              <a:spcAft>
                <a:spcPts val="0"/>
              </a:spcAft>
              <a:buClr>
                <a:srgbClr val="000000"/>
              </a:buClr>
              <a:buSzPts val="1800"/>
              <a:buFont typeface="Arial"/>
              <a:buNone/>
            </a:pPr>
            <a:r>
              <a:rPr lang="en" sz="1800" b="1" i="0" u="sng" strike="noStrike" cap="none" dirty="0">
                <a:highlight>
                  <a:srgbClr val="FFFFFF"/>
                </a:highlight>
                <a:latin typeface="Arial"/>
                <a:ea typeface="Arial"/>
                <a:cs typeface="Arial"/>
                <a:sym typeface="Arial"/>
              </a:rPr>
              <a:t>Sessions</a:t>
            </a:r>
            <a:endParaRPr sz="1800" b="1" i="0" u="sng" strike="noStrike" cap="none" dirty="0">
              <a:highlight>
                <a:srgbClr val="FFFFFF"/>
              </a:highlight>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dirty="0">
                <a:highlight>
                  <a:srgbClr val="FFFFFF"/>
                </a:highlight>
                <a:latin typeface="Arial"/>
                <a:ea typeface="Arial"/>
                <a:cs typeface="Arial"/>
                <a:sym typeface="Arial"/>
              </a:rPr>
              <a:t>Collection of one or more process groups.</a:t>
            </a:r>
            <a:endParaRPr sz="1800" b="0" i="0" u="none" strike="noStrike" cap="none" dirty="0">
              <a:highlight>
                <a:srgbClr val="FFFFFF"/>
              </a:highlight>
              <a:latin typeface="Arial"/>
              <a:ea typeface="Arial"/>
              <a:cs typeface="Arial"/>
              <a:sym typeface="Arial"/>
            </a:endParaRPr>
          </a:p>
          <a:p>
            <a:pPr marL="457200" marR="0" lvl="0" indent="-342900" algn="l" rtl="0">
              <a:lnSpc>
                <a:spcPct val="115000"/>
              </a:lnSpc>
              <a:spcBef>
                <a:spcPts val="0"/>
              </a:spcBef>
              <a:spcAft>
                <a:spcPts val="0"/>
              </a:spcAft>
              <a:buClr>
                <a:schemeClr val="dk2"/>
              </a:buClr>
              <a:buSzPts val="1800"/>
              <a:buFont typeface="Arial"/>
              <a:buChar char="●"/>
            </a:pPr>
            <a:r>
              <a:rPr lang="en" sz="1800" b="0" i="0" u="none" strike="noStrike" cap="none" dirty="0">
                <a:highlight>
                  <a:srgbClr val="FFFFFF"/>
                </a:highlight>
                <a:latin typeface="Arial"/>
                <a:ea typeface="Arial"/>
                <a:cs typeface="Arial"/>
                <a:sym typeface="Arial"/>
              </a:rPr>
              <a:t>If the calling process is not a process group leader,this function creates a new session. Three things happen:</a:t>
            </a:r>
            <a:endParaRPr sz="1800" b="0" i="0" u="none" strike="noStrike" cap="none" dirty="0">
              <a:highlight>
                <a:srgbClr val="FFFFFF"/>
              </a:highlight>
              <a:latin typeface="Arial"/>
              <a:ea typeface="Arial"/>
              <a:cs typeface="Arial"/>
              <a:sym typeface="Arial"/>
            </a:endParaRPr>
          </a:p>
          <a:p>
            <a:pPr marL="914400" marR="0" lvl="1" indent="-342900" algn="l" rtl="0">
              <a:lnSpc>
                <a:spcPct val="115000"/>
              </a:lnSpc>
              <a:spcBef>
                <a:spcPts val="0"/>
              </a:spcBef>
              <a:spcAft>
                <a:spcPts val="0"/>
              </a:spcAft>
              <a:buClr>
                <a:schemeClr val="dk2"/>
              </a:buClr>
              <a:buSzPts val="1800"/>
              <a:buFont typeface="Arial"/>
              <a:buChar char="○"/>
            </a:pPr>
            <a:r>
              <a:rPr lang="en" sz="1800" b="0" i="0" u="none" strike="noStrike" cap="none" dirty="0">
                <a:highlight>
                  <a:srgbClr val="FFFFFF"/>
                </a:highlight>
                <a:latin typeface="Arial"/>
                <a:ea typeface="Arial"/>
                <a:cs typeface="Arial"/>
                <a:sym typeface="Arial"/>
              </a:rPr>
              <a:t>the process becomes the session leader of this new session.</a:t>
            </a:r>
            <a:endParaRPr sz="1800" b="0" i="0" u="none" strike="noStrike" cap="none" dirty="0">
              <a:highlight>
                <a:srgbClr val="FFFFFF"/>
              </a:highlight>
              <a:latin typeface="Arial"/>
              <a:ea typeface="Arial"/>
              <a:cs typeface="Arial"/>
              <a:sym typeface="Arial"/>
            </a:endParaRPr>
          </a:p>
          <a:p>
            <a:pPr marL="914400" marR="0" lvl="1" indent="-342900" algn="l" rtl="0">
              <a:lnSpc>
                <a:spcPct val="115000"/>
              </a:lnSpc>
              <a:spcBef>
                <a:spcPts val="0"/>
              </a:spcBef>
              <a:spcAft>
                <a:spcPts val="0"/>
              </a:spcAft>
              <a:buClr>
                <a:schemeClr val="dk2"/>
              </a:buClr>
              <a:buSzPts val="1800"/>
              <a:buFont typeface="Arial"/>
              <a:buChar char="○"/>
            </a:pPr>
            <a:r>
              <a:rPr lang="en" sz="1800" b="0" i="0" u="none" strike="noStrike" cap="none" dirty="0">
                <a:highlight>
                  <a:srgbClr val="FFFFFF"/>
                </a:highlight>
                <a:latin typeface="Arial"/>
                <a:ea typeface="Arial"/>
                <a:cs typeface="Arial"/>
                <a:sym typeface="Arial"/>
              </a:rPr>
              <a:t>the process becomes the process group leader of a new process group.</a:t>
            </a:r>
            <a:endParaRPr sz="1800" b="0" i="0" u="none" strike="noStrike" cap="none" dirty="0">
              <a:highlight>
                <a:srgbClr val="FFFFFF"/>
              </a:highlight>
              <a:latin typeface="Arial"/>
              <a:ea typeface="Arial"/>
              <a:cs typeface="Arial"/>
              <a:sym typeface="Arial"/>
            </a:endParaRPr>
          </a:p>
          <a:p>
            <a:pPr marL="914400" marR="0" lvl="1" indent="-342900" algn="l" rtl="0">
              <a:lnSpc>
                <a:spcPct val="115000"/>
              </a:lnSpc>
              <a:spcBef>
                <a:spcPts val="0"/>
              </a:spcBef>
              <a:spcAft>
                <a:spcPts val="0"/>
              </a:spcAft>
              <a:buClr>
                <a:schemeClr val="dk2"/>
              </a:buClr>
              <a:buSzPts val="1800"/>
              <a:buFont typeface="Arial"/>
              <a:buChar char="○"/>
            </a:pPr>
            <a:r>
              <a:rPr lang="en" sz="1800" b="0" i="0" u="none" strike="noStrike" cap="none" dirty="0">
                <a:highlight>
                  <a:srgbClr val="FFFFFF"/>
                </a:highlight>
                <a:latin typeface="Arial"/>
                <a:ea typeface="Arial"/>
                <a:cs typeface="Arial"/>
                <a:sym typeface="Arial"/>
              </a:rPr>
              <a:t>The process has no controlling terminal.</a:t>
            </a:r>
            <a:endParaRPr sz="1800" b="0" i="0" u="none" strike="noStrike" cap="none" dirty="0">
              <a:highlight>
                <a:srgbClr val="FFFFFF"/>
              </a:highlight>
              <a:latin typeface="Arial"/>
              <a:ea typeface="Arial"/>
              <a:cs typeface="Arial"/>
              <a:sym typeface="Arial"/>
            </a:endParaRPr>
          </a:p>
        </p:txBody>
      </p:sp>
      <p:sp>
        <p:nvSpPr>
          <p:cNvPr id="71" name="Google Shape;71;g1ab2cc5111c_0_0"/>
          <p:cNvSpPr txBox="1">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Introduction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1a6150fe5c5_0_12"/>
          <p:cNvSpPr txBox="1"/>
          <p:nvPr/>
        </p:nvSpPr>
        <p:spPr>
          <a:xfrm>
            <a:off x="311625" y="1181450"/>
            <a:ext cx="8520600" cy="3515400"/>
          </a:xfrm>
          <a:prstGeom prst="rect">
            <a:avLst/>
          </a:prstGeom>
          <a:solidFill>
            <a:schemeClr val="lt1"/>
          </a:solidFill>
          <a:ln>
            <a:noFill/>
          </a:ln>
        </p:spPr>
        <p:txBody>
          <a:bodyPr spcFirstLastPara="1" wrap="square" lIns="91425" tIns="91425" rIns="91425" bIns="91425" anchor="t" anchorCtr="0">
            <a:noAutofit/>
          </a:bodyPr>
          <a:lstStyle/>
          <a:p>
            <a:pPr marL="457200" marR="0" lvl="0" indent="-336550" algn="l" rtl="0">
              <a:lnSpc>
                <a:spcPct val="115000"/>
              </a:lnSpc>
              <a:spcBef>
                <a:spcPts val="0"/>
              </a:spcBef>
              <a:spcAft>
                <a:spcPts val="0"/>
              </a:spcAft>
              <a:buClr>
                <a:schemeClr val="dk2"/>
              </a:buClr>
              <a:buSzPts val="1700"/>
              <a:buFont typeface="Source Sans Pro"/>
              <a:buChar char="●"/>
            </a:pPr>
            <a:r>
              <a:rPr lang="en" sz="1800" b="1" i="0" u="sng" strike="noStrike" cap="none" dirty="0">
                <a:latin typeface="Source Sans Pro"/>
                <a:ea typeface="Source Sans Pro"/>
                <a:cs typeface="Source Sans Pro"/>
                <a:sym typeface="Source Sans Pro"/>
              </a:rPr>
              <a:t>Syntax  </a:t>
            </a:r>
            <a:r>
              <a:rPr lang="en" sz="1700" b="1" i="0" u="none" strike="noStrike" cap="none" dirty="0">
                <a:latin typeface="Source Sans Pro"/>
                <a:ea typeface="Source Sans Pro"/>
                <a:cs typeface="Source Sans Pro"/>
                <a:sym typeface="Source Sans Pro"/>
              </a:rPr>
              <a:t>    </a:t>
            </a:r>
            <a:endParaRPr sz="1700" b="1" i="0" u="none" strike="noStrike" cap="none" dirty="0">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700"/>
              <a:buFont typeface="Arial"/>
              <a:buNone/>
            </a:pPr>
            <a:r>
              <a:rPr lang="en" sz="1700" b="1" i="0" u="none" strike="noStrike" cap="none" dirty="0">
                <a:latin typeface="Source Sans Pro"/>
                <a:ea typeface="Source Sans Pro"/>
                <a:cs typeface="Source Sans Pro"/>
                <a:sym typeface="Source Sans Pro"/>
              </a:rPr>
              <a:t>       	</a:t>
            </a:r>
            <a:r>
              <a:rPr lang="en" sz="1700" b="0" i="0" u="none" strike="noStrike" cap="none" dirty="0">
                <a:latin typeface="Source Sans Pro"/>
                <a:ea typeface="Source Sans Pro"/>
                <a:cs typeface="Source Sans Pro"/>
                <a:sym typeface="Source Sans Pro"/>
              </a:rPr>
              <a:t>pid_t  setsid(void)</a:t>
            </a:r>
            <a:endParaRPr sz="1700" b="0" i="0" u="none" strike="noStrike" cap="none" dirty="0">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rgbClr val="000000"/>
              </a:buClr>
              <a:buSzPts val="1700"/>
              <a:buFont typeface="Arial"/>
              <a:buNone/>
            </a:pPr>
            <a:endParaRPr sz="1700" b="0" i="0" u="none" strike="noStrike" cap="none" dirty="0">
              <a:latin typeface="Source Sans Pro"/>
              <a:ea typeface="Source Sans Pro"/>
              <a:cs typeface="Source Sans Pro"/>
              <a:sym typeface="Source Sans Pro"/>
            </a:endParaRPr>
          </a:p>
          <a:p>
            <a:pPr marL="457200" marR="0" lvl="0" indent="-342900" algn="l" rtl="0">
              <a:lnSpc>
                <a:spcPct val="115000"/>
              </a:lnSpc>
              <a:spcBef>
                <a:spcPts val="0"/>
              </a:spcBef>
              <a:spcAft>
                <a:spcPts val="0"/>
              </a:spcAft>
              <a:buClr>
                <a:schemeClr val="dk2"/>
              </a:buClr>
              <a:buSzPts val="1800"/>
              <a:buFont typeface="Source Sans Pro"/>
              <a:buChar char="●"/>
            </a:pPr>
            <a:r>
              <a:rPr lang="en" sz="1800" b="1" i="0" u="sng" strike="noStrike" cap="none" dirty="0">
                <a:latin typeface="Source Sans Pro"/>
                <a:ea typeface="Source Sans Pro"/>
                <a:cs typeface="Source Sans Pro"/>
                <a:sym typeface="Source Sans Pro"/>
              </a:rPr>
              <a:t>Description </a:t>
            </a:r>
            <a:endParaRPr sz="1800" b="1" i="0" u="sng" strike="noStrike" cap="none" dirty="0">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rgbClr val="000000"/>
              </a:buClr>
              <a:buSzPts val="1700"/>
              <a:buFont typeface="Arial"/>
              <a:buNone/>
            </a:pPr>
            <a:r>
              <a:rPr lang="en" sz="1700" b="0" i="0" u="none" strike="noStrike" cap="none" dirty="0">
                <a:highlight>
                  <a:srgbClr val="FFFFFF"/>
                </a:highlight>
                <a:latin typeface="Source Sans Pro"/>
                <a:ea typeface="Source Sans Pro"/>
                <a:cs typeface="Source Sans Pro"/>
                <a:sym typeface="Source Sans Pro"/>
              </a:rPr>
              <a:t>Creates a new session with the calling process as its session leader. The caller becomes the process group leader of a new process group. The calling process must not be a process group leader already. The caller does not have a controlling terminal.</a:t>
            </a:r>
            <a:endParaRPr sz="1700" b="0" i="0" u="none" strike="noStrike" cap="none" dirty="0">
              <a:highlight>
                <a:srgbClr val="FFFFFF"/>
              </a:highlight>
              <a:latin typeface="Source Sans Pro"/>
              <a:ea typeface="Source Sans Pro"/>
              <a:cs typeface="Source Sans Pro"/>
              <a:sym typeface="Source Sans Pro"/>
            </a:endParaRPr>
          </a:p>
          <a:p>
            <a:pPr marL="0" marR="0" lvl="0" indent="457200" algn="l" rtl="0">
              <a:lnSpc>
                <a:spcPct val="115000"/>
              </a:lnSpc>
              <a:spcBef>
                <a:spcPts val="0"/>
              </a:spcBef>
              <a:spcAft>
                <a:spcPts val="0"/>
              </a:spcAft>
              <a:buClr>
                <a:srgbClr val="000000"/>
              </a:buClr>
              <a:buSzPts val="1700"/>
              <a:buFont typeface="Arial"/>
              <a:buNone/>
            </a:pPr>
            <a:endParaRPr sz="1700" b="0" i="0" u="none" strike="noStrike" cap="none" dirty="0">
              <a:highlight>
                <a:srgbClr val="FFFFFF"/>
              </a:highlight>
              <a:latin typeface="Source Sans Pro"/>
              <a:ea typeface="Source Sans Pro"/>
              <a:cs typeface="Source Sans Pro"/>
              <a:sym typeface="Source Sans Pro"/>
            </a:endParaRPr>
          </a:p>
          <a:p>
            <a:pPr marL="457200" marR="0" lvl="0" indent="0" algn="l" rtl="0">
              <a:lnSpc>
                <a:spcPct val="115000"/>
              </a:lnSpc>
              <a:spcBef>
                <a:spcPts val="0"/>
              </a:spcBef>
              <a:spcAft>
                <a:spcPts val="0"/>
              </a:spcAft>
              <a:buClr>
                <a:srgbClr val="000000"/>
              </a:buClr>
              <a:buSzPts val="1700"/>
              <a:buFont typeface="Arial"/>
              <a:buNone/>
            </a:pPr>
            <a:r>
              <a:rPr lang="en" sz="1700" b="0" i="0" u="none" strike="noStrike" cap="none" dirty="0">
                <a:highlight>
                  <a:srgbClr val="FFFFFF"/>
                </a:highlight>
                <a:latin typeface="Source Sans Pro"/>
                <a:ea typeface="Source Sans Pro"/>
                <a:cs typeface="Source Sans Pro"/>
                <a:sym typeface="Source Sans Pro"/>
              </a:rPr>
              <a:t>The process groupid(pgid) of the new process group is equal to the process id(pid) of the caller. The caller starts as the only process in the new process group and in the new session.</a:t>
            </a:r>
            <a:endParaRPr sz="1700" b="0" i="0" u="none" strike="noStrike" cap="none" dirty="0">
              <a:latin typeface="Source Sans Pro"/>
              <a:ea typeface="Source Sans Pro"/>
              <a:cs typeface="Source Sans Pro"/>
              <a:sym typeface="Source Sans Pro"/>
            </a:endParaRPr>
          </a:p>
        </p:txBody>
      </p:sp>
      <p:sp>
        <p:nvSpPr>
          <p:cNvPr id="77" name="Google Shape;77;g1a6150fe5c5_0_12"/>
          <p:cNvSpPr txBox="1">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setsid() </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1a6150fe5c5_0_18"/>
          <p:cNvSpPr txBox="1"/>
          <p:nvPr/>
        </p:nvSpPr>
        <p:spPr>
          <a:xfrm>
            <a:off x="311625" y="1181450"/>
            <a:ext cx="8520600" cy="3515400"/>
          </a:xfrm>
          <a:prstGeom prst="rect">
            <a:avLst/>
          </a:prstGeom>
          <a:solidFill>
            <a:schemeClr val="lt1"/>
          </a:solid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dk2"/>
              </a:buClr>
              <a:buSzPts val="1800"/>
              <a:buFont typeface="Source Sans Pro"/>
              <a:buChar char="●"/>
            </a:pPr>
            <a:r>
              <a:rPr lang="en" sz="1800" b="1" i="0" u="sng" strike="noStrike" cap="none" dirty="0">
                <a:latin typeface="Source Sans Pro"/>
                <a:ea typeface="Source Sans Pro"/>
                <a:cs typeface="Source Sans Pro"/>
                <a:sym typeface="Source Sans Pro"/>
              </a:rPr>
              <a:t>Returned value</a:t>
            </a:r>
            <a:endParaRPr sz="1800" b="1" i="0" u="sng" strike="noStrike" cap="none" dirty="0">
              <a:latin typeface="Source Sans Pro"/>
              <a:ea typeface="Source Sans Pro"/>
              <a:cs typeface="Source Sans Pro"/>
              <a:sym typeface="Source Sans Pro"/>
            </a:endParaRPr>
          </a:p>
          <a:p>
            <a:pPr marL="1371600" marR="0" lvl="2" indent="-336550" algn="l" rtl="0">
              <a:lnSpc>
                <a:spcPct val="115000"/>
              </a:lnSpc>
              <a:spcBef>
                <a:spcPts val="0"/>
              </a:spcBef>
              <a:spcAft>
                <a:spcPts val="0"/>
              </a:spcAft>
              <a:buClr>
                <a:schemeClr val="dk2"/>
              </a:buClr>
              <a:buSzPts val="1700"/>
              <a:buFont typeface="Source Sans Pro"/>
              <a:buChar char="■"/>
            </a:pPr>
            <a:r>
              <a:rPr lang="en" sz="1700" b="0" i="0" u="none" strike="noStrike" cap="none" dirty="0">
                <a:highlight>
                  <a:srgbClr val="FFFFFF"/>
                </a:highlight>
                <a:latin typeface="Source Sans Pro"/>
                <a:ea typeface="Source Sans Pro"/>
                <a:cs typeface="Source Sans Pro"/>
                <a:sym typeface="Source Sans Pro"/>
              </a:rPr>
              <a:t>If successful, setsid() returns the value of the caller's new pgid.</a:t>
            </a:r>
            <a:endParaRPr sz="1700" b="0" i="0" u="none" strike="noStrike" cap="none" dirty="0">
              <a:highlight>
                <a:srgbClr val="FFFFFF"/>
              </a:highlight>
              <a:latin typeface="Source Sans Pro"/>
              <a:ea typeface="Source Sans Pro"/>
              <a:cs typeface="Source Sans Pro"/>
              <a:sym typeface="Source Sans Pro"/>
            </a:endParaRPr>
          </a:p>
          <a:p>
            <a:pPr marL="1371600" marR="0" lvl="2" indent="-336550" algn="l" rtl="0">
              <a:lnSpc>
                <a:spcPct val="115000"/>
              </a:lnSpc>
              <a:spcBef>
                <a:spcPts val="0"/>
              </a:spcBef>
              <a:spcAft>
                <a:spcPts val="0"/>
              </a:spcAft>
              <a:buClr>
                <a:schemeClr val="dk2"/>
              </a:buClr>
              <a:buSzPts val="1700"/>
              <a:buFont typeface="Source Sans Pro"/>
              <a:buChar char="■"/>
            </a:pPr>
            <a:r>
              <a:rPr lang="en" sz="1700" b="0" i="0" u="none" strike="noStrike" cap="none" dirty="0">
                <a:highlight>
                  <a:srgbClr val="FFFFFF"/>
                </a:highlight>
                <a:latin typeface="Source Sans Pro"/>
                <a:ea typeface="Source Sans Pro"/>
                <a:cs typeface="Source Sans Pro"/>
                <a:sym typeface="Source Sans Pro"/>
              </a:rPr>
              <a:t>If unsuccessful, setsid() returns -1 and sets errno to indicate the error.</a:t>
            </a:r>
            <a:endParaRPr sz="1700" b="1" i="0" u="sng" strike="noStrike" cap="none" dirty="0">
              <a:highlight>
                <a:srgbClr val="FFFFFF"/>
              </a:highlight>
              <a:latin typeface="Source Sans Pro"/>
              <a:ea typeface="Source Sans Pro"/>
              <a:cs typeface="Source Sans Pro"/>
              <a:sym typeface="Source Sans Pro"/>
            </a:endParaRPr>
          </a:p>
          <a:p>
            <a:pPr marL="457200" marR="0" lvl="0" indent="0" algn="l" rtl="0">
              <a:lnSpc>
                <a:spcPct val="150000"/>
              </a:lnSpc>
              <a:spcBef>
                <a:spcPts val="0"/>
              </a:spcBef>
              <a:spcAft>
                <a:spcPts val="0"/>
              </a:spcAft>
              <a:buClr>
                <a:srgbClr val="000000"/>
              </a:buClr>
              <a:buSzPts val="1700"/>
              <a:buFont typeface="Arial"/>
              <a:buNone/>
            </a:pPr>
            <a:endParaRPr sz="1700" b="1" i="0" u="sng" strike="noStrike" cap="none" dirty="0">
              <a:highlight>
                <a:srgbClr val="FFFFFF"/>
              </a:highlight>
              <a:latin typeface="Source Sans Pro"/>
              <a:ea typeface="Source Sans Pro"/>
              <a:cs typeface="Source Sans Pro"/>
              <a:sym typeface="Source Sans Pro"/>
            </a:endParaRPr>
          </a:p>
          <a:p>
            <a:pPr marL="457200" marR="0" lvl="0" indent="-342900" algn="l" rtl="0">
              <a:lnSpc>
                <a:spcPct val="150000"/>
              </a:lnSpc>
              <a:spcBef>
                <a:spcPts val="1200"/>
              </a:spcBef>
              <a:spcAft>
                <a:spcPts val="0"/>
              </a:spcAft>
              <a:buClr>
                <a:srgbClr val="161616"/>
              </a:buClr>
              <a:buSzPts val="1800"/>
              <a:buFont typeface="Source Sans Pro"/>
              <a:buChar char="●"/>
            </a:pPr>
            <a:r>
              <a:rPr lang="en" sz="1800" b="1" i="0" u="sng" strike="noStrike" cap="none" dirty="0">
                <a:highlight>
                  <a:srgbClr val="FFFFFF"/>
                </a:highlight>
                <a:latin typeface="Source Sans Pro"/>
                <a:ea typeface="Source Sans Pro"/>
                <a:cs typeface="Source Sans Pro"/>
                <a:sym typeface="Source Sans Pro"/>
              </a:rPr>
              <a:t>Occurrence of Errors</a:t>
            </a:r>
            <a:endParaRPr sz="1800" b="0" i="0" u="none" strike="noStrike" cap="none" dirty="0">
              <a:highlight>
                <a:srgbClr val="FFFFFF"/>
              </a:highlight>
              <a:latin typeface="Source Sans Pro"/>
              <a:ea typeface="Source Sans Pro"/>
              <a:cs typeface="Source Sans Pro"/>
              <a:sym typeface="Source Sans Pro"/>
            </a:endParaRPr>
          </a:p>
          <a:p>
            <a:pPr marL="1371600" marR="0" lvl="2" indent="-336550" algn="l" rtl="0">
              <a:lnSpc>
                <a:spcPct val="150000"/>
              </a:lnSpc>
              <a:spcBef>
                <a:spcPts val="0"/>
              </a:spcBef>
              <a:spcAft>
                <a:spcPts val="0"/>
              </a:spcAft>
              <a:buClr>
                <a:srgbClr val="161616"/>
              </a:buClr>
              <a:buSzPts val="1700"/>
              <a:buFont typeface="Source Sans Pro"/>
              <a:buChar char="■"/>
            </a:pPr>
            <a:r>
              <a:rPr lang="en" sz="1700" b="0" i="0" u="none" strike="noStrike" cap="none" dirty="0">
                <a:highlight>
                  <a:srgbClr val="FFFFFF"/>
                </a:highlight>
                <a:latin typeface="Source Sans Pro"/>
                <a:ea typeface="Source Sans Pro"/>
                <a:cs typeface="Source Sans Pro"/>
                <a:sym typeface="Source Sans Pro"/>
              </a:rPr>
              <a:t>The caller is already a process group leader.</a:t>
            </a:r>
            <a:endParaRPr sz="1700" b="0" i="0" u="none" strike="noStrike" cap="none" dirty="0">
              <a:highlight>
                <a:srgbClr val="FFFFFF"/>
              </a:highlight>
              <a:latin typeface="Source Sans Pro"/>
              <a:ea typeface="Source Sans Pro"/>
              <a:cs typeface="Source Sans Pro"/>
              <a:sym typeface="Source Sans Pro"/>
            </a:endParaRPr>
          </a:p>
          <a:p>
            <a:pPr marL="1371600" marR="0" lvl="2" indent="-336550" algn="l" rtl="0">
              <a:lnSpc>
                <a:spcPct val="150000"/>
              </a:lnSpc>
              <a:spcBef>
                <a:spcPts val="0"/>
              </a:spcBef>
              <a:spcAft>
                <a:spcPts val="0"/>
              </a:spcAft>
              <a:buClr>
                <a:srgbClr val="161616"/>
              </a:buClr>
              <a:buSzPts val="1700"/>
              <a:buFont typeface="Source Sans Pro"/>
              <a:buChar char="■"/>
            </a:pPr>
            <a:r>
              <a:rPr lang="en" sz="1700" b="0" i="0" u="none" strike="noStrike" cap="none" dirty="0">
                <a:highlight>
                  <a:srgbClr val="FFFFFF"/>
                </a:highlight>
                <a:latin typeface="Source Sans Pro"/>
                <a:ea typeface="Source Sans Pro"/>
                <a:cs typeface="Source Sans Pro"/>
                <a:sym typeface="Source Sans Pro"/>
              </a:rPr>
              <a:t>The caller's pid matches the pgid of some other process.</a:t>
            </a:r>
            <a:endParaRPr sz="1700" b="0" i="0" u="none" strike="noStrike" cap="none" dirty="0">
              <a:highlight>
                <a:srgbClr val="FFFFFF"/>
              </a:highlight>
              <a:latin typeface="Source Sans Pro"/>
              <a:ea typeface="Source Sans Pro"/>
              <a:cs typeface="Source Sans Pro"/>
              <a:sym typeface="Source Sans Pro"/>
            </a:endParaRPr>
          </a:p>
          <a:p>
            <a:pPr marL="0" marR="0" lvl="0" indent="0" algn="l" rtl="0">
              <a:lnSpc>
                <a:spcPct val="115000"/>
              </a:lnSpc>
              <a:spcBef>
                <a:spcPts val="0"/>
              </a:spcBef>
              <a:spcAft>
                <a:spcPts val="0"/>
              </a:spcAft>
              <a:buClr>
                <a:srgbClr val="000000"/>
              </a:buClr>
              <a:buSzPts val="1700"/>
              <a:buFont typeface="Arial"/>
              <a:buNone/>
            </a:pPr>
            <a:endParaRPr sz="1700" b="0" i="0" u="none" strike="noStrike" cap="none" dirty="0">
              <a:latin typeface="Source Sans Pro"/>
              <a:ea typeface="Source Sans Pro"/>
              <a:cs typeface="Source Sans Pro"/>
              <a:sym typeface="Source Sans Pro"/>
            </a:endParaRPr>
          </a:p>
        </p:txBody>
      </p:sp>
      <p:sp>
        <p:nvSpPr>
          <p:cNvPr id="83" name="Google Shape;83;g1a6150fe5c5_0_18"/>
          <p:cNvSpPr txBox="1">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setsid()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g1a6150fe5c5_0_25"/>
          <p:cNvSpPr txBox="1"/>
          <p:nvPr/>
        </p:nvSpPr>
        <p:spPr>
          <a:xfrm>
            <a:off x="175400" y="442513"/>
            <a:ext cx="8520600" cy="4476787"/>
          </a:xfrm>
          <a:prstGeom prst="rect">
            <a:avLst/>
          </a:prstGeom>
          <a:solidFill>
            <a:schemeClr val="lt1"/>
          </a:solidFill>
          <a:ln>
            <a:noFill/>
          </a:ln>
        </p:spPr>
        <p:txBody>
          <a:bodyPr spcFirstLastPara="1" wrap="square" lIns="91425" tIns="91425" rIns="91425" bIns="91425" anchor="t" anchorCtr="0">
            <a:noAutofit/>
          </a:bodyPr>
          <a:lstStyle/>
          <a:p>
            <a:r>
              <a:rPr lang="en-IN" sz="1050" dirty="0"/>
              <a:t>#include&lt;</a:t>
            </a:r>
            <a:r>
              <a:rPr lang="en-IN" sz="1050" dirty="0" err="1"/>
              <a:t>unistd.h</a:t>
            </a:r>
            <a:r>
              <a:rPr lang="en-IN" sz="1050" dirty="0"/>
              <a:t>&gt;</a:t>
            </a:r>
          </a:p>
          <a:p>
            <a:r>
              <a:rPr lang="en-IN" sz="1050" dirty="0"/>
              <a:t>#include&lt;sys/</a:t>
            </a:r>
            <a:r>
              <a:rPr lang="en-IN" sz="1050" dirty="0" err="1"/>
              <a:t>types.h</a:t>
            </a:r>
            <a:r>
              <a:rPr lang="en-IN" sz="1050" dirty="0"/>
              <a:t>&gt;</a:t>
            </a:r>
          </a:p>
          <a:p>
            <a:r>
              <a:rPr lang="en-IN" sz="1050" dirty="0"/>
              <a:t>#include&lt;</a:t>
            </a:r>
            <a:r>
              <a:rPr lang="en-IN" sz="1050" dirty="0" err="1"/>
              <a:t>stdio.h</a:t>
            </a:r>
            <a:r>
              <a:rPr lang="en-IN" sz="1050" dirty="0"/>
              <a:t>&gt;</a:t>
            </a:r>
          </a:p>
          <a:p>
            <a:r>
              <a:rPr lang="en-IN" sz="1050" dirty="0"/>
              <a:t>#include&lt;</a:t>
            </a:r>
            <a:r>
              <a:rPr lang="en-IN" sz="1050" dirty="0" err="1"/>
              <a:t>stdlib.h</a:t>
            </a:r>
            <a:r>
              <a:rPr lang="en-IN" sz="1050" dirty="0"/>
              <a:t>&gt;</a:t>
            </a:r>
          </a:p>
          <a:p>
            <a:r>
              <a:rPr lang="en-IN" sz="1050" dirty="0" err="1"/>
              <a:t>int</a:t>
            </a:r>
            <a:r>
              <a:rPr lang="en-IN" sz="1050" dirty="0"/>
              <a:t> main()</a:t>
            </a:r>
          </a:p>
          <a:p>
            <a:r>
              <a:rPr lang="en-IN" sz="1050" dirty="0"/>
              <a:t>{</a:t>
            </a:r>
          </a:p>
          <a:p>
            <a:r>
              <a:rPr lang="en-IN" sz="1050" dirty="0"/>
              <a:t>    </a:t>
            </a:r>
            <a:r>
              <a:rPr lang="en-IN" sz="1050" dirty="0" err="1"/>
              <a:t>pid_t</a:t>
            </a:r>
            <a:r>
              <a:rPr lang="en-IN" sz="1050" dirty="0"/>
              <a:t> </a:t>
            </a:r>
            <a:r>
              <a:rPr lang="en-IN" sz="1050" dirty="0" err="1"/>
              <a:t>pid</a:t>
            </a:r>
            <a:r>
              <a:rPr lang="en-IN" sz="1050" dirty="0"/>
              <a:t>;</a:t>
            </a:r>
          </a:p>
          <a:p>
            <a:r>
              <a:rPr lang="en-IN" sz="1050" dirty="0"/>
              <a:t>    </a:t>
            </a:r>
            <a:r>
              <a:rPr lang="en-IN" sz="1050" dirty="0" err="1"/>
              <a:t>int</a:t>
            </a:r>
            <a:r>
              <a:rPr lang="en-IN" sz="1050" dirty="0"/>
              <a:t> p[2];</a:t>
            </a:r>
          </a:p>
          <a:p>
            <a:r>
              <a:rPr lang="en-IN" sz="1050" dirty="0"/>
              <a:t>    char c='?';</a:t>
            </a:r>
          </a:p>
          <a:p>
            <a:r>
              <a:rPr lang="en-IN" sz="1050" dirty="0"/>
              <a:t>    if(pipe(p)!=0)</a:t>
            </a:r>
          </a:p>
          <a:p>
            <a:r>
              <a:rPr lang="en-IN" sz="1050" dirty="0"/>
              <a:t>    {</a:t>
            </a:r>
          </a:p>
          <a:p>
            <a:r>
              <a:rPr lang="en-IN" sz="1050" dirty="0"/>
              <a:t>        </a:t>
            </a:r>
            <a:r>
              <a:rPr lang="en-IN" sz="1050" dirty="0" err="1"/>
              <a:t>printf</a:t>
            </a:r>
            <a:r>
              <a:rPr lang="en-IN" sz="1050" dirty="0"/>
              <a:t>("pipe() error");</a:t>
            </a:r>
          </a:p>
          <a:p>
            <a:r>
              <a:rPr lang="en-IN" sz="1050" dirty="0"/>
              <a:t>    }</a:t>
            </a:r>
          </a:p>
          <a:p>
            <a:r>
              <a:rPr lang="en-IN" sz="1050" dirty="0"/>
              <a:t>    if((</a:t>
            </a:r>
            <a:r>
              <a:rPr lang="en-IN" sz="1050" dirty="0" err="1"/>
              <a:t>pid</a:t>
            </a:r>
            <a:r>
              <a:rPr lang="en-IN" sz="1050" dirty="0"/>
              <a:t>)=fork()==0)</a:t>
            </a:r>
          </a:p>
          <a:p>
            <a:r>
              <a:rPr lang="en-IN" sz="1050" dirty="0"/>
              <a:t>    {</a:t>
            </a:r>
          </a:p>
          <a:p>
            <a:r>
              <a:rPr lang="en-IN" sz="1050" dirty="0"/>
              <a:t>        </a:t>
            </a:r>
            <a:r>
              <a:rPr lang="en-IN" sz="1050" dirty="0" err="1"/>
              <a:t>printf</a:t>
            </a:r>
            <a:r>
              <a:rPr lang="en-IN" sz="1050" dirty="0"/>
              <a:t>("child process group id is %d\n",(</a:t>
            </a:r>
            <a:r>
              <a:rPr lang="en-IN" sz="1050" dirty="0" err="1"/>
              <a:t>int</a:t>
            </a:r>
            <a:r>
              <a:rPr lang="en-IN" sz="1050" dirty="0"/>
              <a:t>)</a:t>
            </a:r>
            <a:r>
              <a:rPr lang="en-IN" sz="1050" dirty="0" err="1"/>
              <a:t>getpgrp</a:t>
            </a:r>
            <a:r>
              <a:rPr lang="en-IN" sz="1050" dirty="0"/>
              <a:t>());</a:t>
            </a:r>
          </a:p>
          <a:p>
            <a:r>
              <a:rPr lang="en-IN" sz="1050" dirty="0"/>
              <a:t>        write(p[1],&amp;c,1);</a:t>
            </a:r>
          </a:p>
          <a:p>
            <a:r>
              <a:rPr lang="en-IN" sz="1050" dirty="0"/>
              <a:t>        </a:t>
            </a:r>
            <a:r>
              <a:rPr lang="en-IN" sz="1050" dirty="0" err="1"/>
              <a:t>setsid</a:t>
            </a:r>
            <a:r>
              <a:rPr lang="en-IN" sz="1050" dirty="0"/>
              <a:t>();</a:t>
            </a:r>
          </a:p>
          <a:p>
            <a:r>
              <a:rPr lang="en-IN" sz="1050" dirty="0"/>
              <a:t>        </a:t>
            </a:r>
            <a:r>
              <a:rPr lang="en-IN" sz="1050" dirty="0" err="1"/>
              <a:t>printf</a:t>
            </a:r>
            <a:r>
              <a:rPr lang="en-IN" sz="1050" dirty="0"/>
              <a:t>("child process group id is now %d\n",(</a:t>
            </a:r>
            <a:r>
              <a:rPr lang="en-IN" sz="1050" dirty="0" err="1"/>
              <a:t>int</a:t>
            </a:r>
            <a:r>
              <a:rPr lang="en-IN" sz="1050" dirty="0"/>
              <a:t>)</a:t>
            </a:r>
            <a:r>
              <a:rPr lang="en-IN" sz="1050" dirty="0" err="1"/>
              <a:t>getpgrp</a:t>
            </a:r>
            <a:r>
              <a:rPr lang="en-IN" sz="1050" dirty="0"/>
              <a:t>());</a:t>
            </a:r>
          </a:p>
          <a:p>
            <a:r>
              <a:rPr lang="en-IN" sz="1050" dirty="0"/>
              <a:t>        exit(0);</a:t>
            </a:r>
          </a:p>
          <a:p>
            <a:r>
              <a:rPr lang="en-IN" sz="1050" dirty="0"/>
              <a:t>    }</a:t>
            </a:r>
          </a:p>
          <a:p>
            <a:r>
              <a:rPr lang="en-IN" sz="1050" dirty="0"/>
              <a:t>    else</a:t>
            </a:r>
          </a:p>
          <a:p>
            <a:r>
              <a:rPr lang="en-IN" sz="1050" dirty="0"/>
              <a:t>    {</a:t>
            </a:r>
          </a:p>
          <a:p>
            <a:r>
              <a:rPr lang="en-IN" sz="1050" dirty="0"/>
              <a:t>        </a:t>
            </a:r>
            <a:r>
              <a:rPr lang="en-IN" sz="1050" dirty="0" err="1"/>
              <a:t>printf</a:t>
            </a:r>
            <a:r>
              <a:rPr lang="en-IN" sz="1050" dirty="0"/>
              <a:t>("parent process group id is %d\n",(</a:t>
            </a:r>
            <a:r>
              <a:rPr lang="en-IN" sz="1050" dirty="0" err="1"/>
              <a:t>int</a:t>
            </a:r>
            <a:r>
              <a:rPr lang="en-IN" sz="1050" dirty="0"/>
              <a:t>)</a:t>
            </a:r>
            <a:r>
              <a:rPr lang="en-IN" sz="1050" dirty="0" err="1"/>
              <a:t>getpgrp</a:t>
            </a:r>
            <a:r>
              <a:rPr lang="en-IN" sz="1050" dirty="0"/>
              <a:t>());</a:t>
            </a:r>
          </a:p>
          <a:p>
            <a:r>
              <a:rPr lang="en-IN" sz="1050" dirty="0"/>
              <a:t>        read(p[0],&amp;c,1);</a:t>
            </a:r>
          </a:p>
          <a:p>
            <a:r>
              <a:rPr lang="en-IN" sz="1050" dirty="0"/>
              <a:t>        sleep(5);</a:t>
            </a:r>
          </a:p>
          <a:p>
            <a:r>
              <a:rPr lang="en-IN" sz="1050" dirty="0"/>
              <a:t>    }</a:t>
            </a:r>
          </a:p>
          <a:p>
            <a:r>
              <a:rPr lang="en-IN" sz="1050" dirty="0"/>
              <a:t>}</a:t>
            </a:r>
          </a:p>
          <a:p>
            <a:pPr marL="0" marR="0" lvl="0" indent="0" algn="l" rtl="0">
              <a:lnSpc>
                <a:spcPct val="115000"/>
              </a:lnSpc>
              <a:spcBef>
                <a:spcPts val="0"/>
              </a:spcBef>
              <a:spcAft>
                <a:spcPts val="0"/>
              </a:spcAft>
              <a:buClr>
                <a:schemeClr val="dk2"/>
              </a:buClr>
              <a:buSzPts val="1100"/>
              <a:buFont typeface="Arial"/>
              <a:buNone/>
            </a:pPr>
            <a:endParaRPr sz="1050" b="0" i="0" u="none" strike="noStrike" cap="none" dirty="0">
              <a:solidFill>
                <a:schemeClr val="dk2"/>
              </a:solidFill>
              <a:latin typeface="Source Sans Pro"/>
              <a:ea typeface="Source Sans Pro"/>
              <a:cs typeface="Source Sans Pro"/>
              <a:sym typeface="Source Sans Pro"/>
            </a:endParaRPr>
          </a:p>
        </p:txBody>
      </p:sp>
      <p:sp>
        <p:nvSpPr>
          <p:cNvPr id="89" name="Google Shape;89;g1a6150fe5c5_0_25"/>
          <p:cNvSpPr txBox="1">
            <a:spLocks noGrp="1"/>
          </p:cNvSpPr>
          <p:nvPr>
            <p:ph type="title"/>
          </p:nvPr>
        </p:nvSpPr>
        <p:spPr>
          <a:xfrm>
            <a:off x="175400" y="-67738"/>
            <a:ext cx="8520600" cy="510251"/>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Example of setsid()</a:t>
            </a:r>
            <a:endParaRPr dirty="0"/>
          </a:p>
        </p:txBody>
      </p:sp>
      <p:pic>
        <p:nvPicPr>
          <p:cNvPr id="91" name="Google Shape;91;g1a6150fe5c5_0_25"/>
          <p:cNvPicPr preferRelativeResize="0"/>
          <p:nvPr/>
        </p:nvPicPr>
        <p:blipFill rotWithShape="1">
          <a:blip r:embed="rId3">
            <a:alphaModFix/>
          </a:blip>
          <a:srcRect t="37596" r="10849" b="18989"/>
          <a:stretch/>
        </p:blipFill>
        <p:spPr>
          <a:xfrm>
            <a:off x="5740675" y="1231275"/>
            <a:ext cx="2955325" cy="1046150"/>
          </a:xfrm>
          <a:prstGeom prst="rect">
            <a:avLst/>
          </a:prstGeom>
          <a:noFill/>
          <a:ln>
            <a:noFill/>
          </a:ln>
        </p:spPr>
      </p:pic>
      <p:sp>
        <p:nvSpPr>
          <p:cNvPr id="92" name="Google Shape;92;g1a6150fe5c5_0_25"/>
          <p:cNvSpPr txBox="1"/>
          <p:nvPr/>
        </p:nvSpPr>
        <p:spPr>
          <a:xfrm>
            <a:off x="5631700" y="799375"/>
            <a:ext cx="19179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400" b="1" i="0" u="none" strike="noStrike" cap="none">
                <a:solidFill>
                  <a:srgbClr val="000000"/>
                </a:solidFill>
                <a:latin typeface="Source Sans Pro"/>
                <a:ea typeface="Source Sans Pro"/>
                <a:cs typeface="Source Sans Pro"/>
                <a:sym typeface="Source Sans Pro"/>
              </a:rPr>
              <a:t>OUTPUT</a:t>
            </a:r>
            <a:endParaRPr sz="1400" b="1" i="0" u="none" strike="noStrike" cap="none">
              <a:solidFill>
                <a:srgbClr val="000000"/>
              </a:solidFill>
              <a:latin typeface="Source Sans Pro"/>
              <a:ea typeface="Source Sans Pro"/>
              <a:cs typeface="Source Sans Pro"/>
              <a:sym typeface="Source Sans Pr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3"/>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getpgrp()</a:t>
            </a:r>
            <a:endParaRPr sz="2700" dirty="0"/>
          </a:p>
        </p:txBody>
      </p:sp>
      <p:sp>
        <p:nvSpPr>
          <p:cNvPr id="116" name="Google Shape;116;p3"/>
          <p:cNvSpPr txBox="1"/>
          <p:nvPr/>
        </p:nvSpPr>
        <p:spPr>
          <a:xfrm>
            <a:off x="311700" y="1148000"/>
            <a:ext cx="7905900" cy="3557700"/>
          </a:xfrm>
          <a:prstGeom prst="rect">
            <a:avLst/>
          </a:prstGeom>
          <a:solidFill>
            <a:schemeClr val="lt1"/>
          </a:solid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System call to get the process group ID </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It is always successful</a:t>
            </a: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none" strike="noStrike" cap="none">
                <a:solidFill>
                  <a:srgbClr val="000000"/>
                </a:solidFill>
                <a:latin typeface="Source Sans Pro"/>
                <a:ea typeface="Source Sans Pro"/>
                <a:cs typeface="Source Sans Pro"/>
                <a:sym typeface="Source Sans Pro"/>
              </a:rPr>
              <a:t>There are no documented errno values</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342900" algn="l" rtl="0">
              <a:lnSpc>
                <a:spcPct val="100000"/>
              </a:lnSpc>
              <a:spcBef>
                <a:spcPts val="0"/>
              </a:spcBef>
              <a:spcAft>
                <a:spcPts val="0"/>
              </a:spcAft>
              <a:buClr>
                <a:srgbClr val="000000"/>
              </a:buClr>
              <a:buSzPts val="1800"/>
              <a:buFont typeface="Source Sans Pro"/>
              <a:buChar char="●"/>
            </a:pPr>
            <a:r>
              <a:rPr lang="en" sz="1800" b="0" i="0" u="sng" strike="noStrike" cap="none">
                <a:solidFill>
                  <a:srgbClr val="000000"/>
                </a:solidFill>
                <a:latin typeface="Source Sans Pro"/>
                <a:ea typeface="Source Sans Pro"/>
                <a:cs typeface="Source Sans Pro"/>
                <a:sym typeface="Source Sans Pro"/>
              </a:rPr>
              <a:t>Signature</a:t>
            </a:r>
            <a:r>
              <a:rPr lang="en" sz="1800" b="0" i="0" u="none" strike="noStrike" cap="none">
                <a:solidFill>
                  <a:srgbClr val="000000"/>
                </a:solidFill>
                <a:latin typeface="Source Sans Pro"/>
                <a:ea typeface="Source Sans Pro"/>
                <a:cs typeface="Source Sans Pro"/>
                <a:sym typeface="Source Sans Pro"/>
              </a:rPr>
              <a:t> :-</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1" i="0" u="none" strike="noStrike" cap="none">
                <a:solidFill>
                  <a:srgbClr val="000000"/>
                </a:solidFill>
                <a:latin typeface="Source Sans Pro"/>
                <a:ea typeface="Source Sans Pro"/>
                <a:cs typeface="Source Sans Pro"/>
                <a:sym typeface="Source Sans Pro"/>
              </a:rPr>
              <a:t>pid.t	getpgrp(void)</a:t>
            </a:r>
            <a:endParaRPr sz="1800" b="1"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a:solidFill>
                  <a:srgbClr val="000000"/>
                </a:solidFill>
                <a:latin typeface="Source Sans Pro"/>
                <a:ea typeface="Source Sans Pro"/>
                <a:cs typeface="Source Sans Pro"/>
                <a:sym typeface="Source Sans Pro"/>
              </a:rPr>
              <a:t>Parameter : </a:t>
            </a:r>
            <a:r>
              <a:rPr lang="en" sz="1800" b="0" i="0" u="none" strike="noStrike" cap="none">
                <a:solidFill>
                  <a:srgbClr val="000000"/>
                </a:solidFill>
                <a:latin typeface="Source Sans Pro"/>
                <a:ea typeface="Source Sans Pro"/>
                <a:cs typeface="Source Sans Pro"/>
                <a:sym typeface="Source Sans Pro"/>
              </a:rPr>
              <a:t>No parameter</a:t>
            </a:r>
            <a:endParaRPr sz="1800" b="0" i="0" u="none" strike="noStrike" cap="none">
              <a:solidFill>
                <a:srgbClr val="000000"/>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a:solidFill>
                  <a:srgbClr val="000000"/>
                </a:solidFill>
                <a:latin typeface="Source Sans Pro"/>
                <a:ea typeface="Source Sans Pro"/>
                <a:cs typeface="Source Sans Pro"/>
                <a:sym typeface="Source Sans Pro"/>
              </a:rPr>
              <a:t>Return Value : </a:t>
            </a:r>
            <a:r>
              <a:rPr lang="en" sz="1800" b="0" i="0" u="none" strike="noStrike" cap="none">
                <a:solidFill>
                  <a:srgbClr val="000000"/>
                </a:solidFill>
                <a:latin typeface="Source Sans Pro"/>
                <a:ea typeface="Source Sans Pro"/>
                <a:cs typeface="Source Sans Pro"/>
                <a:sym typeface="Source Sans Pro"/>
              </a:rPr>
              <a:t>returns the process group ID </a:t>
            </a:r>
            <a:r>
              <a:rPr lang="en" sz="1800" b="0" i="0" u="none" strike="noStrike" cap="none">
                <a:solidFill>
                  <a:schemeClr val="dk2"/>
                </a:solidFill>
                <a:latin typeface="Source Sans Pro"/>
                <a:ea typeface="Source Sans Pro"/>
                <a:cs typeface="Source Sans Pro"/>
                <a:sym typeface="Source Sans Pro"/>
              </a:rPr>
              <a:t>of the calling process</a:t>
            </a:r>
            <a:endParaRPr sz="1800" b="0" i="0" u="none" strike="noStrike" cap="none">
              <a:solidFill>
                <a:schemeClr val="dk2"/>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a:solidFill>
                  <a:schemeClr val="dk2"/>
                </a:solidFill>
                <a:latin typeface="Source Sans Pro"/>
                <a:ea typeface="Source Sans Pro"/>
                <a:cs typeface="Source Sans Pro"/>
                <a:sym typeface="Source Sans Pro"/>
              </a:rPr>
              <a:t>Error Values : </a:t>
            </a:r>
            <a:r>
              <a:rPr lang="en" sz="1800" b="0" i="0" u="none" strike="noStrike" cap="none">
                <a:solidFill>
                  <a:schemeClr val="dk2"/>
                </a:solidFill>
                <a:latin typeface="Source Sans Pro"/>
                <a:ea typeface="Source Sans Pro"/>
                <a:cs typeface="Source Sans Pro"/>
                <a:sym typeface="Source Sans Pro"/>
              </a:rPr>
              <a:t>No return value is preserved to indicate an error</a:t>
            </a:r>
            <a:endParaRPr sz="1800" b="0" i="0" u="none" strike="noStrike" cap="none">
              <a:solidFill>
                <a:schemeClr val="dk2"/>
              </a:solidFill>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r>
              <a:rPr lang="en" sz="1800" b="0" i="1" u="none" strike="noStrike" cap="none">
                <a:solidFill>
                  <a:schemeClr val="dk2"/>
                </a:solidFill>
                <a:latin typeface="Source Sans Pro"/>
                <a:ea typeface="Source Sans Pro"/>
                <a:cs typeface="Source Sans Pro"/>
                <a:sym typeface="Source Sans Pro"/>
              </a:rPr>
              <a:t>Header Files : </a:t>
            </a:r>
            <a:r>
              <a:rPr lang="en" sz="1800" b="0" i="0" u="none" strike="noStrike" cap="none">
                <a:solidFill>
                  <a:schemeClr val="dk2"/>
                </a:solidFill>
                <a:latin typeface="Source Sans Pro"/>
                <a:ea typeface="Source Sans Pro"/>
                <a:cs typeface="Source Sans Pro"/>
                <a:sym typeface="Source Sans Pro"/>
              </a:rPr>
              <a:t>#include &lt;unistd.h&gt;</a:t>
            </a:r>
            <a:endParaRPr sz="1800" b="0" i="0" u="none" strike="noStrike" cap="none">
              <a:solidFill>
                <a:schemeClr val="dk2"/>
              </a:solidFill>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4"/>
          <p:cNvSpPr txBox="1">
            <a:spLocks noGrp="1"/>
          </p:cNvSpPr>
          <p:nvPr>
            <p:ph type="title"/>
          </p:nvPr>
        </p:nvSpPr>
        <p:spPr>
          <a:xfrm>
            <a:off x="311700" y="91920"/>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getpgrp() -  Example to get all process group ids</a:t>
            </a:r>
            <a:endParaRPr sz="2700" dirty="0"/>
          </a:p>
        </p:txBody>
      </p:sp>
      <p:sp>
        <p:nvSpPr>
          <p:cNvPr id="122" name="Google Shape;122;p4"/>
          <p:cNvSpPr txBox="1"/>
          <p:nvPr/>
        </p:nvSpPr>
        <p:spPr>
          <a:xfrm>
            <a:off x="311700" y="680420"/>
            <a:ext cx="8612400" cy="4463080"/>
          </a:xfrm>
          <a:prstGeom prst="rect">
            <a:avLst/>
          </a:prstGeom>
          <a:solidFill>
            <a:schemeClr val="lt1"/>
          </a:solidFill>
          <a:ln>
            <a:noFill/>
          </a:ln>
        </p:spPr>
        <p:txBody>
          <a:bodyPr spcFirstLastPara="1" wrap="square" lIns="91425" tIns="91425" rIns="91425" bIns="91425" anchor="t" anchorCtr="0">
            <a:noAutofit/>
          </a:bodyPr>
          <a:lstStyle/>
          <a:p>
            <a:r>
              <a:rPr lang="en-IN" sz="1200" dirty="0"/>
              <a:t>#include&lt;</a:t>
            </a:r>
            <a:r>
              <a:rPr lang="en-IN" sz="1200" dirty="0" err="1"/>
              <a:t>unistd.h</a:t>
            </a:r>
            <a:r>
              <a:rPr lang="en-IN" sz="1200" dirty="0"/>
              <a:t>&gt;</a:t>
            </a:r>
          </a:p>
          <a:p>
            <a:r>
              <a:rPr lang="en-IN" sz="1200" dirty="0"/>
              <a:t>#include&lt;sys/</a:t>
            </a:r>
            <a:r>
              <a:rPr lang="en-IN" sz="1200" dirty="0" err="1"/>
              <a:t>wait.h</a:t>
            </a:r>
            <a:r>
              <a:rPr lang="en-IN" sz="1200" dirty="0"/>
              <a:t>&gt;</a:t>
            </a:r>
          </a:p>
          <a:p>
            <a:r>
              <a:rPr lang="en-IN" sz="1200" dirty="0"/>
              <a:t>#include&lt;</a:t>
            </a:r>
            <a:r>
              <a:rPr lang="en-IN" sz="1200" dirty="0" err="1"/>
              <a:t>stdio.h</a:t>
            </a:r>
            <a:r>
              <a:rPr lang="en-IN" sz="1200" dirty="0"/>
              <a:t>&gt;</a:t>
            </a:r>
          </a:p>
          <a:p>
            <a:r>
              <a:rPr lang="en-IN" sz="1200" dirty="0"/>
              <a:t>#include&lt;</a:t>
            </a:r>
            <a:r>
              <a:rPr lang="en-IN" sz="1200" dirty="0" err="1"/>
              <a:t>stdlib.h</a:t>
            </a:r>
            <a:r>
              <a:rPr lang="en-IN" sz="1200" dirty="0"/>
              <a:t>&gt;</a:t>
            </a:r>
          </a:p>
          <a:p>
            <a:r>
              <a:rPr lang="en-IN" sz="1200" dirty="0" err="1"/>
              <a:t>int</a:t>
            </a:r>
            <a:r>
              <a:rPr lang="en-IN" sz="1200" dirty="0"/>
              <a:t> main()</a:t>
            </a:r>
          </a:p>
          <a:p>
            <a:r>
              <a:rPr lang="en-IN" sz="1200" dirty="0"/>
              <a:t>{</a:t>
            </a:r>
          </a:p>
          <a:p>
            <a:r>
              <a:rPr lang="en-IN" sz="1200" dirty="0"/>
              <a:t>    </a:t>
            </a:r>
            <a:r>
              <a:rPr lang="en-IN" sz="1200" dirty="0" err="1"/>
              <a:t>int</a:t>
            </a:r>
            <a:r>
              <a:rPr lang="en-IN" sz="1200" dirty="0"/>
              <a:t> status;</a:t>
            </a:r>
          </a:p>
          <a:p>
            <a:r>
              <a:rPr lang="en-IN" sz="1200" dirty="0"/>
              <a:t>    </a:t>
            </a:r>
            <a:r>
              <a:rPr lang="en-IN" sz="1200" dirty="0" err="1"/>
              <a:t>int</a:t>
            </a:r>
            <a:r>
              <a:rPr lang="en-IN" sz="1200" dirty="0"/>
              <a:t> </a:t>
            </a:r>
            <a:r>
              <a:rPr lang="en-IN" sz="1200" dirty="0" err="1"/>
              <a:t>pid</a:t>
            </a:r>
            <a:r>
              <a:rPr lang="en-IN" sz="1200" dirty="0"/>
              <a:t>=fork();</a:t>
            </a:r>
          </a:p>
          <a:p>
            <a:r>
              <a:rPr lang="en-IN" sz="1200" dirty="0"/>
              <a:t>    if(</a:t>
            </a:r>
            <a:r>
              <a:rPr lang="en-IN" sz="1200" dirty="0" err="1"/>
              <a:t>pid</a:t>
            </a:r>
            <a:r>
              <a:rPr lang="en-IN" sz="1200" dirty="0"/>
              <a:t>==0)</a:t>
            </a:r>
          </a:p>
          <a:p>
            <a:r>
              <a:rPr lang="en-IN" sz="1200" dirty="0"/>
              <a:t>    {</a:t>
            </a:r>
          </a:p>
          <a:p>
            <a:r>
              <a:rPr lang="en-IN" sz="1200" dirty="0"/>
              <a:t>        </a:t>
            </a:r>
            <a:r>
              <a:rPr lang="en-IN" sz="1200" dirty="0" err="1"/>
              <a:t>int</a:t>
            </a:r>
            <a:r>
              <a:rPr lang="en-IN" sz="1200" dirty="0"/>
              <a:t> </a:t>
            </a:r>
            <a:r>
              <a:rPr lang="en-IN" sz="1200" dirty="0" err="1"/>
              <a:t>cid</a:t>
            </a:r>
            <a:r>
              <a:rPr lang="en-IN" sz="1200" dirty="0"/>
              <a:t>=fork();</a:t>
            </a:r>
          </a:p>
          <a:p>
            <a:r>
              <a:rPr lang="en-IN" sz="1200" dirty="0"/>
              <a:t>        if(</a:t>
            </a:r>
            <a:r>
              <a:rPr lang="en-IN" sz="1200" dirty="0" err="1"/>
              <a:t>cid</a:t>
            </a:r>
            <a:r>
              <a:rPr lang="en-IN" sz="1200" dirty="0"/>
              <a:t>==0)</a:t>
            </a:r>
          </a:p>
          <a:p>
            <a:r>
              <a:rPr lang="en-IN" sz="1200" dirty="0"/>
              <a:t>        {</a:t>
            </a:r>
          </a:p>
          <a:p>
            <a:r>
              <a:rPr lang="en-IN" sz="1200" dirty="0"/>
              <a:t>            </a:t>
            </a:r>
            <a:r>
              <a:rPr lang="en-IN" sz="1200" dirty="0" err="1"/>
              <a:t>printf</a:t>
            </a:r>
            <a:r>
              <a:rPr lang="en-IN" sz="1200" dirty="0"/>
              <a:t>("grandchild </a:t>
            </a:r>
            <a:r>
              <a:rPr lang="en-IN" sz="1200" dirty="0" err="1"/>
              <a:t>pid</a:t>
            </a:r>
            <a:r>
              <a:rPr lang="en-IN" sz="1200" dirty="0"/>
              <a:t> is : %d and process group id is: %d\n",</a:t>
            </a:r>
            <a:r>
              <a:rPr lang="en-IN" sz="1200" dirty="0" err="1"/>
              <a:t>getpid</a:t>
            </a:r>
            <a:r>
              <a:rPr lang="en-IN" sz="1200" dirty="0"/>
              <a:t>(),</a:t>
            </a:r>
            <a:r>
              <a:rPr lang="en-IN" sz="1200" dirty="0" err="1"/>
              <a:t>getpgrp</a:t>
            </a:r>
            <a:r>
              <a:rPr lang="en-IN" sz="1200" dirty="0"/>
              <a:t>());</a:t>
            </a:r>
          </a:p>
          <a:p>
            <a:r>
              <a:rPr lang="en-IN" sz="1200" dirty="0"/>
              <a:t>            exit(0);</a:t>
            </a:r>
          </a:p>
          <a:p>
            <a:r>
              <a:rPr lang="en-IN" sz="1200" dirty="0"/>
              <a:t>        }</a:t>
            </a:r>
          </a:p>
          <a:p>
            <a:r>
              <a:rPr lang="en-IN" sz="1200" dirty="0"/>
              <a:t>        </a:t>
            </a:r>
            <a:r>
              <a:rPr lang="en-IN" sz="1200" dirty="0" err="1"/>
              <a:t>printf</a:t>
            </a:r>
            <a:r>
              <a:rPr lang="en-IN" sz="1200" dirty="0"/>
              <a:t>("child </a:t>
            </a:r>
            <a:r>
              <a:rPr lang="en-IN" sz="1200" dirty="0" err="1"/>
              <a:t>pid</a:t>
            </a:r>
            <a:r>
              <a:rPr lang="en-IN" sz="1200" dirty="0"/>
              <a:t> is: %d and process group id is: %d\n",</a:t>
            </a:r>
            <a:r>
              <a:rPr lang="en-IN" sz="1200" dirty="0" err="1"/>
              <a:t>getpid</a:t>
            </a:r>
            <a:r>
              <a:rPr lang="en-IN" sz="1200" dirty="0"/>
              <a:t>(),</a:t>
            </a:r>
            <a:r>
              <a:rPr lang="en-IN" sz="1200" dirty="0" err="1"/>
              <a:t>getpgrp</a:t>
            </a:r>
            <a:r>
              <a:rPr lang="en-IN" sz="1200" dirty="0"/>
              <a:t>());</a:t>
            </a:r>
          </a:p>
          <a:p>
            <a:r>
              <a:rPr lang="en-IN" sz="1200" dirty="0"/>
              <a:t>        wait(&amp;status);</a:t>
            </a:r>
          </a:p>
          <a:p>
            <a:r>
              <a:rPr lang="en-IN" sz="1200" dirty="0"/>
              <a:t>        exit(0);</a:t>
            </a:r>
          </a:p>
          <a:p>
            <a:r>
              <a:rPr lang="en-IN" sz="1200" dirty="0"/>
              <a:t>    }</a:t>
            </a:r>
          </a:p>
          <a:p>
            <a:r>
              <a:rPr lang="en-IN" sz="1200" dirty="0"/>
              <a:t>    </a:t>
            </a:r>
            <a:r>
              <a:rPr lang="en-IN" sz="1200" dirty="0" err="1"/>
              <a:t>printf</a:t>
            </a:r>
            <a:r>
              <a:rPr lang="en-IN" sz="1200" dirty="0"/>
              <a:t>("parent </a:t>
            </a:r>
            <a:r>
              <a:rPr lang="en-IN" sz="1200" dirty="0" err="1"/>
              <a:t>pid</a:t>
            </a:r>
            <a:r>
              <a:rPr lang="en-IN" sz="1200" dirty="0"/>
              <a:t> is: %d and process group id is: %d\n",</a:t>
            </a:r>
            <a:r>
              <a:rPr lang="en-IN" sz="1200" dirty="0" err="1"/>
              <a:t>getpid</a:t>
            </a:r>
            <a:r>
              <a:rPr lang="en-IN" sz="1200" dirty="0"/>
              <a:t>(),</a:t>
            </a:r>
            <a:r>
              <a:rPr lang="en-IN" sz="1200" dirty="0" err="1"/>
              <a:t>getpgrp</a:t>
            </a:r>
            <a:r>
              <a:rPr lang="en-IN" sz="1200" dirty="0"/>
              <a:t>());</a:t>
            </a:r>
          </a:p>
          <a:p>
            <a:r>
              <a:rPr lang="en-IN" sz="1200" dirty="0"/>
              <a:t>    </a:t>
            </a:r>
            <a:r>
              <a:rPr lang="en-IN" sz="1200" dirty="0" err="1"/>
              <a:t>printf</a:t>
            </a:r>
            <a:r>
              <a:rPr lang="en-IN" sz="1200" dirty="0"/>
              <a:t>("the parent's parent </a:t>
            </a:r>
            <a:r>
              <a:rPr lang="en-IN" sz="1200" dirty="0" err="1"/>
              <a:t>pid</a:t>
            </a:r>
            <a:r>
              <a:rPr lang="en-IN" sz="1200" dirty="0"/>
              <a:t> is: %d",</a:t>
            </a:r>
            <a:r>
              <a:rPr lang="en-IN" sz="1200" dirty="0" err="1"/>
              <a:t>getppid</a:t>
            </a:r>
            <a:r>
              <a:rPr lang="en-IN" sz="1200" dirty="0"/>
              <a:t>());</a:t>
            </a:r>
          </a:p>
          <a:p>
            <a:r>
              <a:rPr lang="en-IN" sz="1200" dirty="0"/>
              <a:t>    wait(&amp;status);</a:t>
            </a:r>
          </a:p>
          <a:p>
            <a:r>
              <a:rPr lang="en-IN" sz="120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311700" y="445025"/>
            <a:ext cx="8520600" cy="623400"/>
          </a:xfrm>
          <a:prstGeom prst="rect">
            <a:avLst/>
          </a:prstGeom>
          <a:noFill/>
          <a:ln>
            <a:noFill/>
          </a:ln>
        </p:spPr>
        <p:style>
          <a:lnRef idx="0">
            <a:scrgbClr r="0" g="0" b="0"/>
          </a:lnRef>
          <a:fillRef idx="0">
            <a:scrgbClr r="0" g="0" b="0"/>
          </a:fillRef>
          <a:effectRef idx="0">
            <a:scrgbClr r="0" g="0" b="0"/>
          </a:effectRef>
          <a:fontRef idx="minor">
            <a:schemeClr val="dk1"/>
          </a:fontRef>
        </p:style>
        <p:txBody>
          <a:bodyPr spcFirstLastPara="1" wrap="square" lIns="91425" tIns="91425" rIns="91425" bIns="91425" anchor="t" anchorCtr="0">
            <a:normAutofit/>
          </a:bodyPr>
          <a:lstStyle/>
          <a:p>
            <a:pPr marL="0" lvl="0" indent="0" algn="l" rtl="0">
              <a:lnSpc>
                <a:spcPct val="100000"/>
              </a:lnSpc>
              <a:spcBef>
                <a:spcPts val="0"/>
              </a:spcBef>
              <a:spcAft>
                <a:spcPts val="0"/>
              </a:spcAft>
              <a:buClr>
                <a:schemeClr val="dk2"/>
              </a:buClr>
              <a:buSzPts val="1100"/>
              <a:buFont typeface="Arial"/>
              <a:buNone/>
            </a:pPr>
            <a:r>
              <a:rPr lang="en" sz="2700" dirty="0"/>
              <a:t>getpgrp() -  Example to get all process group ids</a:t>
            </a:r>
            <a:endParaRPr sz="2700" dirty="0"/>
          </a:p>
        </p:txBody>
      </p:sp>
      <p:sp>
        <p:nvSpPr>
          <p:cNvPr id="128" name="Google Shape;128;p5"/>
          <p:cNvSpPr txBox="1"/>
          <p:nvPr/>
        </p:nvSpPr>
        <p:spPr>
          <a:xfrm>
            <a:off x="311700" y="1148000"/>
            <a:ext cx="6463500" cy="25230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chemeClr val="dk2"/>
              </a:buClr>
              <a:buSzPts val="1800"/>
              <a:buFont typeface="Source Sans Pro"/>
              <a:buChar char="●"/>
            </a:pPr>
            <a:r>
              <a:rPr lang="en" sz="1800" b="1" i="0" u="sng" strike="noStrike" cap="none" dirty="0">
                <a:latin typeface="Source Sans Pro"/>
                <a:ea typeface="Source Sans Pro"/>
                <a:cs typeface="Source Sans Pro"/>
                <a:sym typeface="Source Sans Pro"/>
              </a:rPr>
              <a:t>Output</a:t>
            </a:r>
            <a:r>
              <a:rPr lang="en" sz="1800" b="1" i="0" u="none" strike="noStrike" cap="none" dirty="0">
                <a:latin typeface="Source Sans Pro"/>
                <a:ea typeface="Source Sans Pro"/>
                <a:cs typeface="Source Sans Pro"/>
                <a:sym typeface="Source Sans Pro"/>
              </a:rPr>
              <a:t> </a:t>
            </a:r>
            <a:r>
              <a:rPr lang="en" sz="1800" b="0" i="0" u="none" strike="noStrike" cap="none" dirty="0">
                <a:latin typeface="Source Sans Pro"/>
                <a:ea typeface="Source Sans Pro"/>
                <a:cs typeface="Source Sans Pro"/>
                <a:sym typeface="Source Sans Pro"/>
              </a:rPr>
              <a:t>:-</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r>
              <a:rPr lang="en" sz="1800" b="0" i="0" u="none" strike="noStrike" cap="none" dirty="0">
                <a:latin typeface="Source Sans Pro"/>
                <a:ea typeface="Source Sans Pro"/>
                <a:cs typeface="Source Sans Pro"/>
                <a:sym typeface="Source Sans Pro"/>
              </a:rPr>
              <a:t>parent's pid is : 68 and process group id is : 68</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r>
              <a:rPr lang="en" sz="1800" b="0" i="0" u="none" strike="noStrike" cap="none" dirty="0">
                <a:latin typeface="Source Sans Pro"/>
                <a:ea typeface="Source Sans Pro"/>
                <a:cs typeface="Source Sans Pro"/>
                <a:sym typeface="Source Sans Pro"/>
              </a:rPr>
              <a:t>the parent's parent's pid is : 67</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r>
              <a:rPr lang="en" sz="1800" b="0" i="0" u="none" strike="noStrike" cap="none" dirty="0">
                <a:latin typeface="Source Sans Pro"/>
                <a:ea typeface="Source Sans Pro"/>
                <a:cs typeface="Source Sans Pro"/>
                <a:sym typeface="Source Sans Pro"/>
              </a:rPr>
              <a:t>child's pid is : 72 and process group id is : 68</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chemeClr val="dk2"/>
              </a:buClr>
              <a:buSzPts val="1100"/>
              <a:buFont typeface="Arial"/>
              <a:buNone/>
            </a:pPr>
            <a:r>
              <a:rPr lang="en" sz="1800" b="0" i="0" u="none" strike="noStrike" cap="none" dirty="0">
                <a:latin typeface="Source Sans Pro"/>
                <a:ea typeface="Source Sans Pro"/>
                <a:cs typeface="Source Sans Pro"/>
                <a:sym typeface="Source Sans Pro"/>
              </a:rPr>
              <a:t>grandchild's pid is : 73 and process group id is : 68</a:t>
            </a:r>
            <a:endParaRPr sz="1800" b="0" i="0" u="none" strike="noStrike" cap="none" dirty="0">
              <a:latin typeface="Source Sans Pro"/>
              <a:ea typeface="Source Sans Pro"/>
              <a:cs typeface="Source Sans Pro"/>
              <a:sym typeface="Source Sans Pro"/>
            </a:endParaRPr>
          </a:p>
          <a:p>
            <a:pPr marL="457200" marR="0" lvl="0" indent="0" algn="l" rtl="0">
              <a:lnSpc>
                <a:spcPct val="100000"/>
              </a:lnSpc>
              <a:spcBef>
                <a:spcPts val="0"/>
              </a:spcBef>
              <a:spcAft>
                <a:spcPts val="0"/>
              </a:spcAft>
              <a:buClr>
                <a:srgbClr val="000000"/>
              </a:buClr>
              <a:buSzPts val="1800"/>
              <a:buFont typeface="Arial"/>
              <a:buNone/>
            </a:pPr>
            <a:endParaRPr sz="1800" b="0" i="0" u="none" strike="noStrike" cap="none" dirty="0">
              <a:latin typeface="Source Sans Pro"/>
              <a:ea typeface="Source Sans Pro"/>
              <a:cs typeface="Source Sans Pro"/>
              <a:sym typeface="Source Sans Pr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130</TotalTime>
  <Words>1603</Words>
  <Application>Microsoft Office PowerPoint</Application>
  <PresentationFormat>On-screen Show (16:9)</PresentationFormat>
  <Paragraphs>493</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Source Sans Pro</vt:lpstr>
      <vt:lpstr>Calibri Light</vt:lpstr>
      <vt:lpstr>Office Theme</vt:lpstr>
      <vt:lpstr>setsid(), getpgrp(), getpgid(),  &amp;  setpgrp(), setpgid(), kill()</vt:lpstr>
      <vt:lpstr>Introduction</vt:lpstr>
      <vt:lpstr>Introduction</vt:lpstr>
      <vt:lpstr>setsid() </vt:lpstr>
      <vt:lpstr>setsid() </vt:lpstr>
      <vt:lpstr>Example of setsid()</vt:lpstr>
      <vt:lpstr>getpgrp()</vt:lpstr>
      <vt:lpstr>getpgrp() -  Example to get all process group ids</vt:lpstr>
      <vt:lpstr>getpgrp() -  Example to get all process group ids</vt:lpstr>
      <vt:lpstr>getpgrp()</vt:lpstr>
      <vt:lpstr>getpgrp() = getpgid(0)</vt:lpstr>
      <vt:lpstr>getpgid()</vt:lpstr>
      <vt:lpstr>getpgid()</vt:lpstr>
      <vt:lpstr>Example of getpgid()</vt:lpstr>
      <vt:lpstr>setpgrp()</vt:lpstr>
      <vt:lpstr>setpgrp()</vt:lpstr>
      <vt:lpstr>setpgrp() -  Example </vt:lpstr>
      <vt:lpstr>setpgrp()</vt:lpstr>
      <vt:lpstr>setpgrp() = setpgid(0,0)</vt:lpstr>
      <vt:lpstr>setpgid() </vt:lpstr>
      <vt:lpstr>setpgid() </vt:lpstr>
      <vt:lpstr>Example of setpgid()</vt:lpstr>
      <vt:lpstr>kill()</vt:lpstr>
      <vt:lpstr>kill()</vt:lpstr>
      <vt:lpstr>kill()</vt:lpstr>
      <vt:lpstr>kill() -  Example (sig=0)</vt:lpstr>
      <vt:lpstr>kill() -  Example (pid&gt;0)</vt:lpstr>
      <vt:lpstr>kill() -  Example (pid=0)</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setsid(),setpgid() &amp; getpgid() system calls</dc:title>
  <cp:lastModifiedBy>sumit kumar</cp:lastModifiedBy>
  <cp:revision>4</cp:revision>
  <dcterms:modified xsi:type="dcterms:W3CDTF">2024-05-20T08:26:25Z</dcterms:modified>
</cp:coreProperties>
</file>