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6793c7ac87b5dd5" providerId="LiveId" clId="{3B118CAF-8F2B-4D97-B1D9-865E3B0D47C3}"/>
    <pc:docChg chg="undo custSel addSld modSld">
      <pc:chgData name="" userId="e6793c7ac87b5dd5" providerId="LiveId" clId="{3B118CAF-8F2B-4D97-B1D9-865E3B0D47C3}" dt="2024-04-26T02:29:46.402" v="472" actId="20577"/>
      <pc:docMkLst>
        <pc:docMk/>
      </pc:docMkLst>
      <pc:sldChg chg="addSp delSp modSp">
        <pc:chgData name="" userId="e6793c7ac87b5dd5" providerId="LiveId" clId="{3B118CAF-8F2B-4D97-B1D9-865E3B0D47C3}" dt="2024-04-25T15:16:38.558" v="23" actId="108"/>
        <pc:sldMkLst>
          <pc:docMk/>
          <pc:sldMk cId="2102387698" sldId="257"/>
        </pc:sldMkLst>
        <pc:spChg chg="mod">
          <ac:chgData name="" userId="e6793c7ac87b5dd5" providerId="LiveId" clId="{3B118CAF-8F2B-4D97-B1D9-865E3B0D47C3}" dt="2024-04-25T15:16:38.558" v="23" actId="108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3B118CAF-8F2B-4D97-B1D9-865E3B0D47C3}" dt="2024-04-25T15:15:36.168" v="7"/>
          <ac:spMkLst>
            <pc:docMk/>
            <pc:sldMk cId="2102387698" sldId="257"/>
            <ac:spMk id="4" creationId="{1249E554-8A65-47BD-8406-A66DCDF242FC}"/>
          </ac:spMkLst>
        </pc:spChg>
      </pc:sldChg>
      <pc:sldChg chg="modSp add">
        <pc:chgData name="" userId="e6793c7ac87b5dd5" providerId="LiveId" clId="{3B118CAF-8F2B-4D97-B1D9-865E3B0D47C3}" dt="2024-04-25T15:36:21.004" v="107" actId="6549"/>
        <pc:sldMkLst>
          <pc:docMk/>
          <pc:sldMk cId="2067339332" sldId="258"/>
        </pc:sldMkLst>
        <pc:spChg chg="mod">
          <ac:chgData name="" userId="e6793c7ac87b5dd5" providerId="LiveId" clId="{3B118CAF-8F2B-4D97-B1D9-865E3B0D47C3}" dt="2024-04-25T15:36:21.004" v="107" actId="6549"/>
          <ac:spMkLst>
            <pc:docMk/>
            <pc:sldMk cId="2067339332" sldId="258"/>
            <ac:spMk id="3" creationId="{74C894A3-A096-4086-8AEB-1A1949CB07AE}"/>
          </ac:spMkLst>
        </pc:spChg>
      </pc:sldChg>
      <pc:sldChg chg="addSp delSp modSp add">
        <pc:chgData name="" userId="e6793c7ac87b5dd5" providerId="LiveId" clId="{3B118CAF-8F2B-4D97-B1D9-865E3B0D47C3}" dt="2024-04-25T15:36:33.640" v="108" actId="14100"/>
        <pc:sldMkLst>
          <pc:docMk/>
          <pc:sldMk cId="1846148799" sldId="259"/>
        </pc:sldMkLst>
        <pc:spChg chg="mod">
          <ac:chgData name="" userId="e6793c7ac87b5dd5" providerId="LiveId" clId="{3B118CAF-8F2B-4D97-B1D9-865E3B0D47C3}" dt="2024-04-25T15:36:33.640" v="108" actId="14100"/>
          <ac:spMkLst>
            <pc:docMk/>
            <pc:sldMk cId="1846148799" sldId="259"/>
            <ac:spMk id="3" creationId="{74C894A3-A096-4086-8AEB-1A1949CB07AE}"/>
          </ac:spMkLst>
        </pc:spChg>
        <pc:spChg chg="add del">
          <ac:chgData name="" userId="e6793c7ac87b5dd5" providerId="LiveId" clId="{3B118CAF-8F2B-4D97-B1D9-865E3B0D47C3}" dt="2024-04-25T15:26:35.434" v="77"/>
          <ac:spMkLst>
            <pc:docMk/>
            <pc:sldMk cId="1846148799" sldId="259"/>
            <ac:spMk id="4" creationId="{323EA387-3E97-4EB6-BFD3-A4D379844C65}"/>
          </ac:spMkLst>
        </pc:spChg>
      </pc:sldChg>
      <pc:sldChg chg="modSp add">
        <pc:chgData name="" userId="e6793c7ac87b5dd5" providerId="LiveId" clId="{3B118CAF-8F2B-4D97-B1D9-865E3B0D47C3}" dt="2024-04-25T16:14:19.421" v="114"/>
        <pc:sldMkLst>
          <pc:docMk/>
          <pc:sldMk cId="654807602" sldId="260"/>
        </pc:sldMkLst>
        <pc:spChg chg="mod">
          <ac:chgData name="" userId="e6793c7ac87b5dd5" providerId="LiveId" clId="{3B118CAF-8F2B-4D97-B1D9-865E3B0D47C3}" dt="2024-04-25T16:14:19.421" v="114"/>
          <ac:spMkLst>
            <pc:docMk/>
            <pc:sldMk cId="654807602" sldId="260"/>
            <ac:spMk id="3" creationId="{74C894A3-A096-4086-8AEB-1A1949CB07AE}"/>
          </ac:spMkLst>
        </pc:spChg>
      </pc:sldChg>
      <pc:sldChg chg="modSp add">
        <pc:chgData name="" userId="e6793c7ac87b5dd5" providerId="LiveId" clId="{3B118CAF-8F2B-4D97-B1D9-865E3B0D47C3}" dt="2024-04-25T16:53:15.594" v="368" actId="20577"/>
        <pc:sldMkLst>
          <pc:docMk/>
          <pc:sldMk cId="2063305557" sldId="261"/>
        </pc:sldMkLst>
        <pc:spChg chg="mod">
          <ac:chgData name="" userId="e6793c7ac87b5dd5" providerId="LiveId" clId="{3B118CAF-8F2B-4D97-B1D9-865E3B0D47C3}" dt="2024-04-25T16:53:15.594" v="368" actId="20577"/>
          <ac:spMkLst>
            <pc:docMk/>
            <pc:sldMk cId="2063305557" sldId="261"/>
            <ac:spMk id="3" creationId="{74C894A3-A096-4086-8AEB-1A1949CB07AE}"/>
          </ac:spMkLst>
        </pc:spChg>
      </pc:sldChg>
      <pc:sldChg chg="addSp modSp add">
        <pc:chgData name="" userId="e6793c7ac87b5dd5" providerId="LiveId" clId="{3B118CAF-8F2B-4D97-B1D9-865E3B0D47C3}" dt="2024-04-26T02:15:05.753" v="415" actId="20577"/>
        <pc:sldMkLst>
          <pc:docMk/>
          <pc:sldMk cId="3957225740" sldId="262"/>
        </pc:sldMkLst>
        <pc:spChg chg="mod">
          <ac:chgData name="" userId="e6793c7ac87b5dd5" providerId="LiveId" clId="{3B118CAF-8F2B-4D97-B1D9-865E3B0D47C3}" dt="2024-04-26T02:15:05.753" v="415" actId="20577"/>
          <ac:spMkLst>
            <pc:docMk/>
            <pc:sldMk cId="3957225740" sldId="262"/>
            <ac:spMk id="2" creationId="{A1D85442-06A0-4679-83B3-7107504F1966}"/>
          </ac:spMkLst>
        </pc:spChg>
        <pc:spChg chg="mod">
          <ac:chgData name="" userId="e6793c7ac87b5dd5" providerId="LiveId" clId="{3B118CAF-8F2B-4D97-B1D9-865E3B0D47C3}" dt="2024-04-25T16:45:09.302" v="304" actId="14100"/>
          <ac:spMkLst>
            <pc:docMk/>
            <pc:sldMk cId="3957225740" sldId="262"/>
            <ac:spMk id="3" creationId="{74C894A3-A096-4086-8AEB-1A1949CB07AE}"/>
          </ac:spMkLst>
        </pc:spChg>
        <pc:spChg chg="add mod">
          <ac:chgData name="" userId="e6793c7ac87b5dd5" providerId="LiveId" clId="{3B118CAF-8F2B-4D97-B1D9-865E3B0D47C3}" dt="2024-04-25T16:45:04.041" v="302" actId="1076"/>
          <ac:spMkLst>
            <pc:docMk/>
            <pc:sldMk cId="3957225740" sldId="262"/>
            <ac:spMk id="4" creationId="{BDCF4A9C-A90E-45F2-BE1A-178AF0415049}"/>
          </ac:spMkLst>
        </pc:spChg>
      </pc:sldChg>
      <pc:sldChg chg="modSp add">
        <pc:chgData name="" userId="e6793c7ac87b5dd5" providerId="LiveId" clId="{3B118CAF-8F2B-4D97-B1D9-865E3B0D47C3}" dt="2024-04-25T16:48:24.748" v="360" actId="14100"/>
        <pc:sldMkLst>
          <pc:docMk/>
          <pc:sldMk cId="1082057009" sldId="263"/>
        </pc:sldMkLst>
        <pc:spChg chg="mod">
          <ac:chgData name="" userId="e6793c7ac87b5dd5" providerId="LiveId" clId="{3B118CAF-8F2B-4D97-B1D9-865E3B0D47C3}" dt="2024-04-25T16:48:24.748" v="360" actId="14100"/>
          <ac:spMkLst>
            <pc:docMk/>
            <pc:sldMk cId="1082057009" sldId="263"/>
            <ac:spMk id="2" creationId="{A1D85442-06A0-4679-83B3-7107504F1966}"/>
          </ac:spMkLst>
        </pc:spChg>
        <pc:spChg chg="mod">
          <ac:chgData name="" userId="e6793c7ac87b5dd5" providerId="LiveId" clId="{3B118CAF-8F2B-4D97-B1D9-865E3B0D47C3}" dt="2024-04-25T16:45:19.521" v="316" actId="1036"/>
          <ac:spMkLst>
            <pc:docMk/>
            <pc:sldMk cId="1082057009" sldId="263"/>
            <ac:spMk id="3" creationId="{74C894A3-A096-4086-8AEB-1A1949CB07AE}"/>
          </ac:spMkLst>
        </pc:spChg>
        <pc:spChg chg="mod">
          <ac:chgData name="" userId="e6793c7ac87b5dd5" providerId="LiveId" clId="{3B118CAF-8F2B-4D97-B1D9-865E3B0D47C3}" dt="2024-04-25T16:47:22.770" v="335" actId="948"/>
          <ac:spMkLst>
            <pc:docMk/>
            <pc:sldMk cId="1082057009" sldId="263"/>
            <ac:spMk id="4" creationId="{BDCF4A9C-A90E-45F2-BE1A-178AF0415049}"/>
          </ac:spMkLst>
        </pc:spChg>
      </pc:sldChg>
      <pc:sldChg chg="modSp add">
        <pc:chgData name="" userId="e6793c7ac87b5dd5" providerId="LiveId" clId="{3B118CAF-8F2B-4D97-B1D9-865E3B0D47C3}" dt="2024-04-25T16:53:36.544" v="371" actId="20577"/>
        <pc:sldMkLst>
          <pc:docMk/>
          <pc:sldMk cId="1659469747" sldId="264"/>
        </pc:sldMkLst>
        <pc:spChg chg="mod">
          <ac:chgData name="" userId="e6793c7ac87b5dd5" providerId="LiveId" clId="{3B118CAF-8F2B-4D97-B1D9-865E3B0D47C3}" dt="2024-04-25T16:53:36.544" v="371" actId="20577"/>
          <ac:spMkLst>
            <pc:docMk/>
            <pc:sldMk cId="1659469747" sldId="264"/>
            <ac:spMk id="3" creationId="{74C894A3-A096-4086-8AEB-1A1949CB07AE}"/>
          </ac:spMkLst>
        </pc:spChg>
      </pc:sldChg>
      <pc:sldChg chg="modSp add">
        <pc:chgData name="" userId="e6793c7ac87b5dd5" providerId="LiveId" clId="{3B118CAF-8F2B-4D97-B1D9-865E3B0D47C3}" dt="2024-04-26T02:21:09.054" v="448" actId="20577"/>
        <pc:sldMkLst>
          <pc:docMk/>
          <pc:sldMk cId="2496308466" sldId="265"/>
        </pc:sldMkLst>
        <pc:spChg chg="mod">
          <ac:chgData name="" userId="e6793c7ac87b5dd5" providerId="LiveId" clId="{3B118CAF-8F2B-4D97-B1D9-865E3B0D47C3}" dt="2024-04-26T02:14:59.150" v="414" actId="20577"/>
          <ac:spMkLst>
            <pc:docMk/>
            <pc:sldMk cId="2496308466" sldId="265"/>
            <ac:spMk id="2" creationId="{A1D85442-06A0-4679-83B3-7107504F1966}"/>
          </ac:spMkLst>
        </pc:spChg>
        <pc:spChg chg="mod">
          <ac:chgData name="" userId="e6793c7ac87b5dd5" providerId="LiveId" clId="{3B118CAF-8F2B-4D97-B1D9-865E3B0D47C3}" dt="2024-04-26T02:20:14.215" v="435" actId="403"/>
          <ac:spMkLst>
            <pc:docMk/>
            <pc:sldMk cId="2496308466" sldId="265"/>
            <ac:spMk id="3" creationId="{74C894A3-A096-4086-8AEB-1A1949CB07AE}"/>
          </ac:spMkLst>
        </pc:spChg>
        <pc:spChg chg="mod">
          <ac:chgData name="" userId="e6793c7ac87b5dd5" providerId="LiveId" clId="{3B118CAF-8F2B-4D97-B1D9-865E3B0D47C3}" dt="2024-04-26T02:21:09.054" v="448" actId="20577"/>
          <ac:spMkLst>
            <pc:docMk/>
            <pc:sldMk cId="2496308466" sldId="265"/>
            <ac:spMk id="4" creationId="{BDCF4A9C-A90E-45F2-BE1A-178AF0415049}"/>
          </ac:spMkLst>
        </pc:spChg>
      </pc:sldChg>
      <pc:sldChg chg="modSp add">
        <pc:chgData name="" userId="e6793c7ac87b5dd5" providerId="LiveId" clId="{3B118CAF-8F2B-4D97-B1D9-865E3B0D47C3}" dt="2024-04-26T02:29:46.402" v="472" actId="20577"/>
        <pc:sldMkLst>
          <pc:docMk/>
          <pc:sldMk cId="1975579708" sldId="266"/>
        </pc:sldMkLst>
        <pc:spChg chg="mod">
          <ac:chgData name="" userId="e6793c7ac87b5dd5" providerId="LiveId" clId="{3B118CAF-8F2B-4D97-B1D9-865E3B0D47C3}" dt="2024-04-26T02:25:05.233" v="451" actId="20577"/>
          <ac:spMkLst>
            <pc:docMk/>
            <pc:sldMk cId="1975579708" sldId="266"/>
            <ac:spMk id="2" creationId="{A1D85442-06A0-4679-83B3-7107504F1966}"/>
          </ac:spMkLst>
        </pc:spChg>
        <pc:spChg chg="mod">
          <ac:chgData name="" userId="e6793c7ac87b5dd5" providerId="LiveId" clId="{3B118CAF-8F2B-4D97-B1D9-865E3B0D47C3}" dt="2024-04-26T02:29:42.723" v="471" actId="20577"/>
          <ac:spMkLst>
            <pc:docMk/>
            <pc:sldMk cId="1975579708" sldId="266"/>
            <ac:spMk id="3" creationId="{74C894A3-A096-4086-8AEB-1A1949CB07AE}"/>
          </ac:spMkLst>
        </pc:spChg>
        <pc:spChg chg="mod">
          <ac:chgData name="" userId="e6793c7ac87b5dd5" providerId="LiveId" clId="{3B118CAF-8F2B-4D97-B1D9-865E3B0D47C3}" dt="2024-04-26T02:29:46.402" v="472" actId="20577"/>
          <ac:spMkLst>
            <pc:docMk/>
            <pc:sldMk cId="1975579708" sldId="266"/>
            <ac:spMk id="4" creationId="{BDCF4A9C-A90E-45F2-BE1A-178AF0415049}"/>
          </ac:spMkLst>
        </pc:spChg>
      </pc:sldChg>
    </pc:docChg>
  </pc:docChgLst>
  <pc:docChgLst>
    <pc:chgData userId="e6793c7ac87b5dd5" providerId="LiveId" clId="{B2EE105A-C6B5-4CFE-8A4B-6043B41E31D8}"/>
    <pc:docChg chg="undo custSel addSld modSld">
      <pc:chgData name="" userId="e6793c7ac87b5dd5" providerId="LiveId" clId="{B2EE105A-C6B5-4CFE-8A4B-6043B41E31D8}" dt="2024-04-29T04:29:02.363" v="198" actId="20577"/>
      <pc:docMkLst>
        <pc:docMk/>
      </pc:docMkLst>
      <pc:sldChg chg="addSp delSp modSp">
        <pc:chgData name="" userId="e6793c7ac87b5dd5" providerId="LiveId" clId="{B2EE105A-C6B5-4CFE-8A4B-6043B41E31D8}" dt="2024-04-29T04:12:49.179" v="37" actId="6549"/>
        <pc:sldMkLst>
          <pc:docMk/>
          <pc:sldMk cId="2102387698" sldId="257"/>
        </pc:sldMkLst>
        <pc:spChg chg="mod">
          <ac:chgData name="" userId="e6793c7ac87b5dd5" providerId="LiveId" clId="{B2EE105A-C6B5-4CFE-8A4B-6043B41E31D8}" dt="2024-04-29T04:12:49.179" v="37" actId="6549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B2EE105A-C6B5-4CFE-8A4B-6043B41E31D8}" dt="2024-04-29T04:12:24.096" v="29"/>
          <ac:spMkLst>
            <pc:docMk/>
            <pc:sldMk cId="2102387698" sldId="257"/>
            <ac:spMk id="4" creationId="{B91A29D0-B4C5-4CDD-B910-77AFF502D6F5}"/>
          </ac:spMkLst>
        </pc:spChg>
      </pc:sldChg>
      <pc:sldChg chg="modSp">
        <pc:chgData name="" userId="e6793c7ac87b5dd5" providerId="LiveId" clId="{B2EE105A-C6B5-4CFE-8A4B-6043B41E31D8}" dt="2024-04-29T04:16:55.644" v="50" actId="108"/>
        <pc:sldMkLst>
          <pc:docMk/>
          <pc:sldMk cId="2067339332" sldId="258"/>
        </pc:sldMkLst>
        <pc:spChg chg="mod">
          <ac:chgData name="" userId="e6793c7ac87b5dd5" providerId="LiveId" clId="{B2EE105A-C6B5-4CFE-8A4B-6043B41E31D8}" dt="2024-04-29T04:16:55.644" v="50" actId="108"/>
          <ac:spMkLst>
            <pc:docMk/>
            <pc:sldMk cId="2067339332" sldId="258"/>
            <ac:spMk id="3" creationId="{74C894A3-A096-4086-8AEB-1A1949CB07AE}"/>
          </ac:spMkLst>
        </pc:spChg>
      </pc:sldChg>
      <pc:sldChg chg="modSp">
        <pc:chgData name="" userId="e6793c7ac87b5dd5" providerId="LiveId" clId="{B2EE105A-C6B5-4CFE-8A4B-6043B41E31D8}" dt="2024-04-29T04:19:29.579" v="66" actId="115"/>
        <pc:sldMkLst>
          <pc:docMk/>
          <pc:sldMk cId="1846148799" sldId="259"/>
        </pc:sldMkLst>
        <pc:spChg chg="mod">
          <ac:chgData name="" userId="e6793c7ac87b5dd5" providerId="LiveId" clId="{B2EE105A-C6B5-4CFE-8A4B-6043B41E31D8}" dt="2024-04-29T04:19:29.579" v="66" actId="115"/>
          <ac:spMkLst>
            <pc:docMk/>
            <pc:sldMk cId="1846148799" sldId="259"/>
            <ac:spMk id="3" creationId="{74C894A3-A096-4086-8AEB-1A1949CB07AE}"/>
          </ac:spMkLst>
        </pc:spChg>
      </pc:sldChg>
      <pc:sldChg chg="modSp">
        <pc:chgData name="" userId="e6793c7ac87b5dd5" providerId="LiveId" clId="{B2EE105A-C6B5-4CFE-8A4B-6043B41E31D8}" dt="2024-04-29T04:20:10.264" v="71" actId="108"/>
        <pc:sldMkLst>
          <pc:docMk/>
          <pc:sldMk cId="654807602" sldId="260"/>
        </pc:sldMkLst>
        <pc:spChg chg="mod">
          <ac:chgData name="" userId="e6793c7ac87b5dd5" providerId="LiveId" clId="{B2EE105A-C6B5-4CFE-8A4B-6043B41E31D8}" dt="2024-04-29T04:20:10.264" v="71" actId="108"/>
          <ac:spMkLst>
            <pc:docMk/>
            <pc:sldMk cId="654807602" sldId="260"/>
            <ac:spMk id="3" creationId="{74C894A3-A096-4086-8AEB-1A1949CB07AE}"/>
          </ac:spMkLst>
        </pc:spChg>
      </pc:sldChg>
      <pc:sldChg chg="modSp">
        <pc:chgData name="" userId="e6793c7ac87b5dd5" providerId="LiveId" clId="{B2EE105A-C6B5-4CFE-8A4B-6043B41E31D8}" dt="2024-04-29T04:20:47.630" v="75" actId="108"/>
        <pc:sldMkLst>
          <pc:docMk/>
          <pc:sldMk cId="2063305557" sldId="261"/>
        </pc:sldMkLst>
        <pc:spChg chg="mod">
          <ac:chgData name="" userId="e6793c7ac87b5dd5" providerId="LiveId" clId="{B2EE105A-C6B5-4CFE-8A4B-6043B41E31D8}" dt="2024-04-29T04:20:47.630" v="75" actId="108"/>
          <ac:spMkLst>
            <pc:docMk/>
            <pc:sldMk cId="2063305557" sldId="261"/>
            <ac:spMk id="3" creationId="{74C894A3-A096-4086-8AEB-1A1949CB07AE}"/>
          </ac:spMkLst>
        </pc:spChg>
      </pc:sldChg>
      <pc:sldChg chg="addSp delSp modSp">
        <pc:chgData name="" userId="e6793c7ac87b5dd5" providerId="LiveId" clId="{B2EE105A-C6B5-4CFE-8A4B-6043B41E31D8}" dt="2024-04-29T04:24:12.913" v="167" actId="14100"/>
        <pc:sldMkLst>
          <pc:docMk/>
          <pc:sldMk cId="3957225740" sldId="262"/>
        </pc:sldMkLst>
        <pc:spChg chg="mod">
          <ac:chgData name="" userId="e6793c7ac87b5dd5" providerId="LiveId" clId="{B2EE105A-C6B5-4CFE-8A4B-6043B41E31D8}" dt="2024-04-29T04:22:58.578" v="156" actId="13822"/>
          <ac:spMkLst>
            <pc:docMk/>
            <pc:sldMk cId="3957225740" sldId="262"/>
            <ac:spMk id="3" creationId="{74C894A3-A096-4086-8AEB-1A1949CB07AE}"/>
          </ac:spMkLst>
        </pc:spChg>
        <pc:spChg chg="mod">
          <ac:chgData name="" userId="e6793c7ac87b5dd5" providerId="LiveId" clId="{B2EE105A-C6B5-4CFE-8A4B-6043B41E31D8}" dt="2024-04-29T04:24:12.913" v="167" actId="14100"/>
          <ac:spMkLst>
            <pc:docMk/>
            <pc:sldMk cId="3957225740" sldId="262"/>
            <ac:spMk id="4" creationId="{BDCF4A9C-A90E-45F2-BE1A-178AF0415049}"/>
          </ac:spMkLst>
        </pc:spChg>
        <pc:spChg chg="add del mod">
          <ac:chgData name="" userId="e6793c7ac87b5dd5" providerId="LiveId" clId="{B2EE105A-C6B5-4CFE-8A4B-6043B41E31D8}" dt="2024-04-29T04:22:50.890" v="154" actId="478"/>
          <ac:spMkLst>
            <pc:docMk/>
            <pc:sldMk cId="3957225740" sldId="262"/>
            <ac:spMk id="5" creationId="{58F82CF6-7271-4F2C-9984-90112970A7F9}"/>
          </ac:spMkLst>
        </pc:spChg>
      </pc:sldChg>
      <pc:sldChg chg="modSp">
        <pc:chgData name="" userId="e6793c7ac87b5dd5" providerId="LiveId" clId="{B2EE105A-C6B5-4CFE-8A4B-6043B41E31D8}" dt="2024-04-29T04:24:42.413" v="171" actId="14100"/>
        <pc:sldMkLst>
          <pc:docMk/>
          <pc:sldMk cId="1082057009" sldId="263"/>
        </pc:sldMkLst>
        <pc:spChg chg="mod">
          <ac:chgData name="" userId="e6793c7ac87b5dd5" providerId="LiveId" clId="{B2EE105A-C6B5-4CFE-8A4B-6043B41E31D8}" dt="2024-04-29T04:24:42.413" v="171" actId="14100"/>
          <ac:spMkLst>
            <pc:docMk/>
            <pc:sldMk cId="1082057009" sldId="263"/>
            <ac:spMk id="3" creationId="{74C894A3-A096-4086-8AEB-1A1949CB07AE}"/>
          </ac:spMkLst>
        </pc:spChg>
        <pc:spChg chg="mod">
          <ac:chgData name="" userId="e6793c7ac87b5dd5" providerId="LiveId" clId="{B2EE105A-C6B5-4CFE-8A4B-6043B41E31D8}" dt="2024-04-29T04:24:35.209" v="170" actId="13822"/>
          <ac:spMkLst>
            <pc:docMk/>
            <pc:sldMk cId="1082057009" sldId="263"/>
            <ac:spMk id="4" creationId="{BDCF4A9C-A90E-45F2-BE1A-178AF0415049}"/>
          </ac:spMkLst>
        </pc:spChg>
      </pc:sldChg>
      <pc:sldChg chg="modSp">
        <pc:chgData name="" userId="e6793c7ac87b5dd5" providerId="LiveId" clId="{B2EE105A-C6B5-4CFE-8A4B-6043B41E31D8}" dt="2024-04-29T04:21:17.851" v="80" actId="108"/>
        <pc:sldMkLst>
          <pc:docMk/>
          <pc:sldMk cId="1659469747" sldId="264"/>
        </pc:sldMkLst>
        <pc:spChg chg="mod">
          <ac:chgData name="" userId="e6793c7ac87b5dd5" providerId="LiveId" clId="{B2EE105A-C6B5-4CFE-8A4B-6043B41E31D8}" dt="2024-04-29T04:21:17.851" v="80" actId="108"/>
          <ac:spMkLst>
            <pc:docMk/>
            <pc:sldMk cId="1659469747" sldId="264"/>
            <ac:spMk id="3" creationId="{74C894A3-A096-4086-8AEB-1A1949CB07AE}"/>
          </ac:spMkLst>
        </pc:spChg>
      </pc:sldChg>
      <pc:sldChg chg="modSp">
        <pc:chgData name="" userId="e6793c7ac87b5dd5" providerId="LiveId" clId="{B2EE105A-C6B5-4CFE-8A4B-6043B41E31D8}" dt="2024-04-29T04:26:48.444" v="181" actId="179"/>
        <pc:sldMkLst>
          <pc:docMk/>
          <pc:sldMk cId="2496308466" sldId="265"/>
        </pc:sldMkLst>
        <pc:spChg chg="mod">
          <ac:chgData name="" userId="e6793c7ac87b5dd5" providerId="LiveId" clId="{B2EE105A-C6B5-4CFE-8A4B-6043B41E31D8}" dt="2024-04-29T04:24:24.006" v="168" actId="14100"/>
          <ac:spMkLst>
            <pc:docMk/>
            <pc:sldMk cId="2496308466" sldId="265"/>
            <ac:spMk id="3" creationId="{74C894A3-A096-4086-8AEB-1A1949CB07AE}"/>
          </ac:spMkLst>
        </pc:spChg>
        <pc:spChg chg="mod">
          <ac:chgData name="" userId="e6793c7ac87b5dd5" providerId="LiveId" clId="{B2EE105A-C6B5-4CFE-8A4B-6043B41E31D8}" dt="2024-04-29T04:26:48.444" v="181" actId="179"/>
          <ac:spMkLst>
            <pc:docMk/>
            <pc:sldMk cId="2496308466" sldId="265"/>
            <ac:spMk id="4" creationId="{BDCF4A9C-A90E-45F2-BE1A-178AF0415049}"/>
          </ac:spMkLst>
        </pc:spChg>
      </pc:sldChg>
      <pc:sldChg chg="modSp">
        <pc:chgData name="" userId="e6793c7ac87b5dd5" providerId="LiveId" clId="{B2EE105A-C6B5-4CFE-8A4B-6043B41E31D8}" dt="2024-04-29T04:29:02.363" v="198" actId="20577"/>
        <pc:sldMkLst>
          <pc:docMk/>
          <pc:sldMk cId="1975579708" sldId="266"/>
        </pc:sldMkLst>
        <pc:spChg chg="mod">
          <ac:chgData name="" userId="e6793c7ac87b5dd5" providerId="LiveId" clId="{B2EE105A-C6B5-4CFE-8A4B-6043B41E31D8}" dt="2024-04-29T04:28:59.092" v="196" actId="20577"/>
          <ac:spMkLst>
            <pc:docMk/>
            <pc:sldMk cId="1975579708" sldId="266"/>
            <ac:spMk id="3" creationId="{74C894A3-A096-4086-8AEB-1A1949CB07AE}"/>
          </ac:spMkLst>
        </pc:spChg>
        <pc:spChg chg="mod">
          <ac:chgData name="" userId="e6793c7ac87b5dd5" providerId="LiveId" clId="{B2EE105A-C6B5-4CFE-8A4B-6043B41E31D8}" dt="2024-04-29T04:29:02.363" v="198" actId="20577"/>
          <ac:spMkLst>
            <pc:docMk/>
            <pc:sldMk cId="1975579708" sldId="266"/>
            <ac:spMk id="4" creationId="{BDCF4A9C-A90E-45F2-BE1A-178AF0415049}"/>
          </ac:spMkLst>
        </pc:spChg>
      </pc:sldChg>
      <pc:sldChg chg="addSp delSp modSp add">
        <pc:chgData name="" userId="e6793c7ac87b5dd5" providerId="LiveId" clId="{B2EE105A-C6B5-4CFE-8A4B-6043B41E31D8}" dt="2024-04-26T03:41:12.110" v="13" actId="14100"/>
        <pc:sldMkLst>
          <pc:docMk/>
          <pc:sldMk cId="1447869656" sldId="267"/>
        </pc:sldMkLst>
        <pc:spChg chg="mod">
          <ac:chgData name="" userId="e6793c7ac87b5dd5" providerId="LiveId" clId="{B2EE105A-C6B5-4CFE-8A4B-6043B41E31D8}" dt="2024-04-26T03:40:36.962" v="11" actId="404"/>
          <ac:spMkLst>
            <pc:docMk/>
            <pc:sldMk cId="1447869656" sldId="267"/>
            <ac:spMk id="2" creationId="{A1D85442-06A0-4679-83B3-7107504F1966}"/>
          </ac:spMkLst>
        </pc:spChg>
        <pc:spChg chg="del">
          <ac:chgData name="" userId="e6793c7ac87b5dd5" providerId="LiveId" clId="{B2EE105A-C6B5-4CFE-8A4B-6043B41E31D8}" dt="2024-04-26T03:39:46.221" v="1" actId="478"/>
          <ac:spMkLst>
            <pc:docMk/>
            <pc:sldMk cId="1447869656" sldId="267"/>
            <ac:spMk id="3" creationId="{74C894A3-A096-4086-8AEB-1A1949CB07AE}"/>
          </ac:spMkLst>
        </pc:spChg>
        <pc:spChg chg="del">
          <ac:chgData name="" userId="e6793c7ac87b5dd5" providerId="LiveId" clId="{B2EE105A-C6B5-4CFE-8A4B-6043B41E31D8}" dt="2024-04-26T03:39:48.330" v="2" actId="478"/>
          <ac:spMkLst>
            <pc:docMk/>
            <pc:sldMk cId="1447869656" sldId="267"/>
            <ac:spMk id="4" creationId="{BDCF4A9C-A90E-45F2-BE1A-178AF0415049}"/>
          </ac:spMkLst>
        </pc:spChg>
        <pc:spChg chg="add del mod">
          <ac:chgData name="" userId="e6793c7ac87b5dd5" providerId="LiveId" clId="{B2EE105A-C6B5-4CFE-8A4B-6043B41E31D8}" dt="2024-04-26T03:39:49.455" v="3" actId="478"/>
          <ac:spMkLst>
            <pc:docMk/>
            <pc:sldMk cId="1447869656" sldId="267"/>
            <ac:spMk id="6" creationId="{8F24F60C-62DB-43B7-9515-8D915C369D4A}"/>
          </ac:spMkLst>
        </pc:spChg>
        <pc:picChg chg="add mod">
          <ac:chgData name="" userId="e6793c7ac87b5dd5" providerId="LiveId" clId="{B2EE105A-C6B5-4CFE-8A4B-6043B41E31D8}" dt="2024-04-26T03:41:12.110" v="13" actId="14100"/>
          <ac:picMkLst>
            <pc:docMk/>
            <pc:sldMk cId="1447869656" sldId="267"/>
            <ac:picMk id="7" creationId="{BD715C3D-AA76-49F8-BADC-B7941E563E38}"/>
          </ac:picMkLst>
        </pc:picChg>
      </pc:sldChg>
      <pc:sldChg chg="addSp delSp modSp add">
        <pc:chgData name="" userId="e6793c7ac87b5dd5" providerId="LiveId" clId="{B2EE105A-C6B5-4CFE-8A4B-6043B41E31D8}" dt="2024-04-26T03:41:40.481" v="17" actId="14100"/>
        <pc:sldMkLst>
          <pc:docMk/>
          <pc:sldMk cId="1605626491" sldId="268"/>
        </pc:sldMkLst>
        <pc:picChg chg="add mod">
          <ac:chgData name="" userId="e6793c7ac87b5dd5" providerId="LiveId" clId="{B2EE105A-C6B5-4CFE-8A4B-6043B41E31D8}" dt="2024-04-26T03:41:40.481" v="17" actId="14100"/>
          <ac:picMkLst>
            <pc:docMk/>
            <pc:sldMk cId="1605626491" sldId="268"/>
            <ac:picMk id="3" creationId="{F4491E79-4545-41F3-8386-2311DCB6E5DC}"/>
          </ac:picMkLst>
        </pc:picChg>
        <pc:picChg chg="del">
          <ac:chgData name="" userId="e6793c7ac87b5dd5" providerId="LiveId" clId="{B2EE105A-C6B5-4CFE-8A4B-6043B41E31D8}" dt="2024-04-26T03:41:19.959" v="15" actId="478"/>
          <ac:picMkLst>
            <pc:docMk/>
            <pc:sldMk cId="1605626491" sldId="268"/>
            <ac:picMk id="7" creationId="{BD715C3D-AA76-49F8-BADC-B7941E563E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C1FE-F880-4ACD-9131-D16C2F94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998D9-E40B-488B-AC37-1326EA48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0190-48A5-4570-A57F-87281B01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7ABC-D9CE-4F48-B926-23FD2C2A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EF5A-3903-4D1A-A905-462CF04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29CF-F802-4D6B-BB14-FC1A2B52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CEF6-0361-45C4-8A9E-9490A247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7F1A-4E47-4FFA-A0A4-0FF9F0E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C22F-FFE5-4CC6-B633-A31B028E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B746-5A2E-490E-9066-4BAB7612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7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BC843-2A9B-4A11-93E4-C3CCED7B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C4C1D-7C26-498C-89EC-EFCE5063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2119-A78C-40C8-A0DF-9BB6B108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FF3F-E885-46A7-97B0-2E2A6C32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8DA5-0611-497A-8D73-2226D86B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57C5-F201-4B58-A847-9EE0AAA0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384-5536-4E6F-9927-65587E19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A38C-8638-4635-95CB-E17534D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0D97-C498-4CE6-951F-3C1BB0F8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958E-F4B2-4481-811F-308BD74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582B-4D4F-4E3E-8D73-52BB6B58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FA26-A01F-4E55-81A4-A3D61045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489C-1A61-4494-9EC6-6175F9A3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7F7A-74CE-443B-87F1-4F1B289D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D31C-9FD9-4DFF-9FF1-AFF293C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3B12-CF21-4B99-9916-82A5B72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B76-9B0A-4FE0-82B3-6A46FD310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A6A4F-FA17-4B95-8EA3-7505EB68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20F20-0BF4-4E47-8042-771132A6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B2FF3-6160-4552-AF90-7870EA5C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35E7-B7F5-4573-9456-83CAD6A4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CFB3-FD62-46C6-9EFF-7BEB7EB7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97F0-74B9-4A51-900B-5DD8B794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DCA4-8984-4CD4-B431-753FFF65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EFABB-A807-4932-8A70-2F20ED36A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5313F-725F-4408-8508-535AFC90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C08E-F040-4DCC-9B8A-785F7871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7A64B-D8F1-4195-85B8-265D824F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E4994-1325-419C-8443-95B5A3E1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5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2B8E-B3B4-4B85-A04B-B40A52C4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C972D-2DAB-4D6A-82FB-71989FCC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98490-AB84-4D14-BCD8-BD0BDAF8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ECF79-7B25-4A90-B03D-1C347489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D03A9-96C2-4F6C-B71C-350AC456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9A261-7291-4AA4-8009-12244C44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8715-1C74-4763-AB05-E15A964B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8204-0D6B-4DB1-9A17-034A525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22AA-DAFE-4A44-A494-0FE45FA9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DC7E-DCF3-4F6C-887B-2E62A488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8939A-3757-4290-876E-8E5F5FE1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46CE-36BD-468A-9B5C-5BC58AE3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F4A2D-2A6F-48F3-9FDB-4BBF5407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D3CB-9D7A-466D-AEE8-54CDE03C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FF29C-6FBA-40F5-A581-C73891960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F915D-5339-4CB2-882B-848D7A5A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9CBD-F75B-4ABD-A6A3-2A50F92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E262-EA6E-44EA-B556-9E5045E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17713-1B6E-4923-A78B-4536694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263C7-4DB7-4C04-B2A6-602CF424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F3F8-9BA5-47D5-A658-92DFDAB2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D460-42B7-459D-A8C2-573EDB296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FCB9-DA5F-43BB-8044-1A37CDD78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876A-9A2C-4737-BBDD-6EEDC280D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CD-BA95-4E6B-9ACC-042B84804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Semaphore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438D-17E0-4B08-A4E7-63909E44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603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Producer-Consumer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" y="843280"/>
            <a:ext cx="5501639" cy="52096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&lt;semaphore.h&gt;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empty;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full;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mutex;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void* producer (void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 empty);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(&amp;mutex); 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put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(&amp;mutex); 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(&amp;full);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CF4A9C-A90E-45F2-BE1A-178AF0415049}"/>
              </a:ext>
            </a:extLst>
          </p:cNvPr>
          <p:cNvSpPr txBox="1">
            <a:spLocks/>
          </p:cNvSpPr>
          <p:nvPr/>
        </p:nvSpPr>
        <p:spPr>
          <a:xfrm>
            <a:off x="5717309" y="843280"/>
            <a:ext cx="6283577" cy="5209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Void* consumer (void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wait (&amp;full);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(&amp;mutex);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 ();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(&amp;mutex);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 empty); </a:t>
            </a: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7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8" y="60325"/>
            <a:ext cx="5065986" cy="691515"/>
          </a:xfrm>
        </p:spPr>
        <p:txBody>
          <a:bodyPr>
            <a:normAutofit fontScale="90000"/>
          </a:bodyPr>
          <a:lstStyle/>
          <a:p>
            <a:r>
              <a:rPr lang="en-IN" dirty="0"/>
              <a:t>Producer-Consumer: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" y="798784"/>
            <a:ext cx="4632499" cy="59635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THREAD_NUM 8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sem_t semEmpty;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sem_t semFull;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pthread_mutex_t mutexBuffer;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buffer[10];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void* producer(void* args)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(1)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Produce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x = rand() % 100;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sleep(1);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Add to the buffer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sem_wait(&amp;semEmpty);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pthread_mutex_lock(&amp;mutexBuffer);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buffer[count] = x;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count++;     pthread_mutex_unlock(&amp;mutexBuffer);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sem_post(&amp;semFull);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CF4A9C-A90E-45F2-BE1A-178AF0415049}"/>
              </a:ext>
            </a:extLst>
          </p:cNvPr>
          <p:cNvSpPr txBox="1">
            <a:spLocks/>
          </p:cNvSpPr>
          <p:nvPr/>
        </p:nvSpPr>
        <p:spPr>
          <a:xfrm>
            <a:off x="4824248" y="60325"/>
            <a:ext cx="7271232" cy="6797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void* consumer(void* args)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(1)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y;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Remove from the buffer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sem_wait(&amp;semFull);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pthread_mutex_lock(&amp;mutexBuffer);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buffer[count - 1];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count--;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pthread_mutex_unlock(&amp;mutexBuffer);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sem_post(&amp;semEmpty);</a:t>
            </a:r>
          </a:p>
          <a:p>
            <a:pPr marL="36000" indent="0" algn="just">
              <a:spcBef>
                <a:spcPts val="100"/>
              </a:spcBef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Consume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printf("Got %d\n", y);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sleep(1);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char* argv[])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srand(time(NULL));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pthread_t th[THREAD_NUM];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pthread_mutex_init(&amp;mutexBuffer, NULL);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sem_init(&amp;semEmpty, 0, 10);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sem_init(&amp;semFull, 0, 0);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i;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 = 0; i &lt; THREAD_NUM; i++)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(i &gt; 0)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(pthread_create(&amp;th[i], NULL, &amp;producer, NULL) != 0)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perror("Failed to create thread");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(pthread_create(&amp;th[i], NULL, &amp;consumer, NULL) != 0)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perror("Failed to create thread");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 = 0; i &lt; THREAD_NUM; i++)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(pthread_join(th[i], NULL) != 0) {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perror("Failed to join thread");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sem_destroy(&amp;semEmpty);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sem_destroy(&amp;semFull);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pthread_mutex_destroy(&amp;mutexBuffer);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05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8" y="60325"/>
            <a:ext cx="6532028" cy="691515"/>
          </a:xfrm>
        </p:spPr>
        <p:txBody>
          <a:bodyPr>
            <a:normAutofit/>
          </a:bodyPr>
          <a:lstStyle/>
          <a:p>
            <a:r>
              <a:rPr lang="en-IN" sz="3200" dirty="0"/>
              <a:t>Dining philosophers problem: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15C3D-AA76-49F8-BADC-B7941E56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17" y="542216"/>
            <a:ext cx="9297792" cy="63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6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8" y="60325"/>
            <a:ext cx="6532028" cy="691515"/>
          </a:xfrm>
        </p:spPr>
        <p:txBody>
          <a:bodyPr>
            <a:normAutofit/>
          </a:bodyPr>
          <a:lstStyle/>
          <a:p>
            <a:r>
              <a:rPr lang="en-IN" sz="3200" dirty="0"/>
              <a:t>Dining philosophers problem: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91E79-4545-41F3-8386-2311DCB6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70" y="557348"/>
            <a:ext cx="9101059" cy="63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semaphore is fundamentally an integer whose value is never allowed to fall below 0. </a:t>
            </a:r>
          </a:p>
          <a:p>
            <a:pPr algn="just"/>
            <a:r>
              <a:rPr lang="en-US" dirty="0"/>
              <a:t>There are two operations on a semaphore: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operation increment the semaphore by 1, and 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 operations does the following: </a:t>
            </a:r>
          </a:p>
          <a:p>
            <a:pPr marL="538163" lvl="1" indent="-355600" algn="just">
              <a:buFont typeface="Wingdings" panose="05000000000000000000" pitchFamily="2" charset="2"/>
              <a:buChar char="ü"/>
            </a:pPr>
            <a:r>
              <a:rPr lang="en-US" sz="2800" dirty="0"/>
              <a:t>If the semaphore has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value &gt; 0</a:t>
            </a:r>
            <a:r>
              <a:rPr lang="en-US" sz="2800" dirty="0"/>
              <a:t>, the semaphore is decremented by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. </a:t>
            </a:r>
          </a:p>
          <a:p>
            <a:pPr marL="538163" lvl="1" indent="-355600" algn="just">
              <a:buFont typeface="Wingdings" panose="05000000000000000000" pitchFamily="2" charset="2"/>
              <a:buChar char="ü"/>
            </a:pPr>
            <a:r>
              <a:rPr lang="en-US" sz="2800" dirty="0"/>
              <a:t>If the semaphore has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/>
              <a:t>, the caller will be blocked (busy-waiting or more likely on a queue) until the semaphore has a value larger than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/>
              <a:t>, and then it is decremented by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.</a:t>
            </a:r>
          </a:p>
          <a:p>
            <a:pPr algn="just"/>
            <a:r>
              <a:rPr lang="pt-BR" dirty="0"/>
              <a:t>We declare a semaphore as:</a:t>
            </a:r>
          </a:p>
          <a:p>
            <a:pPr marL="0" indent="0" algn="ctr">
              <a:buNone/>
            </a:pPr>
            <a:r>
              <a:rPr lang="pt-BR" dirty="0"/>
              <a:t>	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sem_t sem;		</a:t>
            </a:r>
          </a:p>
          <a:p>
            <a:pPr marL="0" indent="0" algn="ctr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#include&lt;semaphore.h&gt;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8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79"/>
            <a:ext cx="10515600" cy="5862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pshared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unsigned int value);</a:t>
            </a:r>
          </a:p>
          <a:p>
            <a:pPr marL="0" indent="0" algn="ctr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dirty="0"/>
              <a:t>This initializes the semaphore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*sem</a:t>
            </a:r>
            <a:r>
              <a:rPr lang="en-US" dirty="0"/>
              <a:t>. The initial value of the semaphore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If the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pshared</a:t>
            </a:r>
            <a:r>
              <a:rPr lang="en-US" dirty="0"/>
              <a:t> argument has a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non-zero</a:t>
            </a:r>
            <a:r>
              <a:rPr lang="en-US" dirty="0"/>
              <a:t> value, then the semaphore is shared between processes.</a:t>
            </a:r>
          </a:p>
          <a:p>
            <a:pPr algn="just"/>
            <a:r>
              <a:rPr lang="en-US" dirty="0"/>
              <a:t>If the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pshared</a:t>
            </a:r>
            <a:r>
              <a:rPr lang="en-US" dirty="0"/>
              <a:t> argument is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dirty="0"/>
              <a:t>, then the semaphore is shared between threads of the process</a:t>
            </a:r>
          </a:p>
          <a:p>
            <a:pPr algn="just"/>
            <a:r>
              <a:rPr lang="en-US" dirty="0"/>
              <a:t>On success, the return value is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, and on failure, the return value is -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 attempt to initialize a semaphore that has already been initialized results in undefined behavior.</a:t>
            </a:r>
          </a:p>
        </p:txBody>
      </p:sp>
    </p:spTree>
    <p:extLst>
      <p:ext uri="{BB962C8B-B14F-4D97-AF65-F5344CB8AC3E}">
        <p14:creationId xmlns:p14="http://schemas.microsoft.com/office/powerpoint/2010/main" val="20673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74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sem_wait(sem_t *sem);</a:t>
            </a:r>
          </a:p>
          <a:p>
            <a:pPr marL="0" indent="0" algn="ctr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sem_trywait(sem_t *sem);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locks the semaphore only if the semaphore is currently </a:t>
            </a:r>
            <a:r>
              <a:rPr lang="en-US" b="1" dirty="0"/>
              <a:t>not locked </a:t>
            </a:r>
            <a:r>
              <a:rPr lang="en-US" dirty="0"/>
              <a:t>and its value is </a:t>
            </a:r>
            <a:r>
              <a:rPr lang="en-US" b="1" dirty="0"/>
              <a:t>non-zero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the semaphore value is currently </a:t>
            </a:r>
            <a:r>
              <a:rPr lang="en-US" b="1" dirty="0"/>
              <a:t>zero</a:t>
            </a:r>
            <a:r>
              <a:rPr lang="en-US" dirty="0"/>
              <a:t>, then the </a:t>
            </a:r>
            <a:r>
              <a:rPr lang="en-US" u="sng" dirty="0"/>
              <a:t>calling thread will not return from the call</a:t>
            </a:r>
            <a:r>
              <a:rPr lang="en-US" dirty="0"/>
              <a:t>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until it either locks the semaphore or the call is interrupted by a signal.</a:t>
            </a:r>
          </a:p>
          <a:p>
            <a:pPr algn="just"/>
            <a:r>
              <a:rPr lang="en-US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sem_trywait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locks the semaphore referenced by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/>
              <a:t> only if the semaphore is currently </a:t>
            </a:r>
            <a:r>
              <a:rPr lang="en-US" b="1" dirty="0"/>
              <a:t>not locked</a:t>
            </a:r>
            <a:r>
              <a:rPr lang="en-US" dirty="0"/>
              <a:t>; that is, if the semaphore value is currently positive. Otherwise, it does not lock the semaphore.</a:t>
            </a:r>
          </a:p>
          <a:p>
            <a:pPr algn="just"/>
            <a:r>
              <a:rPr lang="en-US" dirty="0"/>
              <a:t>On success, the return value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, and on failure, the return value is 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1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74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sem_post(sem_t *sem);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unlocks the semaphore and the semaphore value is simply incremented.</a:t>
            </a:r>
          </a:p>
          <a:p>
            <a:pPr algn="just"/>
            <a:r>
              <a:rPr lang="en-US" dirty="0"/>
              <a:t>If successful,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returns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dirty="0"/>
              <a:t>; otherwise the function returns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80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74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sem_destroy(sem_t *sem);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sem_destroy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is used to destroy semaphore indicated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is safe to destroy an </a:t>
            </a:r>
            <a:r>
              <a:rPr lang="en-US" dirty="0" err="1"/>
              <a:t>initialised</a:t>
            </a:r>
            <a:r>
              <a:rPr lang="en-US" dirty="0"/>
              <a:t> semaphore upon which no threads are currently blocked. The effect of destroying a semaphore upon which other threads are currently blocked is undefined.</a:t>
            </a:r>
          </a:p>
          <a:p>
            <a:pPr algn="just"/>
            <a:r>
              <a:rPr lang="en-US" dirty="0"/>
              <a:t>Upon successful completion, a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dirty="0"/>
              <a:t> is returned. Otherwise, a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 is returned.</a:t>
            </a:r>
          </a:p>
        </p:txBody>
      </p:sp>
    </p:spTree>
    <p:extLst>
      <p:ext uri="{BB962C8B-B14F-4D97-AF65-F5344CB8AC3E}">
        <p14:creationId xmlns:p14="http://schemas.microsoft.com/office/powerpoint/2010/main" val="206330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74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sem_getvalue(sem_t *sem, int *sval);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sem_getvalue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updates the location referenced by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sval</a:t>
            </a:r>
            <a:r>
              <a:rPr lang="en-US" dirty="0"/>
              <a:t> argument to have the value of the semaphore referenced by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dirty="0"/>
              <a:t> without affecting the state of the semaphore. </a:t>
            </a:r>
          </a:p>
          <a:p>
            <a:pPr algn="just"/>
            <a:r>
              <a:rPr lang="en-US" dirty="0"/>
              <a:t>Upon successful completion, the function returns a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dirty="0"/>
              <a:t>. Otherwise, the function returns a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46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603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Thread printing its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" y="836164"/>
            <a:ext cx="4893491" cy="52096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&lt;semaphore.h&gt;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THREAD_NUM 4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sem_t semaphore;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void* routine(void* args)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sem_wait(&amp;semaphore);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printf(“Thread %d\n", (int)args);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sem_post(&amp;semaphore);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free(args);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CF4A9C-A90E-45F2-BE1A-178AF0415049}"/>
              </a:ext>
            </a:extLst>
          </p:cNvPr>
          <p:cNvSpPr txBox="1">
            <a:spLocks/>
          </p:cNvSpPr>
          <p:nvPr/>
        </p:nvSpPr>
        <p:spPr>
          <a:xfrm>
            <a:off x="5079999" y="843280"/>
            <a:ext cx="7077649" cy="5209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main(int argc, char *argv[])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pthread_t th[THREAD_NUM];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sem_init(&amp;semaphore, 0, 4);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i;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 = 0; i &lt; THREAD_NUM; i++)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int* a = malloc(sizeof(int));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*a = i;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if(pthread_create(&amp;th[i], NULL, &amp;routine, a)!=0) 	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perror("Failed to create thread");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 = 0; i &lt; THREAD_NUM; i++)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(pthread_join(th[i], NULL) != 0)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perror("Failed to join thread");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sem_destroy(&amp;semaphore);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95722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603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Semaphores for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1" y="843280"/>
            <a:ext cx="5399116" cy="52096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&lt;pthread.h&gt;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&lt;semaphore.h&gt;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* child (void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("child\n");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signal here: child is done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CF4A9C-A90E-45F2-BE1A-178AF0415049}"/>
              </a:ext>
            </a:extLst>
          </p:cNvPr>
          <p:cNvSpPr txBox="1">
            <a:spLocks/>
          </p:cNvSpPr>
          <p:nvPr/>
        </p:nvSpPr>
        <p:spPr>
          <a:xfrm>
            <a:off x="5598159" y="843280"/>
            <a:ext cx="6402727" cy="5209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(&amp;s, 0,x); 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what should X be? 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("parent: begin\n");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(&amp;c, NULL, child, NULL); 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(&amp;s); 	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wait here for child 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("parent: end\n");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0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1625</Words>
  <Application>Microsoft Office PowerPoint</Application>
  <PresentationFormat>Widescreen</PresentationFormat>
  <Paragraphs>195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Example: Thread printing its name</vt:lpstr>
      <vt:lpstr>Example: Semaphores for ordering</vt:lpstr>
      <vt:lpstr>Example: Producer-Consumer</vt:lpstr>
      <vt:lpstr>Producer-Consumer:</vt:lpstr>
      <vt:lpstr>Dining philosophers problem:</vt:lpstr>
      <vt:lpstr>Dining philosophers problem: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Kuldeep Singh</dc:creator>
  <cp:lastModifiedBy>Kuldeep Singh</cp:lastModifiedBy>
  <cp:revision>2</cp:revision>
  <dcterms:created xsi:type="dcterms:W3CDTF">2024-04-25T15:13:34Z</dcterms:created>
  <dcterms:modified xsi:type="dcterms:W3CDTF">2024-04-29T04:30:04Z</dcterms:modified>
</cp:coreProperties>
</file>