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973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1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a1443159-4a2c-4dda-87af-408677ecb2f6&amp;utm_term=PDF-PPTX-lastslide&amp;ad_group=last_sl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2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a1443159-4a2c-4dda-87af-408677ecb2f6&amp;utm_term=PDF-PPTX-lastslide&amp;ad_group=last_sli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3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a1443159-4a2c-4dda-87af-408677ecb2f6&amp;utm_term=PDF-PPTX-lastslide&amp;ad_group=last_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is my python code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40ef1901-a220-4085-be49-33d57eb7ec8b?pitch-bytes=147154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6588" y="959260"/>
            <a:ext cx="7264932" cy="4088654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These are the ip address and Mac address  that i recieved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bb78341c-44c8-46f8-b4c7-8029fe973335?pitch-bytes=140626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635" y="1002276"/>
            <a:ext cx="7236892" cy="4070752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is my Wireshark output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43459a98-ee21-4548-8d6c-86fbaa6f9fdf?pitch-bytes=168921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9377" y="989985"/>
            <a:ext cx="7210050" cy="4055653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Lato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>PptxGenJS Presentation</dc:subject>
  <dc:creator>Pitch Software GmbH</dc:creator>
  <cp:lastModifiedBy>dell</cp:lastModifiedBy>
  <cp:revision>2</cp:revision>
  <dcterms:created xsi:type="dcterms:W3CDTF">2024-03-12T12:30:12Z</dcterms:created>
  <dcterms:modified xsi:type="dcterms:W3CDTF">2024-03-12T12:31:03Z</dcterms:modified>
</cp:coreProperties>
</file>