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52" d="100"/>
          <a:sy n="152" d="100"/>
        </p:scale>
        <p:origin x="4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01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-1-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35fb5755-9944-4177-9851-7f21258bf19b&amp;utm_term=PDF-PPTX-lastslide&amp;ad_group=last_sli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tch.com?utm_medium=product-presentation&amp;utm_source=powerpoint-export&amp;utm_campaign=bottom_bar_cta&amp;utm_content=35fb5755-9944-4177-9851-7f21258bf19b&amp;utm_term=PDF-PPTX-lastslide&amp;ad_group=last_sli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-2-2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-3-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35fb5755-9944-4177-9851-7f21258bf19b&amp;utm_term=PDF-PPTX-lastslide&amp;ad_group=last_slid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-4-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35fb5755-9944-4177-9851-7f21258bf19b&amp;utm_term=PDF-PPTX-lastslide&amp;ad_group=last_slid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-5-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35fb5755-9944-4177-9851-7f21258bf19b&amp;utm_term=PDF-PPTX-lastslide&amp;ad_group=last_slid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-6-3.svg"/><Relationship Id="rId5" Type="http://schemas.openxmlformats.org/officeDocument/2006/relationships/image" Target="../media/image2.png"/><Relationship Id="rId4" Type="http://schemas.openxmlformats.org/officeDocument/2006/relationships/hyperlink" Target="https://pitch.com?utm_medium=product-presentation&amp;utm_source=powerpoint-export&amp;utm_campaign=bottom_bar_cta&amp;utm_content=35fb5755-9944-4177-9851-7f21258bf19b&amp;utm_term=PDF-PPTX-lastslide&amp;ad_group=last_sl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567" y="475687"/>
            <a:ext cx="8229600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What is ARP?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76567" y="961053"/>
            <a:ext cx="8229600" cy="2400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400" b="0" kern="0" spc="12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Address Resolution Protocol (ARP) is a protocol or procedure that connects an ever-changing Internet Protocol (IP) address to a fixed physical machine address, also known as a media access control (MAC) address, in a local-area network (LAN). </a:t>
            </a:r>
            <a:endParaRPr lang="en-US" sz="1350" dirty="0"/>
          </a:p>
          <a:p>
            <a:pPr algn="l">
              <a:lnSpc>
                <a:spcPts val="2700"/>
              </a:lnSpc>
            </a:pPr>
            <a:r>
              <a:rPr lang="en-US" sz="1400" b="0" kern="0" spc="12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mapping procedure is important because the lengths of the IP and MAC addresses differ, and a translation is needed so that the systems can recognize one another. The most used IP today is IP version 4 (IPv4). An IP address is 32 bits long. However, MAC addresses are 48 bits long. ARP translates the 32-bit address to 48 and vice versa.</a:t>
            </a:r>
            <a:endParaRPr lang="en-US" sz="1350" dirty="0"/>
          </a:p>
        </p:txBody>
      </p:sp>
      <p:pic>
        <p:nvPicPr>
          <p:cNvPr id="5" name="Image 0" descr="https://pitch-assets-ccb95893-de3f-4266-973c-20049231b248.s3.eu-west-1.amazonaws.com/4ababd44-358f-4bab-bc92-5793cbd889f4?pitch-bytes=51215&amp;pitch-content-type=image%2Fjpe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18952" y="3085485"/>
            <a:ext cx="3429000" cy="2057400"/>
          </a:xfrm>
          <a:prstGeom prst="rect">
            <a:avLst/>
          </a:prstGeom>
        </p:spPr>
      </p:pic>
      <p:pic>
        <p:nvPicPr>
          <p:cNvPr id="6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567" y="475687"/>
            <a:ext cx="8229600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Details of sender and receiver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76567" y="961053"/>
            <a:ext cx="8229600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400" b="0" kern="0" spc="12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Sender ip address:-10.25.8.47</a:t>
            </a:r>
            <a:endParaRPr lang="en-US" sz="1350" dirty="0"/>
          </a:p>
          <a:p>
            <a:pPr algn="l">
              <a:lnSpc>
                <a:spcPts val="2700"/>
              </a:lnSpc>
            </a:pPr>
            <a:r>
              <a:rPr lang="en-US" sz="1400" b="0" kern="0" spc="12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Target ip address:-10.25.8.46</a:t>
            </a:r>
            <a:endParaRPr lang="en-US" sz="1350" dirty="0"/>
          </a:p>
          <a:p>
            <a:pPr algn="l">
              <a:lnSpc>
                <a:spcPts val="2700"/>
              </a:lnSpc>
            </a:pPr>
            <a:r>
              <a:rPr lang="en-US" sz="1400" b="0" kern="0" spc="12" dirty="0">
                <a:solidFill>
                  <a:srgbClr val="54546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Target mac address:-cc:96:e5:3b:0f:db</a:t>
            </a:r>
            <a:endParaRPr lang="en-US" sz="1350" dirty="0"/>
          </a:p>
        </p:txBody>
      </p:sp>
      <p:pic>
        <p:nvPicPr>
          <p:cNvPr id="5" name="Image 0" descr="https://pitch-assets-ccb95893-de3f-4266-973c-20049231b248.s3.eu-west-1.amazonaws.com/try-pitch-pdf-export-logo.svg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567" y="475687"/>
            <a:ext cx="8229600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PYTHON CODE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76567" y="961053"/>
            <a:ext cx="82296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endParaRPr lang="en-US" sz="1350" dirty="0"/>
          </a:p>
        </p:txBody>
      </p:sp>
      <p:pic>
        <p:nvPicPr>
          <p:cNvPr id="5" name="Image 0" descr="https://pitch-assets-ccb95893-de3f-4266-973c-20049231b248.s3.eu-west-1.amazonaws.com/a706ba1a-2666-42b8-b008-6a2332f26072?pitch-bytes=141123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5635" y="961165"/>
            <a:ext cx="7240901" cy="4065464"/>
          </a:xfrm>
          <a:prstGeom prst="rect">
            <a:avLst/>
          </a:prstGeom>
        </p:spPr>
      </p:pic>
      <p:pic>
        <p:nvPicPr>
          <p:cNvPr id="6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567" y="475687"/>
            <a:ext cx="8229600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Target machine MAC address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76567" y="961053"/>
            <a:ext cx="82296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endParaRPr lang="en-US" sz="1350" dirty="0"/>
          </a:p>
        </p:txBody>
      </p:sp>
      <p:pic>
        <p:nvPicPr>
          <p:cNvPr id="5" name="Image 0" descr="https://pitch-assets-ccb95893-de3f-4266-973c-20049231b248.s3.eu-west-1.amazonaws.com/b57306bc-b94e-4d6f-9687-1305ab86d3c0?pitch-bytes=118940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5635" y="873227"/>
            <a:ext cx="7591596" cy="4270273"/>
          </a:xfrm>
          <a:prstGeom prst="rect">
            <a:avLst/>
          </a:prstGeom>
        </p:spPr>
      </p:pic>
      <p:pic>
        <p:nvPicPr>
          <p:cNvPr id="6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567" y="475687"/>
            <a:ext cx="8229600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is target received message Wireshark screenshot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02825" y="930327"/>
            <a:ext cx="82296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endParaRPr lang="en-US" sz="1350" dirty="0"/>
          </a:p>
        </p:txBody>
      </p:sp>
      <p:pic>
        <p:nvPicPr>
          <p:cNvPr id="5" name="Image 0" descr="https://pitch-assets-ccb95893-de3f-4266-973c-20049231b248.s3.eu-west-1.amazonaws.com/a55ac7b5-bb49-4090-ba40-adcd08915a42?pitch-bytes=147307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1894" y="928534"/>
            <a:ext cx="7493273" cy="4214966"/>
          </a:xfrm>
          <a:prstGeom prst="rect">
            <a:avLst/>
          </a:prstGeom>
        </p:spPr>
      </p:pic>
      <p:pic>
        <p:nvPicPr>
          <p:cNvPr id="6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567" y="475687"/>
            <a:ext cx="8229600" cy="39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120"/>
              </a:lnSpc>
            </a:pPr>
            <a:r>
              <a:rPr lang="en-US" sz="2400" b="1" dirty="0">
                <a:solidFill>
                  <a:srgbClr val="2B2A3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is sender Wireshark received response screenshot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476567" y="961053"/>
            <a:ext cx="82296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endParaRPr lang="en-US" sz="1350" dirty="0"/>
          </a:p>
        </p:txBody>
      </p:sp>
      <p:pic>
        <p:nvPicPr>
          <p:cNvPr id="5" name="Image 0" descr="https://pitch-assets-ccb95893-de3f-4266-973c-20049231b248.s3.eu-west-1.amazonaws.com/22ebdf3c-50a2-4d4d-81bd-008d60963fd4?pitch-bytes=146053&amp;pitch-content-type=image%2F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7540" y="959260"/>
            <a:ext cx="7338790" cy="4132374"/>
          </a:xfrm>
          <a:prstGeom prst="rect">
            <a:avLst/>
          </a:prstGeom>
        </p:spPr>
      </p:pic>
      <p:pic>
        <p:nvPicPr>
          <p:cNvPr id="6" name="Image 1" descr="https://pitch-assets-ccb95893-de3f-4266-973c-20049231b248.s3.eu-west-1.amazonaws.com/try-pitch-pdf-export-logo.svg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/>
        </p:blipFill>
        <p:spPr>
          <a:xfrm>
            <a:off x="136595" y="4803153"/>
            <a:ext cx="515221" cy="227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On-screen Show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>PptxGenJS Presentation</dc:subject>
  <dc:creator>Pitch Software GmbH</dc:creator>
  <cp:lastModifiedBy>dell</cp:lastModifiedBy>
  <cp:revision>2</cp:revision>
  <dcterms:created xsi:type="dcterms:W3CDTF">2024-03-05T11:48:37Z</dcterms:created>
  <dcterms:modified xsi:type="dcterms:W3CDTF">2024-03-05T12:01:10Z</dcterms:modified>
</cp:coreProperties>
</file>