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8D54-BD4A-4513-BD5A-EFE0FFB51C5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098-2B4B-4FDF-98AD-64029E2EB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8D54-BD4A-4513-BD5A-EFE0FFB51C5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098-2B4B-4FDF-98AD-64029E2EB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55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8D54-BD4A-4513-BD5A-EFE0FFB51C5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098-2B4B-4FDF-98AD-64029E2EB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04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8D54-BD4A-4513-BD5A-EFE0FFB51C5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098-2B4B-4FDF-98AD-64029E2EB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24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8D54-BD4A-4513-BD5A-EFE0FFB51C5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098-2B4B-4FDF-98AD-64029E2EB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535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8D54-BD4A-4513-BD5A-EFE0FFB51C5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098-2B4B-4FDF-98AD-64029E2EB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14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8D54-BD4A-4513-BD5A-EFE0FFB51C5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098-2B4B-4FDF-98AD-64029E2EB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60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8D54-BD4A-4513-BD5A-EFE0FFB51C5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098-2B4B-4FDF-98AD-64029E2EB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88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8D54-BD4A-4513-BD5A-EFE0FFB51C5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098-2B4B-4FDF-98AD-64029E2EB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76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8D54-BD4A-4513-BD5A-EFE0FFB51C5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098-2B4B-4FDF-98AD-64029E2EB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05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8D54-BD4A-4513-BD5A-EFE0FFB51C5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C7098-2B4B-4FDF-98AD-64029E2EB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4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28D54-BD4A-4513-BD5A-EFE0FFB51C56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7098-2B4B-4FDF-98AD-64029E2EB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91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IP Packet Transmission</a:t>
            </a:r>
            <a:br>
              <a:rPr lang="en-IN" dirty="0" smtClean="0"/>
            </a:br>
            <a:r>
              <a:rPr lang="en-IN" dirty="0" smtClean="0"/>
              <a:t>Assignment -3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60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from </a:t>
            </a:r>
            <a:r>
              <a:rPr lang="en-IN" dirty="0" err="1" smtClean="0"/>
              <a:t>scapy.layers.inet</a:t>
            </a:r>
            <a:r>
              <a:rPr lang="en-IN" dirty="0" smtClean="0"/>
              <a:t> import TCP,IP</a:t>
            </a:r>
          </a:p>
          <a:p>
            <a:r>
              <a:rPr lang="en-IN" dirty="0" smtClean="0"/>
              <a:t>from scapy.layers.l2 import </a:t>
            </a:r>
            <a:r>
              <a:rPr lang="en-IN" dirty="0" err="1" smtClean="0"/>
              <a:t>ARP,Ether</a:t>
            </a:r>
            <a:endParaRPr lang="en-IN" dirty="0" smtClean="0"/>
          </a:p>
          <a:p>
            <a:r>
              <a:rPr lang="en-IN" dirty="0" smtClean="0"/>
              <a:t>from </a:t>
            </a:r>
            <a:r>
              <a:rPr lang="en-IN" dirty="0" err="1" smtClean="0"/>
              <a:t>scapy.sendrecv</a:t>
            </a:r>
            <a:r>
              <a:rPr lang="en-IN" dirty="0" smtClean="0"/>
              <a:t> import </a:t>
            </a:r>
            <a:r>
              <a:rPr lang="en-IN" dirty="0" err="1" smtClean="0"/>
              <a:t>srp,send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#creating a packet</a:t>
            </a:r>
          </a:p>
          <a:p>
            <a:r>
              <a:rPr lang="en-IN" dirty="0" smtClean="0"/>
              <a:t>a=IP(</a:t>
            </a:r>
            <a:r>
              <a:rPr lang="en-IN" dirty="0" err="1" smtClean="0"/>
              <a:t>ttl</a:t>
            </a:r>
            <a:r>
              <a:rPr lang="en-IN" dirty="0" smtClean="0"/>
              <a:t>=128)</a:t>
            </a:r>
          </a:p>
          <a:p>
            <a:r>
              <a:rPr lang="en-IN" dirty="0" err="1" smtClean="0"/>
              <a:t>a.src</a:t>
            </a:r>
            <a:r>
              <a:rPr lang="en-IN" dirty="0" smtClean="0"/>
              <a:t>="10.25.8.42"</a:t>
            </a:r>
          </a:p>
          <a:p>
            <a:r>
              <a:rPr lang="en-IN" dirty="0" err="1" smtClean="0"/>
              <a:t>a.dst</a:t>
            </a:r>
            <a:r>
              <a:rPr lang="en-IN" dirty="0" smtClean="0"/>
              <a:t>="10.25.8.43"</a:t>
            </a:r>
          </a:p>
          <a:p>
            <a:r>
              <a:rPr lang="en-IN" dirty="0" smtClean="0"/>
              <a:t>a.show2()</a:t>
            </a:r>
          </a:p>
          <a:p>
            <a:r>
              <a:rPr lang="en-IN" dirty="0" smtClean="0"/>
              <a:t>send(a)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54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Sender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300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Reciver</a:t>
            </a:r>
            <a:r>
              <a:rPr lang="en-US" dirty="0" smtClean="0"/>
              <a:t> </a:t>
            </a:r>
            <a:r>
              <a:rPr lang="en-US" dirty="0" err="1" smtClean="0"/>
              <a:t>wireshark</a:t>
            </a:r>
            <a:r>
              <a:rPr lang="en-US" dirty="0" smtClean="0"/>
              <a:t>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6" y="124373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720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Name: </a:t>
            </a:r>
            <a:r>
              <a:rPr lang="en-US" dirty="0" err="1" smtClean="0"/>
              <a:t>Sumit</a:t>
            </a:r>
            <a:r>
              <a:rPr lang="en-US" dirty="0" smtClean="0"/>
              <a:t> </a:t>
            </a:r>
            <a:r>
              <a:rPr lang="en-US" dirty="0" err="1" smtClean="0"/>
              <a:t>kumar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Roll No: 58 </a:t>
            </a:r>
          </a:p>
          <a:p>
            <a:pPr marL="0" indent="0">
              <a:buNone/>
            </a:pPr>
            <a:r>
              <a:rPr lang="en-US" dirty="0" smtClean="0"/>
              <a:t>MCA </a:t>
            </a:r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smtClean="0"/>
              <a:t>Sem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121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IP Packet Transmission Assignment -3 </vt:lpstr>
      <vt:lpstr>Python code</vt:lpstr>
      <vt:lpstr>Sender Output</vt:lpstr>
      <vt:lpstr>Reciver wireshark output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Packet Transmission </dc:title>
  <dc:creator>dell</dc:creator>
  <cp:lastModifiedBy>dell</cp:lastModifiedBy>
  <cp:revision>3</cp:revision>
  <dcterms:created xsi:type="dcterms:W3CDTF">2024-05-07T10:04:22Z</dcterms:created>
  <dcterms:modified xsi:type="dcterms:W3CDTF">2024-05-07T10:12:33Z</dcterms:modified>
</cp:coreProperties>
</file>