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6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0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9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26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0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8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9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7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7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7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99843-BDC7-498B-A5EE-2FCD655B11E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4F5F-6680-45B4-8F16-848DD584D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6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TCP/IP Packet Transmission Assignment - 4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8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from </a:t>
            </a:r>
            <a:r>
              <a:rPr lang="en-IN" dirty="0" err="1" smtClean="0"/>
              <a:t>scapy.all</a:t>
            </a:r>
            <a:r>
              <a:rPr lang="en-IN" dirty="0" smtClean="0"/>
              <a:t> import IP, TCP, send</a:t>
            </a:r>
          </a:p>
          <a:p>
            <a:r>
              <a:rPr lang="en-IN" dirty="0" smtClean="0"/>
              <a:t># Creating a packet</a:t>
            </a:r>
          </a:p>
          <a:p>
            <a:r>
              <a:rPr lang="en-IN" dirty="0" smtClean="0"/>
              <a:t>a = IP(</a:t>
            </a:r>
            <a:r>
              <a:rPr lang="en-IN" dirty="0" err="1" smtClean="0"/>
              <a:t>ttl</a:t>
            </a:r>
            <a:r>
              <a:rPr lang="en-IN" dirty="0" smtClean="0"/>
              <a:t>=128) / TCP()</a:t>
            </a:r>
          </a:p>
          <a:p>
            <a:r>
              <a:rPr lang="en-IN" dirty="0" err="1" smtClean="0"/>
              <a:t>a.src</a:t>
            </a:r>
            <a:r>
              <a:rPr lang="en-IN" dirty="0" smtClean="0"/>
              <a:t> = "10.25.8.42"</a:t>
            </a:r>
          </a:p>
          <a:p>
            <a:r>
              <a:rPr lang="en-IN" dirty="0" err="1" smtClean="0"/>
              <a:t>a.dst</a:t>
            </a:r>
            <a:r>
              <a:rPr lang="en-IN" dirty="0" smtClean="0"/>
              <a:t> = "10.25.8.43"</a:t>
            </a:r>
          </a:p>
          <a:p>
            <a:r>
              <a:rPr lang="en-IN" dirty="0" smtClean="0"/>
              <a:t>a[TCP].</a:t>
            </a:r>
            <a:r>
              <a:rPr lang="en-IN" dirty="0" err="1" smtClean="0"/>
              <a:t>urgptr</a:t>
            </a:r>
            <a:r>
              <a:rPr lang="en-IN" dirty="0" smtClean="0"/>
              <a:t> = 1</a:t>
            </a:r>
          </a:p>
          <a:p>
            <a:r>
              <a:rPr lang="en-IN" dirty="0" smtClean="0"/>
              <a:t>a[TCP].</a:t>
            </a:r>
            <a:r>
              <a:rPr lang="en-IN" dirty="0" err="1" smtClean="0"/>
              <a:t>dport</a:t>
            </a:r>
            <a:r>
              <a:rPr lang="en-IN" dirty="0" smtClean="0"/>
              <a:t> = 5394</a:t>
            </a:r>
          </a:p>
          <a:p>
            <a:r>
              <a:rPr lang="en-IN" dirty="0" smtClean="0"/>
              <a:t># Set the Urgent flag</a:t>
            </a:r>
          </a:p>
          <a:p>
            <a:r>
              <a:rPr lang="en-IN" dirty="0" smtClean="0"/>
              <a:t>a[TCP].flags = "U"</a:t>
            </a:r>
          </a:p>
          <a:p>
            <a:r>
              <a:rPr lang="en-IN" dirty="0" smtClean="0"/>
              <a:t># Show Assembled Packet's Information, Checksum is Calculated</a:t>
            </a:r>
          </a:p>
          <a:p>
            <a:r>
              <a:rPr lang="en-IN" dirty="0" smtClean="0"/>
              <a:t>a.show2()</a:t>
            </a:r>
          </a:p>
          <a:p>
            <a:r>
              <a:rPr lang="en-IN" dirty="0" smtClean="0"/>
              <a:t># Sending the IP Packet</a:t>
            </a:r>
          </a:p>
          <a:p>
            <a:r>
              <a:rPr lang="en-IN" dirty="0" smtClean="0"/>
              <a:t>send(a)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60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324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7611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 </a:t>
            </a:r>
            <a:r>
              <a:rPr lang="en-US" dirty="0" err="1"/>
              <a:t>W</a:t>
            </a:r>
            <a:r>
              <a:rPr lang="en-US" dirty="0" err="1" smtClean="0"/>
              <a:t>ireshark</a:t>
            </a:r>
            <a:r>
              <a:rPr lang="en-US" dirty="0" smtClean="0"/>
              <a:t>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548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</a:t>
            </a:r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endParaRPr lang="en-US" dirty="0" smtClean="0"/>
          </a:p>
          <a:p>
            <a:r>
              <a:rPr lang="en-US" dirty="0" smtClean="0"/>
              <a:t>Roll no:58</a:t>
            </a:r>
          </a:p>
          <a:p>
            <a:r>
              <a:rPr lang="en-US" dirty="0" smtClean="0"/>
              <a:t>MCA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15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TCP/IP Packet Transmission Assignment - 4</vt:lpstr>
      <vt:lpstr>Python code</vt:lpstr>
      <vt:lpstr>Source Output</vt:lpstr>
      <vt:lpstr>Destination Wireshark 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 Packet Transmission Assignment - 4</dc:title>
  <dc:creator>dell</dc:creator>
  <cp:lastModifiedBy>dell</cp:lastModifiedBy>
  <cp:revision>2</cp:revision>
  <dcterms:created xsi:type="dcterms:W3CDTF">2024-05-07T10:09:59Z</dcterms:created>
  <dcterms:modified xsi:type="dcterms:W3CDTF">2024-05-07T10:11:02Z</dcterms:modified>
</cp:coreProperties>
</file>