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1" r:id="rId1"/>
    <p:sldMasterId id="2147483672" r:id="rId2"/>
    <p:sldMasterId id="2147483673" r:id="rId3"/>
    <p:sldMasterId id="2147483674" r:id="rId4"/>
  </p:sldMasterIdLst>
  <p:notesMasterIdLst>
    <p:notesMasterId r:id="rId3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9144000" cy="6858000" type="screen4x3"/>
  <p:notesSz cx="6858000" cy="9144000"/>
  <p:embeddedFontLst>
    <p:embeddedFont>
      <p:font typeface="Times" panose="02020603050405020304" pitchFamily="18" charset="0"/>
      <p:regular r:id="rId37"/>
      <p:bold r:id="rId38"/>
      <p:italic r:id="rId39"/>
      <p:boldItalic r:id="rId40"/>
    </p:embeddedFont>
    <p:embeddedFont>
      <p:font typeface="Tahoma" panose="020B0604030504040204"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1"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196923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a:p>
        </p:txBody>
      </p:sp>
      <p:sp>
        <p:nvSpPr>
          <p:cNvPr id="117" name="Google Shape;11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0711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0: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1.#</a:t>
            </a:r>
            <a:endParaRPr/>
          </a:p>
        </p:txBody>
      </p:sp>
      <p:sp>
        <p:nvSpPr>
          <p:cNvPr id="239" name="Google Shape;2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0" name="Google Shape;2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6734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1: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1" u="none">
                <a:solidFill>
                  <a:srgbClr val="000000"/>
                </a:solidFill>
                <a:latin typeface="Arial"/>
                <a:ea typeface="Arial"/>
                <a:cs typeface="Arial"/>
                <a:sym typeface="Arial"/>
              </a:rPr>
              <a:t>1.#</a:t>
            </a:r>
            <a:endParaRPr/>
          </a:p>
        </p:txBody>
      </p:sp>
      <p:sp>
        <p:nvSpPr>
          <p:cNvPr id="254" name="Google Shape;25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5" name="Google Shape;25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82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2: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1" u="none">
                <a:solidFill>
                  <a:srgbClr val="000000"/>
                </a:solidFill>
                <a:latin typeface="Arial"/>
                <a:ea typeface="Arial"/>
                <a:cs typeface="Arial"/>
                <a:sym typeface="Arial"/>
              </a:rPr>
              <a:t>1.#</a:t>
            </a:r>
            <a:endParaRPr/>
          </a:p>
        </p:txBody>
      </p:sp>
      <p:sp>
        <p:nvSpPr>
          <p:cNvPr id="264" name="Google Shape;26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973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3: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1" u="none">
                <a:solidFill>
                  <a:srgbClr val="000000"/>
                </a:solidFill>
                <a:latin typeface="Arial"/>
                <a:ea typeface="Arial"/>
                <a:cs typeface="Arial"/>
                <a:sym typeface="Arial"/>
              </a:rPr>
              <a:t>1.#</a:t>
            </a:r>
            <a:endParaRPr/>
          </a:p>
        </p:txBody>
      </p:sp>
      <p:sp>
        <p:nvSpPr>
          <p:cNvPr id="274" name="Google Shape;27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5" name="Google Shape;27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5519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4: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1.#</a:t>
            </a:r>
            <a:endParaRPr/>
          </a:p>
        </p:txBody>
      </p:sp>
      <p:sp>
        <p:nvSpPr>
          <p:cNvPr id="287" name="Google Shape;28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8" name="Google Shape;28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12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5: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1" u="none">
                <a:solidFill>
                  <a:srgbClr val="000000"/>
                </a:solidFill>
                <a:latin typeface="Arial"/>
                <a:ea typeface="Arial"/>
                <a:cs typeface="Arial"/>
                <a:sym typeface="Arial"/>
              </a:rPr>
              <a:t>1.#</a:t>
            </a:r>
            <a:endParaRPr/>
          </a:p>
        </p:txBody>
      </p:sp>
      <p:sp>
        <p:nvSpPr>
          <p:cNvPr id="302" name="Google Shape;30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3" name="Google Shape;30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9567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6: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1.#</a:t>
            </a:r>
            <a:endParaRPr/>
          </a:p>
        </p:txBody>
      </p:sp>
      <p:sp>
        <p:nvSpPr>
          <p:cNvPr id="313" name="Google Shape;31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4" name="Google Shape;31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277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7: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1" u="none">
                <a:solidFill>
                  <a:srgbClr val="000000"/>
                </a:solidFill>
                <a:latin typeface="Arial"/>
                <a:ea typeface="Arial"/>
                <a:cs typeface="Arial"/>
                <a:sym typeface="Arial"/>
              </a:rPr>
              <a:t>1.#</a:t>
            </a:r>
            <a:endParaRPr/>
          </a:p>
        </p:txBody>
      </p:sp>
      <p:sp>
        <p:nvSpPr>
          <p:cNvPr id="328" name="Google Shape;32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9" name="Google Shape;329;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5728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8: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1" u="none">
                <a:solidFill>
                  <a:srgbClr val="000000"/>
                </a:solidFill>
                <a:latin typeface="Arial"/>
                <a:ea typeface="Arial"/>
                <a:cs typeface="Arial"/>
                <a:sym typeface="Arial"/>
              </a:rPr>
              <a:t>1.#</a:t>
            </a:r>
            <a:endParaRPr/>
          </a:p>
        </p:txBody>
      </p:sp>
      <p:sp>
        <p:nvSpPr>
          <p:cNvPr id="345" name="Google Shape;34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6" name="Google Shape;34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849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9: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1.#</a:t>
            </a:r>
            <a:endParaRPr/>
          </a:p>
        </p:txBody>
      </p:sp>
      <p:sp>
        <p:nvSpPr>
          <p:cNvPr id="371" name="Google Shape;37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2" name="Google Shape;37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497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1" u="none">
                <a:solidFill>
                  <a:srgbClr val="000000"/>
                </a:solidFill>
                <a:latin typeface="Arial"/>
                <a:ea typeface="Arial"/>
                <a:cs typeface="Arial"/>
                <a:sym typeface="Arial"/>
              </a:rPr>
              <a:t>1.#</a:t>
            </a:r>
            <a:endParaRPr/>
          </a:p>
        </p:txBody>
      </p:sp>
      <p:sp>
        <p:nvSpPr>
          <p:cNvPr id="127" name="Google Shape;12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873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0: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1.#</a:t>
            </a:r>
            <a:endParaRPr/>
          </a:p>
        </p:txBody>
      </p:sp>
      <p:sp>
        <p:nvSpPr>
          <p:cNvPr id="386" name="Google Shape;38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7" name="Google Shape;387;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239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1: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1" u="none">
                <a:solidFill>
                  <a:srgbClr val="000000"/>
                </a:solidFill>
                <a:latin typeface="Arial"/>
                <a:ea typeface="Arial"/>
                <a:cs typeface="Arial"/>
                <a:sym typeface="Arial"/>
              </a:rPr>
              <a:t>1.#</a:t>
            </a:r>
            <a:endParaRPr/>
          </a:p>
        </p:txBody>
      </p:sp>
      <p:sp>
        <p:nvSpPr>
          <p:cNvPr id="401" name="Google Shape;40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2" name="Google Shape;40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169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2: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1.#</a:t>
            </a:r>
            <a:endParaRPr/>
          </a:p>
        </p:txBody>
      </p:sp>
      <p:sp>
        <p:nvSpPr>
          <p:cNvPr id="417" name="Google Shape;41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8" name="Google Shape;418;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61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3: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1" u="none">
                <a:solidFill>
                  <a:srgbClr val="000000"/>
                </a:solidFill>
                <a:latin typeface="Arial"/>
                <a:ea typeface="Arial"/>
                <a:cs typeface="Arial"/>
                <a:sym typeface="Arial"/>
              </a:rPr>
              <a:t>1.#</a:t>
            </a:r>
            <a:endParaRPr/>
          </a:p>
        </p:txBody>
      </p:sp>
      <p:sp>
        <p:nvSpPr>
          <p:cNvPr id="432" name="Google Shape;43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3" name="Google Shape;43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670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4: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1.#</a:t>
            </a:r>
            <a:endParaRPr/>
          </a:p>
        </p:txBody>
      </p:sp>
      <p:sp>
        <p:nvSpPr>
          <p:cNvPr id="445" name="Google Shape;44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6" name="Google Shape;446;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370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5: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1" u="none">
                <a:solidFill>
                  <a:srgbClr val="000000"/>
                </a:solidFill>
                <a:latin typeface="Arial"/>
                <a:ea typeface="Arial"/>
                <a:cs typeface="Arial"/>
                <a:sym typeface="Arial"/>
              </a:rPr>
              <a:t>1.#</a:t>
            </a:r>
            <a:endParaRPr/>
          </a:p>
        </p:txBody>
      </p:sp>
      <p:sp>
        <p:nvSpPr>
          <p:cNvPr id="460" name="Google Shape;46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1" name="Google Shape;461;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647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26: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1" u="none">
                <a:solidFill>
                  <a:srgbClr val="000000"/>
                </a:solidFill>
                <a:latin typeface="Arial"/>
                <a:ea typeface="Arial"/>
                <a:cs typeface="Arial"/>
                <a:sym typeface="Arial"/>
              </a:rPr>
              <a:t>1.#</a:t>
            </a:r>
            <a:endParaRPr/>
          </a:p>
        </p:txBody>
      </p:sp>
      <p:sp>
        <p:nvSpPr>
          <p:cNvPr id="469" name="Google Shape;46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0" name="Google Shape;47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732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7: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1" u="none">
                <a:solidFill>
                  <a:srgbClr val="000000"/>
                </a:solidFill>
                <a:latin typeface="Arial"/>
                <a:ea typeface="Arial"/>
                <a:cs typeface="Arial"/>
                <a:sym typeface="Arial"/>
              </a:rPr>
              <a:t>1.#</a:t>
            </a:r>
            <a:endParaRPr/>
          </a:p>
        </p:txBody>
      </p:sp>
      <p:sp>
        <p:nvSpPr>
          <p:cNvPr id="479" name="Google Shape;47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0" name="Google Shape;480;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8692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28: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1.#</a:t>
            </a:r>
            <a:endParaRPr/>
          </a:p>
        </p:txBody>
      </p:sp>
      <p:sp>
        <p:nvSpPr>
          <p:cNvPr id="487" name="Google Shape;48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8" name="Google Shape;48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493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29: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1" u="none">
                <a:solidFill>
                  <a:srgbClr val="000000"/>
                </a:solidFill>
                <a:latin typeface="Arial"/>
                <a:ea typeface="Arial"/>
                <a:cs typeface="Arial"/>
                <a:sym typeface="Arial"/>
              </a:rPr>
              <a:t>1.#</a:t>
            </a:r>
            <a:endParaRPr/>
          </a:p>
        </p:txBody>
      </p:sp>
      <p:sp>
        <p:nvSpPr>
          <p:cNvPr id="502" name="Google Shape;50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3" name="Google Shape;50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132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1" u="none">
                <a:solidFill>
                  <a:schemeClr val="dk1"/>
                </a:solidFill>
                <a:latin typeface="Arial"/>
                <a:ea typeface="Arial"/>
                <a:cs typeface="Arial"/>
                <a:sym typeface="Arial"/>
              </a:rPr>
              <a:t>1.#</a:t>
            </a:r>
            <a:endParaRPr/>
          </a:p>
        </p:txBody>
      </p:sp>
      <p:sp>
        <p:nvSpPr>
          <p:cNvPr id="141" name="Google Shape;14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 name="Google Shape;14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95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30: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1.#</a:t>
            </a:r>
            <a:endParaRPr/>
          </a:p>
        </p:txBody>
      </p:sp>
      <p:sp>
        <p:nvSpPr>
          <p:cNvPr id="510" name="Google Shape;51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1" name="Google Shape;51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7191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31: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1.#</a:t>
            </a:r>
            <a:endParaRPr/>
          </a:p>
        </p:txBody>
      </p:sp>
      <p:sp>
        <p:nvSpPr>
          <p:cNvPr id="525" name="Google Shape;52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6" name="Google Shape;526;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50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1" u="none">
                <a:solidFill>
                  <a:schemeClr val="dk1"/>
                </a:solidFill>
                <a:latin typeface="Arial"/>
                <a:ea typeface="Arial"/>
                <a:cs typeface="Arial"/>
                <a:sym typeface="Arial"/>
              </a:rPr>
              <a:t>1.#</a:t>
            </a:r>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908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1" u="none">
                <a:solidFill>
                  <a:srgbClr val="000000"/>
                </a:solidFill>
                <a:latin typeface="Arial"/>
                <a:ea typeface="Arial"/>
                <a:cs typeface="Arial"/>
                <a:sym typeface="Arial"/>
              </a:rPr>
              <a:t>1.#</a:t>
            </a:r>
            <a:endParaRPr/>
          </a:p>
        </p:txBody>
      </p:sp>
      <p:sp>
        <p:nvSpPr>
          <p:cNvPr id="172" name="Google Shape;17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824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1.#</a:t>
            </a:r>
            <a:endParaRPr/>
          </a:p>
        </p:txBody>
      </p:sp>
      <p:sp>
        <p:nvSpPr>
          <p:cNvPr id="182" name="Google Shape;18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70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7: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1" u="none">
                <a:solidFill>
                  <a:srgbClr val="000000"/>
                </a:solidFill>
                <a:latin typeface="Arial"/>
                <a:ea typeface="Arial"/>
                <a:cs typeface="Arial"/>
                <a:sym typeface="Arial"/>
              </a:rPr>
              <a:t>1.#</a:t>
            </a:r>
            <a:endParaRPr/>
          </a:p>
        </p:txBody>
      </p:sp>
      <p:sp>
        <p:nvSpPr>
          <p:cNvPr id="197" name="Google Shape;19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389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i="1" u="none">
                <a:solidFill>
                  <a:srgbClr val="000000"/>
                </a:solidFill>
                <a:latin typeface="Arial"/>
                <a:ea typeface="Arial"/>
                <a:cs typeface="Arial"/>
                <a:sym typeface="Arial"/>
              </a:rPr>
              <a:t>1.#</a:t>
            </a:r>
            <a:endParaRPr/>
          </a:p>
        </p:txBody>
      </p:sp>
      <p:sp>
        <p:nvSpPr>
          <p:cNvPr id="206" name="Google Shape;20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809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1.#</a:t>
            </a:r>
            <a:endParaRPr/>
          </a:p>
        </p:txBody>
      </p:sp>
      <p:sp>
        <p:nvSpPr>
          <p:cNvPr id="224" name="Google Shape;22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271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2" name="Google Shape;42;p1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3"/>
        <p:cNvGrpSpPr/>
        <p:nvPr/>
      </p:nvGrpSpPr>
      <p:grpSpPr>
        <a:xfrm>
          <a:off x="0" y="0"/>
          <a:ext cx="0" cy="0"/>
          <a:chOff x="0" y="0"/>
          <a:chExt cx="0" cy="0"/>
        </a:xfrm>
      </p:grpSpPr>
      <p:sp>
        <p:nvSpPr>
          <p:cNvPr id="44" name="Google Shape;44;p1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60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5" name="Google Shape;45;p1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marR="0" lvl="0" algn="ctr" rtl="0">
              <a:spcBef>
                <a:spcPts val="480"/>
              </a:spcBef>
              <a:spcAft>
                <a:spcPts val="0"/>
              </a:spcAft>
              <a:buClr>
                <a:schemeClr val="folHlink"/>
              </a:buClr>
              <a:buSzPts val="1440"/>
              <a:buFont typeface="Noto Sans Symbols"/>
              <a:buNone/>
              <a:defRPr sz="2400" b="0" i="0" u="none" strike="noStrike" cap="none">
                <a:solidFill>
                  <a:schemeClr val="dk1"/>
                </a:solidFill>
                <a:latin typeface="Tahoma"/>
                <a:ea typeface="Tahoma"/>
                <a:cs typeface="Tahoma"/>
                <a:sym typeface="Tahoma"/>
              </a:defRPr>
            </a:lvl1pPr>
            <a:lvl2pPr marR="0" lvl="1" algn="ctr" rtl="0">
              <a:spcBef>
                <a:spcPts val="400"/>
              </a:spcBef>
              <a:spcAft>
                <a:spcPts val="0"/>
              </a:spcAft>
              <a:buClr>
                <a:schemeClr val="hlink"/>
              </a:buClr>
              <a:buSzPts val="1100"/>
              <a:buFont typeface="Noto Sans Symbols"/>
              <a:buNone/>
              <a:defRPr sz="2000" b="0" i="0" u="none" strike="noStrike" cap="none">
                <a:solidFill>
                  <a:schemeClr val="dk1"/>
                </a:solidFill>
                <a:latin typeface="Tahoma"/>
                <a:ea typeface="Tahoma"/>
                <a:cs typeface="Tahoma"/>
                <a:sym typeface="Tahoma"/>
              </a:defRPr>
            </a:lvl2pPr>
            <a:lvl3pPr marR="0" lvl="2" algn="ctr" rtl="0">
              <a:spcBef>
                <a:spcPts val="360"/>
              </a:spcBef>
              <a:spcAft>
                <a:spcPts val="0"/>
              </a:spcAft>
              <a:buClr>
                <a:schemeClr val="folHlink"/>
              </a:buClr>
              <a:buSzPts val="900"/>
              <a:buFont typeface="Noto Sans Symbols"/>
              <a:buNone/>
              <a:defRPr sz="1800" b="0" i="0" u="none" strike="noStrike" cap="none">
                <a:solidFill>
                  <a:schemeClr val="dk1"/>
                </a:solidFill>
                <a:latin typeface="Tahoma"/>
                <a:ea typeface="Tahoma"/>
                <a:cs typeface="Tahoma"/>
                <a:sym typeface="Tahoma"/>
              </a:defRPr>
            </a:lvl3pPr>
            <a:lvl4pPr marR="0" lvl="3" algn="ctr" rtl="0">
              <a:spcBef>
                <a:spcPts val="320"/>
              </a:spcBef>
              <a:spcAft>
                <a:spcPts val="0"/>
              </a:spcAft>
              <a:buClr>
                <a:schemeClr val="accent2"/>
              </a:buClr>
              <a:buSzPts val="880"/>
              <a:buFont typeface="Noto Sans Symbols"/>
              <a:buNone/>
              <a:defRPr sz="1600" b="0" i="0" u="none" strike="noStrike" cap="none">
                <a:solidFill>
                  <a:schemeClr val="dk1"/>
                </a:solidFill>
                <a:latin typeface="Tahoma"/>
                <a:ea typeface="Tahoma"/>
                <a:cs typeface="Tahoma"/>
                <a:sym typeface="Tahoma"/>
              </a:defRPr>
            </a:lvl4pPr>
            <a:lvl5pPr marR="0" lvl="4" algn="ctr" rtl="0">
              <a:spcBef>
                <a:spcPts val="320"/>
              </a:spcBef>
              <a:spcAft>
                <a:spcPts val="0"/>
              </a:spcAft>
              <a:buClr>
                <a:schemeClr val="accent1"/>
              </a:buClr>
              <a:buSzPts val="800"/>
              <a:buFont typeface="Noto Sans Symbols"/>
              <a:buNone/>
              <a:defRPr sz="1600" b="0" i="0" u="none" strike="noStrike" cap="none">
                <a:solidFill>
                  <a:schemeClr val="dk1"/>
                </a:solidFill>
                <a:latin typeface="Tahoma"/>
                <a:ea typeface="Tahoma"/>
                <a:cs typeface="Tahoma"/>
                <a:sym typeface="Tahoma"/>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2"/>
        <p:cNvGrpSpPr/>
        <p:nvPr/>
      </p:nvGrpSpPr>
      <p:grpSpPr>
        <a:xfrm>
          <a:off x="0" y="0"/>
          <a:ext cx="0" cy="0"/>
          <a:chOff x="0" y="0"/>
          <a:chExt cx="0" cy="0"/>
        </a:xfrm>
      </p:grpSpPr>
      <p:sp>
        <p:nvSpPr>
          <p:cNvPr id="53" name="Google Shape;53;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4" name="Google Shape;54;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55" name="Google Shape;55;p17"/>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8" name="Google Shape;58;p18"/>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59" name="Google Shape;59;p18"/>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62" name="Google Shape;62;p19"/>
          <p:cNvSpPr>
            <a:spLocks noGrp="1"/>
          </p:cNvSpPr>
          <p:nvPr>
            <p:ph type="pic" idx="2"/>
          </p:nvPr>
        </p:nvSpPr>
        <p:spPr>
          <a:xfrm>
            <a:off x="1792288" y="612775"/>
            <a:ext cx="5486400" cy="4114800"/>
          </a:xfrm>
          <a:prstGeom prst="rect">
            <a:avLst/>
          </a:prstGeom>
          <a:noFill/>
          <a:ln>
            <a:noFill/>
          </a:ln>
        </p:spPr>
      </p:sp>
      <p:sp>
        <p:nvSpPr>
          <p:cNvPr id="63" name="Google Shape;63;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folHlink"/>
              </a:buClr>
              <a:buSzPts val="840"/>
              <a:buFont typeface="Noto Sans Symbols"/>
              <a:buNone/>
              <a:defRPr sz="1400" b="0" i="0" u="none" strike="noStrike" cap="none">
                <a:solidFill>
                  <a:schemeClr val="dk1"/>
                </a:solidFill>
                <a:latin typeface="Tahoma"/>
                <a:ea typeface="Tahoma"/>
                <a:cs typeface="Tahoma"/>
                <a:sym typeface="Tahoma"/>
              </a:defRPr>
            </a:lvl1pPr>
            <a:lvl2pPr marL="914400" marR="0" lvl="1" indent="-228600" algn="l" rtl="0">
              <a:spcBef>
                <a:spcPts val="240"/>
              </a:spcBef>
              <a:spcAft>
                <a:spcPts val="0"/>
              </a:spcAft>
              <a:buClr>
                <a:schemeClr val="hlink"/>
              </a:buClr>
              <a:buSzPts val="660"/>
              <a:buFont typeface="Noto Sans Symbols"/>
              <a:buNone/>
              <a:defRPr sz="1200" b="0" i="0" u="none" strike="noStrike" cap="none">
                <a:solidFill>
                  <a:schemeClr val="dk1"/>
                </a:solidFill>
                <a:latin typeface="Tahoma"/>
                <a:ea typeface="Tahoma"/>
                <a:cs typeface="Tahoma"/>
                <a:sym typeface="Tahoma"/>
              </a:defRPr>
            </a:lvl2pPr>
            <a:lvl3pPr marL="1371600" marR="0" lvl="2" indent="-228600" algn="l" rtl="0">
              <a:spcBef>
                <a:spcPts val="200"/>
              </a:spcBef>
              <a:spcAft>
                <a:spcPts val="0"/>
              </a:spcAft>
              <a:buClr>
                <a:schemeClr val="folHlink"/>
              </a:buClr>
              <a:buSzPts val="500"/>
              <a:buFont typeface="Noto Sans Symbols"/>
              <a:buNone/>
              <a:defRPr sz="1000" b="0" i="0" u="none" strike="noStrike" cap="none">
                <a:solidFill>
                  <a:schemeClr val="dk1"/>
                </a:solidFill>
                <a:latin typeface="Tahoma"/>
                <a:ea typeface="Tahoma"/>
                <a:cs typeface="Tahoma"/>
                <a:sym typeface="Tahoma"/>
              </a:defRPr>
            </a:lvl3pPr>
            <a:lvl4pPr marL="1828800" marR="0" lvl="3" indent="-228600" algn="l" rtl="0">
              <a:spcBef>
                <a:spcPts val="180"/>
              </a:spcBef>
              <a:spcAft>
                <a:spcPts val="0"/>
              </a:spcAft>
              <a:buClr>
                <a:schemeClr val="accent2"/>
              </a:buClr>
              <a:buSzPts val="495"/>
              <a:buFont typeface="Noto Sans Symbols"/>
              <a:buNone/>
              <a:defRPr sz="900" b="0" i="0" u="none" strike="noStrike" cap="none">
                <a:solidFill>
                  <a:schemeClr val="dk1"/>
                </a:solidFill>
                <a:latin typeface="Tahoma"/>
                <a:ea typeface="Tahoma"/>
                <a:cs typeface="Tahoma"/>
                <a:sym typeface="Tahoma"/>
              </a:defRPr>
            </a:lvl4pPr>
            <a:lvl5pPr marL="2286000" marR="0" lvl="4"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5pPr>
            <a:lvl6pPr marL="2743200" marR="0" lvl="5"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6pPr>
            <a:lvl7pPr marL="3200400" marR="0" lvl="6"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7pPr>
            <a:lvl8pPr marL="3657600" marR="0" lvl="7"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8pPr>
            <a:lvl9pPr marL="4114800" marR="0" lvl="8"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9pPr>
          </a:lstStyle>
          <a:p>
            <a:endParaRPr/>
          </a:p>
        </p:txBody>
      </p:sp>
      <p:sp>
        <p:nvSpPr>
          <p:cNvPr id="64" name="Google Shape;64;p19"/>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65"/>
        <p:cNvGrpSpPr/>
        <p:nvPr/>
      </p:nvGrpSpPr>
      <p:grpSpPr>
        <a:xfrm>
          <a:off x="0" y="0"/>
          <a:ext cx="0" cy="0"/>
          <a:chOff x="0" y="0"/>
          <a:chExt cx="0" cy="0"/>
        </a:xfrm>
      </p:grpSpPr>
      <p:sp>
        <p:nvSpPr>
          <p:cNvPr id="66" name="Google Shape;66;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67" name="Google Shape;67;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folHlink"/>
              </a:buClr>
              <a:buSzPts val="840"/>
              <a:buFont typeface="Noto Sans Symbols"/>
              <a:buNone/>
              <a:defRPr sz="1400" b="0" i="0" u="none" strike="noStrike" cap="none">
                <a:solidFill>
                  <a:schemeClr val="dk1"/>
                </a:solidFill>
                <a:latin typeface="Tahoma"/>
                <a:ea typeface="Tahoma"/>
                <a:cs typeface="Tahoma"/>
                <a:sym typeface="Tahoma"/>
              </a:defRPr>
            </a:lvl1pPr>
            <a:lvl2pPr marL="914400" marR="0" lvl="1" indent="-228600" algn="l" rtl="0">
              <a:spcBef>
                <a:spcPts val="240"/>
              </a:spcBef>
              <a:spcAft>
                <a:spcPts val="0"/>
              </a:spcAft>
              <a:buClr>
                <a:schemeClr val="hlink"/>
              </a:buClr>
              <a:buSzPts val="660"/>
              <a:buFont typeface="Noto Sans Symbols"/>
              <a:buNone/>
              <a:defRPr sz="1200" b="0" i="0" u="none" strike="noStrike" cap="none">
                <a:solidFill>
                  <a:schemeClr val="dk1"/>
                </a:solidFill>
                <a:latin typeface="Tahoma"/>
                <a:ea typeface="Tahoma"/>
                <a:cs typeface="Tahoma"/>
                <a:sym typeface="Tahoma"/>
              </a:defRPr>
            </a:lvl2pPr>
            <a:lvl3pPr marL="1371600" marR="0" lvl="2" indent="-228600" algn="l" rtl="0">
              <a:spcBef>
                <a:spcPts val="200"/>
              </a:spcBef>
              <a:spcAft>
                <a:spcPts val="0"/>
              </a:spcAft>
              <a:buClr>
                <a:schemeClr val="folHlink"/>
              </a:buClr>
              <a:buSzPts val="500"/>
              <a:buFont typeface="Noto Sans Symbols"/>
              <a:buNone/>
              <a:defRPr sz="1000" b="0" i="0" u="none" strike="noStrike" cap="none">
                <a:solidFill>
                  <a:schemeClr val="dk1"/>
                </a:solidFill>
                <a:latin typeface="Tahoma"/>
                <a:ea typeface="Tahoma"/>
                <a:cs typeface="Tahoma"/>
                <a:sym typeface="Tahoma"/>
              </a:defRPr>
            </a:lvl3pPr>
            <a:lvl4pPr marL="1828800" marR="0" lvl="3" indent="-228600" algn="l" rtl="0">
              <a:spcBef>
                <a:spcPts val="180"/>
              </a:spcBef>
              <a:spcAft>
                <a:spcPts val="0"/>
              </a:spcAft>
              <a:buClr>
                <a:schemeClr val="accent2"/>
              </a:buClr>
              <a:buSzPts val="495"/>
              <a:buFont typeface="Noto Sans Symbols"/>
              <a:buNone/>
              <a:defRPr sz="900" b="0" i="0" u="none" strike="noStrike" cap="none">
                <a:solidFill>
                  <a:schemeClr val="dk1"/>
                </a:solidFill>
                <a:latin typeface="Tahoma"/>
                <a:ea typeface="Tahoma"/>
                <a:cs typeface="Tahoma"/>
                <a:sym typeface="Tahoma"/>
              </a:defRPr>
            </a:lvl4pPr>
            <a:lvl5pPr marL="2286000" marR="0" lvl="4"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5pPr>
            <a:lvl6pPr marL="2743200" marR="0" lvl="5"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6pPr>
            <a:lvl7pPr marL="3200400" marR="0" lvl="6"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7pPr>
            <a:lvl8pPr marL="3657600" marR="0" lvl="7"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8pPr>
            <a:lvl9pPr marL="4114800" marR="0" lvl="8" indent="-228600" algn="l" rtl="0">
              <a:spcBef>
                <a:spcPts val="180"/>
              </a:spcBef>
              <a:spcAft>
                <a:spcPts val="0"/>
              </a:spcAft>
              <a:buClr>
                <a:schemeClr val="accent1"/>
              </a:buClr>
              <a:buSzPts val="450"/>
              <a:buFont typeface="Noto Sans Symbols"/>
              <a:buNone/>
              <a:defRPr sz="900" b="0" i="0" u="none" strike="noStrike" cap="none">
                <a:solidFill>
                  <a:schemeClr val="dk1"/>
                </a:solidFill>
                <a:latin typeface="Tahoma"/>
                <a:ea typeface="Tahoma"/>
                <a:cs typeface="Tahoma"/>
                <a:sym typeface="Tahoma"/>
              </a:defRPr>
            </a:lvl9pPr>
          </a:lstStyle>
          <a:p>
            <a:endParaRPr/>
          </a:p>
        </p:txBody>
      </p:sp>
      <p:sp>
        <p:nvSpPr>
          <p:cNvPr id="68" name="Google Shape;68;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69" name="Google Shape;69;p20"/>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2" name="Google Shape;72;p21"/>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3"/>
        <p:cNvGrpSpPr/>
        <p:nvPr/>
      </p:nvGrpSpPr>
      <p:grpSpPr>
        <a:xfrm>
          <a:off x="0" y="0"/>
          <a:ext cx="0" cy="0"/>
          <a:chOff x="0" y="0"/>
          <a:chExt cx="0" cy="0"/>
        </a:xfrm>
      </p:grpSpPr>
      <p:sp>
        <p:nvSpPr>
          <p:cNvPr id="74" name="Google Shape;74;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5" name="Google Shape;75;p2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6pPr>
            <a:lvl7pPr marL="3200400" marR="0" lvl="6"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7pPr>
            <a:lvl8pPr marL="3657600" marR="0" lvl="7"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8pPr>
            <a:lvl9pPr marL="4114800" marR="0" lvl="8"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9pPr>
          </a:lstStyle>
          <a:p>
            <a:endParaRPr/>
          </a:p>
        </p:txBody>
      </p:sp>
      <p:sp>
        <p:nvSpPr>
          <p:cNvPr id="76" name="Google Shape;76;p2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480"/>
              </a:spcBef>
              <a:spcAft>
                <a:spcPts val="0"/>
              </a:spcAft>
              <a:buClr>
                <a:schemeClr val="folHlink"/>
              </a:buClr>
              <a:buSzPts val="1440"/>
              <a:buFont typeface="Noto Sans Symbols"/>
              <a:buChar char="■"/>
              <a:defRPr sz="2400" b="0" i="0" u="none" strike="noStrike" cap="none">
                <a:solidFill>
                  <a:schemeClr val="dk1"/>
                </a:solidFill>
                <a:latin typeface="Tahoma"/>
                <a:ea typeface="Tahoma"/>
                <a:cs typeface="Tahoma"/>
                <a:sym typeface="Tahoma"/>
              </a:defRPr>
            </a:lvl1pPr>
            <a:lvl2pPr marL="914400" marR="0" lvl="1" indent="-298450" algn="l" rtl="0">
              <a:spcBef>
                <a:spcPts val="400"/>
              </a:spcBef>
              <a:spcAft>
                <a:spcPts val="0"/>
              </a:spcAft>
              <a:buClr>
                <a:schemeClr val="hlink"/>
              </a:buClr>
              <a:buSzPts val="1100"/>
              <a:buFont typeface="Noto Sans Symbols"/>
              <a:buChar char="■"/>
              <a:defRPr sz="2000" b="0" i="0" u="none" strike="noStrike" cap="none">
                <a:solidFill>
                  <a:schemeClr val="dk1"/>
                </a:solidFill>
                <a:latin typeface="Tahoma"/>
                <a:ea typeface="Tahoma"/>
                <a:cs typeface="Tahoma"/>
                <a:sym typeface="Tahoma"/>
              </a:defRPr>
            </a:lvl2pPr>
            <a:lvl3pPr marL="1371600" marR="0" lvl="2" indent="-285750" algn="l" rtl="0">
              <a:spcBef>
                <a:spcPts val="36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84480" algn="l" rtl="0">
              <a:spcBef>
                <a:spcPts val="320"/>
              </a:spcBef>
              <a:spcAft>
                <a:spcPts val="0"/>
              </a:spcAft>
              <a:buClr>
                <a:schemeClr val="accent2"/>
              </a:buClr>
              <a:buSzPts val="880"/>
              <a:buFont typeface="Noto Sans Symbols"/>
              <a:buChar char="■"/>
              <a:defRPr sz="1600" b="0" i="0" u="none" strike="noStrike" cap="none">
                <a:solidFill>
                  <a:schemeClr val="dk1"/>
                </a:solidFill>
                <a:latin typeface="Tahoma"/>
                <a:ea typeface="Tahoma"/>
                <a:cs typeface="Tahoma"/>
                <a:sym typeface="Tahoma"/>
              </a:defRPr>
            </a:lvl4pPr>
            <a:lvl5pPr marL="2286000" marR="0" lvl="4"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5pPr>
            <a:lvl6pPr marL="2743200" marR="0" lvl="5"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6pPr>
            <a:lvl7pPr marL="3200400" marR="0" lvl="6"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7pPr>
            <a:lvl8pPr marL="3657600" marR="0" lvl="7"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8pPr>
            <a:lvl9pPr marL="4114800" marR="0" lvl="8"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77" name="Google Shape;77;p2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6pPr>
            <a:lvl7pPr marL="3200400" marR="0" lvl="6"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7pPr>
            <a:lvl8pPr marL="3657600" marR="0" lvl="7"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8pPr>
            <a:lvl9pPr marL="4114800" marR="0" lvl="8"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9pPr>
          </a:lstStyle>
          <a:p>
            <a:endParaRPr/>
          </a:p>
        </p:txBody>
      </p:sp>
      <p:sp>
        <p:nvSpPr>
          <p:cNvPr id="78" name="Google Shape;78;p2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480"/>
              </a:spcBef>
              <a:spcAft>
                <a:spcPts val="0"/>
              </a:spcAft>
              <a:buClr>
                <a:schemeClr val="folHlink"/>
              </a:buClr>
              <a:buSzPts val="1440"/>
              <a:buFont typeface="Noto Sans Symbols"/>
              <a:buChar char="■"/>
              <a:defRPr sz="2400" b="0" i="0" u="none" strike="noStrike" cap="none">
                <a:solidFill>
                  <a:schemeClr val="dk1"/>
                </a:solidFill>
                <a:latin typeface="Tahoma"/>
                <a:ea typeface="Tahoma"/>
                <a:cs typeface="Tahoma"/>
                <a:sym typeface="Tahoma"/>
              </a:defRPr>
            </a:lvl1pPr>
            <a:lvl2pPr marL="914400" marR="0" lvl="1" indent="-298450" algn="l" rtl="0">
              <a:spcBef>
                <a:spcPts val="400"/>
              </a:spcBef>
              <a:spcAft>
                <a:spcPts val="0"/>
              </a:spcAft>
              <a:buClr>
                <a:schemeClr val="hlink"/>
              </a:buClr>
              <a:buSzPts val="1100"/>
              <a:buFont typeface="Noto Sans Symbols"/>
              <a:buChar char="■"/>
              <a:defRPr sz="2000" b="0" i="0" u="none" strike="noStrike" cap="none">
                <a:solidFill>
                  <a:schemeClr val="dk1"/>
                </a:solidFill>
                <a:latin typeface="Tahoma"/>
                <a:ea typeface="Tahoma"/>
                <a:cs typeface="Tahoma"/>
                <a:sym typeface="Tahoma"/>
              </a:defRPr>
            </a:lvl2pPr>
            <a:lvl3pPr marL="1371600" marR="0" lvl="2" indent="-285750" algn="l" rtl="0">
              <a:spcBef>
                <a:spcPts val="360"/>
              </a:spcBef>
              <a:spcAft>
                <a:spcPts val="0"/>
              </a:spcAft>
              <a:buClr>
                <a:schemeClr val="folHlink"/>
              </a:buClr>
              <a:buSzPts val="900"/>
              <a:buFont typeface="Noto Sans Symbols"/>
              <a:buChar char="■"/>
              <a:defRPr sz="1800" b="0" i="0" u="none" strike="noStrike" cap="none">
                <a:solidFill>
                  <a:schemeClr val="dk1"/>
                </a:solidFill>
                <a:latin typeface="Tahoma"/>
                <a:ea typeface="Tahoma"/>
                <a:cs typeface="Tahoma"/>
                <a:sym typeface="Tahoma"/>
              </a:defRPr>
            </a:lvl3pPr>
            <a:lvl4pPr marL="1828800" marR="0" lvl="3" indent="-284480" algn="l" rtl="0">
              <a:spcBef>
                <a:spcPts val="320"/>
              </a:spcBef>
              <a:spcAft>
                <a:spcPts val="0"/>
              </a:spcAft>
              <a:buClr>
                <a:schemeClr val="accent2"/>
              </a:buClr>
              <a:buSzPts val="880"/>
              <a:buFont typeface="Noto Sans Symbols"/>
              <a:buChar char="■"/>
              <a:defRPr sz="1600" b="0" i="0" u="none" strike="noStrike" cap="none">
                <a:solidFill>
                  <a:schemeClr val="dk1"/>
                </a:solidFill>
                <a:latin typeface="Tahoma"/>
                <a:ea typeface="Tahoma"/>
                <a:cs typeface="Tahoma"/>
                <a:sym typeface="Tahoma"/>
              </a:defRPr>
            </a:lvl4pPr>
            <a:lvl5pPr marL="2286000" marR="0" lvl="4"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5pPr>
            <a:lvl6pPr marL="2743200" marR="0" lvl="5"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6pPr>
            <a:lvl7pPr marL="3200400" marR="0" lvl="6"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7pPr>
            <a:lvl8pPr marL="3657600" marR="0" lvl="7"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8pPr>
            <a:lvl9pPr marL="4114800" marR="0" lvl="8" indent="-279400" algn="l" rtl="0">
              <a:spcBef>
                <a:spcPts val="320"/>
              </a:spcBef>
              <a:spcAft>
                <a:spcPts val="0"/>
              </a:spcAft>
              <a:buClr>
                <a:schemeClr val="accent1"/>
              </a:buClr>
              <a:buSzPts val="8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79" name="Google Shape;79;p22"/>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3" name="Google Shape;13;p3"/>
          <p:cNvSpPr txBox="1">
            <a:spLocks noGrp="1"/>
          </p:cNvSpPr>
          <p:nvPr>
            <p:ph type="body" idx="1"/>
          </p:nvPr>
        </p:nvSpPr>
        <p:spPr>
          <a:xfrm rot="5400000">
            <a:off x="604044" y="389731"/>
            <a:ext cx="5811838" cy="5762625"/>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82" name="Google Shape;82;p2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560"/>
              </a:spcBef>
              <a:spcAft>
                <a:spcPts val="0"/>
              </a:spcAft>
              <a:buClr>
                <a:schemeClr val="folHlink"/>
              </a:buClr>
              <a:buSzPts val="1680"/>
              <a:buFont typeface="Noto Sans Symbols"/>
              <a:buChar char="■"/>
              <a:defRPr sz="2800" b="0" i="0" u="none" strike="noStrike" cap="none">
                <a:solidFill>
                  <a:schemeClr val="dk1"/>
                </a:solidFill>
                <a:latin typeface="Tahoma"/>
                <a:ea typeface="Tahoma"/>
                <a:cs typeface="Tahoma"/>
                <a:sym typeface="Tahoma"/>
              </a:defRPr>
            </a:lvl1pPr>
            <a:lvl2pPr marL="914400" marR="0" lvl="1" indent="-312419" algn="l" rtl="0">
              <a:spcBef>
                <a:spcPts val="480"/>
              </a:spcBef>
              <a:spcAft>
                <a:spcPts val="0"/>
              </a:spcAft>
              <a:buClr>
                <a:schemeClr val="hlink"/>
              </a:buClr>
              <a:buSzPts val="1320"/>
              <a:buFont typeface="Noto Sans Symbols"/>
              <a:buChar char="■"/>
              <a:defRPr sz="2400" b="0" i="0" u="none" strike="noStrike" cap="none">
                <a:solidFill>
                  <a:schemeClr val="dk1"/>
                </a:solidFill>
                <a:latin typeface="Tahoma"/>
                <a:ea typeface="Tahoma"/>
                <a:cs typeface="Tahoma"/>
                <a:sym typeface="Tahoma"/>
              </a:defRPr>
            </a:lvl2pPr>
            <a:lvl3pPr marL="1371600" marR="0" lvl="2" indent="-292100" algn="l" rtl="0">
              <a:spcBef>
                <a:spcPts val="400"/>
              </a:spcBef>
              <a:spcAft>
                <a:spcPts val="0"/>
              </a:spcAft>
              <a:buClr>
                <a:schemeClr val="folHlink"/>
              </a:buClr>
              <a:buSzPts val="1000"/>
              <a:buFont typeface="Noto Sans Symbols"/>
              <a:buChar char="■"/>
              <a:defRPr sz="2000" b="0" i="0" u="none" strike="noStrike" cap="none">
                <a:solidFill>
                  <a:schemeClr val="dk1"/>
                </a:solidFill>
                <a:latin typeface="Tahoma"/>
                <a:ea typeface="Tahoma"/>
                <a:cs typeface="Tahoma"/>
                <a:sym typeface="Tahoma"/>
              </a:defRPr>
            </a:lvl3pPr>
            <a:lvl4pPr marL="1828800" marR="0" lvl="3" indent="-291464" algn="l" rtl="0">
              <a:spcBef>
                <a:spcPts val="360"/>
              </a:spcBef>
              <a:spcAft>
                <a:spcPts val="0"/>
              </a:spcAft>
              <a:buClr>
                <a:schemeClr val="accent2"/>
              </a:buClr>
              <a:buSzPts val="990"/>
              <a:buFont typeface="Noto Sans Symbols"/>
              <a:buChar char="■"/>
              <a:defRPr sz="1800" b="0" i="0" u="none" strike="noStrike" cap="none">
                <a:solidFill>
                  <a:schemeClr val="dk1"/>
                </a:solidFill>
                <a:latin typeface="Tahoma"/>
                <a:ea typeface="Tahoma"/>
                <a:cs typeface="Tahoma"/>
                <a:sym typeface="Tahoma"/>
              </a:defRPr>
            </a:lvl4pPr>
            <a:lvl5pPr marL="2286000" marR="0" lvl="4"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5pPr>
            <a:lvl6pPr marL="2743200" marR="0" lvl="5"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6pPr>
            <a:lvl7pPr marL="3200400" marR="0" lvl="6"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7pPr>
            <a:lvl8pPr marL="3657600" marR="0" lvl="7"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8pPr>
            <a:lvl9pPr marL="4114800" marR="0" lvl="8"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9pPr>
          </a:lstStyle>
          <a:p>
            <a:endParaRPr/>
          </a:p>
        </p:txBody>
      </p:sp>
      <p:sp>
        <p:nvSpPr>
          <p:cNvPr id="83" name="Google Shape;83;p2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560"/>
              </a:spcBef>
              <a:spcAft>
                <a:spcPts val="0"/>
              </a:spcAft>
              <a:buClr>
                <a:schemeClr val="folHlink"/>
              </a:buClr>
              <a:buSzPts val="1680"/>
              <a:buFont typeface="Noto Sans Symbols"/>
              <a:buChar char="■"/>
              <a:defRPr sz="2800" b="0" i="0" u="none" strike="noStrike" cap="none">
                <a:solidFill>
                  <a:schemeClr val="dk1"/>
                </a:solidFill>
                <a:latin typeface="Tahoma"/>
                <a:ea typeface="Tahoma"/>
                <a:cs typeface="Tahoma"/>
                <a:sym typeface="Tahoma"/>
              </a:defRPr>
            </a:lvl1pPr>
            <a:lvl2pPr marL="914400" marR="0" lvl="1" indent="-312419" algn="l" rtl="0">
              <a:spcBef>
                <a:spcPts val="480"/>
              </a:spcBef>
              <a:spcAft>
                <a:spcPts val="0"/>
              </a:spcAft>
              <a:buClr>
                <a:schemeClr val="hlink"/>
              </a:buClr>
              <a:buSzPts val="1320"/>
              <a:buFont typeface="Noto Sans Symbols"/>
              <a:buChar char="■"/>
              <a:defRPr sz="2400" b="0" i="0" u="none" strike="noStrike" cap="none">
                <a:solidFill>
                  <a:schemeClr val="dk1"/>
                </a:solidFill>
                <a:latin typeface="Tahoma"/>
                <a:ea typeface="Tahoma"/>
                <a:cs typeface="Tahoma"/>
                <a:sym typeface="Tahoma"/>
              </a:defRPr>
            </a:lvl2pPr>
            <a:lvl3pPr marL="1371600" marR="0" lvl="2" indent="-292100" algn="l" rtl="0">
              <a:spcBef>
                <a:spcPts val="400"/>
              </a:spcBef>
              <a:spcAft>
                <a:spcPts val="0"/>
              </a:spcAft>
              <a:buClr>
                <a:schemeClr val="folHlink"/>
              </a:buClr>
              <a:buSzPts val="1000"/>
              <a:buFont typeface="Noto Sans Symbols"/>
              <a:buChar char="■"/>
              <a:defRPr sz="2000" b="0" i="0" u="none" strike="noStrike" cap="none">
                <a:solidFill>
                  <a:schemeClr val="dk1"/>
                </a:solidFill>
                <a:latin typeface="Tahoma"/>
                <a:ea typeface="Tahoma"/>
                <a:cs typeface="Tahoma"/>
                <a:sym typeface="Tahoma"/>
              </a:defRPr>
            </a:lvl3pPr>
            <a:lvl4pPr marL="1828800" marR="0" lvl="3" indent="-291464" algn="l" rtl="0">
              <a:spcBef>
                <a:spcPts val="360"/>
              </a:spcBef>
              <a:spcAft>
                <a:spcPts val="0"/>
              </a:spcAft>
              <a:buClr>
                <a:schemeClr val="accent2"/>
              </a:buClr>
              <a:buSzPts val="990"/>
              <a:buFont typeface="Noto Sans Symbols"/>
              <a:buChar char="■"/>
              <a:defRPr sz="1800" b="0" i="0" u="none" strike="noStrike" cap="none">
                <a:solidFill>
                  <a:schemeClr val="dk1"/>
                </a:solidFill>
                <a:latin typeface="Tahoma"/>
                <a:ea typeface="Tahoma"/>
                <a:cs typeface="Tahoma"/>
                <a:sym typeface="Tahoma"/>
              </a:defRPr>
            </a:lvl4pPr>
            <a:lvl5pPr marL="2286000" marR="0" lvl="4"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5pPr>
            <a:lvl6pPr marL="2743200" marR="0" lvl="5"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6pPr>
            <a:lvl7pPr marL="3200400" marR="0" lvl="6"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7pPr>
            <a:lvl8pPr marL="3657600" marR="0" lvl="7"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8pPr>
            <a:lvl9pPr marL="4114800" marR="0" lvl="8" indent="-285750" algn="l" rtl="0">
              <a:spcBef>
                <a:spcPts val="360"/>
              </a:spcBef>
              <a:spcAft>
                <a:spcPts val="0"/>
              </a:spcAft>
              <a:buClr>
                <a:schemeClr val="accent1"/>
              </a:buClr>
              <a:buSzPts val="900"/>
              <a:buFont typeface="Noto Sans Symbols"/>
              <a:buChar char="■"/>
              <a:defRPr sz="1800" b="0" i="0" u="none" strike="noStrike" cap="none">
                <a:solidFill>
                  <a:schemeClr val="dk1"/>
                </a:solidFill>
                <a:latin typeface="Tahoma"/>
                <a:ea typeface="Tahoma"/>
                <a:cs typeface="Tahoma"/>
                <a:sym typeface="Tahoma"/>
              </a:defRPr>
            </a:lvl9pPr>
          </a:lstStyle>
          <a:p>
            <a:endParaRPr/>
          </a:p>
        </p:txBody>
      </p:sp>
      <p:sp>
        <p:nvSpPr>
          <p:cNvPr id="84" name="Google Shape;84;p23"/>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86" name="Google Shape;86;p2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87" name="Google Shape;87;p2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folHlink"/>
              </a:buClr>
              <a:buSzPts val="1200"/>
              <a:buFont typeface="Noto Sans Symbols"/>
              <a:buNone/>
              <a:defRPr sz="2000" b="0" i="0" u="none" strike="noStrike" cap="none">
                <a:solidFill>
                  <a:schemeClr val="dk1"/>
                </a:solidFill>
                <a:latin typeface="Tahoma"/>
                <a:ea typeface="Tahoma"/>
                <a:cs typeface="Tahoma"/>
                <a:sym typeface="Tahoma"/>
              </a:defRPr>
            </a:lvl1pPr>
            <a:lvl2pPr marL="914400" marR="0" lvl="1" indent="-228600" algn="l" rtl="0">
              <a:spcBef>
                <a:spcPts val="360"/>
              </a:spcBef>
              <a:spcAft>
                <a:spcPts val="0"/>
              </a:spcAft>
              <a:buClr>
                <a:schemeClr val="hlink"/>
              </a:buClr>
              <a:buSzPts val="990"/>
              <a:buFont typeface="Noto Sans Symbols"/>
              <a:buNone/>
              <a:defRPr sz="1800" b="0" i="0" u="none" strike="noStrike" cap="none">
                <a:solidFill>
                  <a:schemeClr val="dk1"/>
                </a:solidFill>
                <a:latin typeface="Tahoma"/>
                <a:ea typeface="Tahoma"/>
                <a:cs typeface="Tahoma"/>
                <a:sym typeface="Tahoma"/>
              </a:defRPr>
            </a:lvl2pPr>
            <a:lvl3pPr marL="1371600" marR="0" lvl="2" indent="-228600" algn="l" rtl="0">
              <a:spcBef>
                <a:spcPts val="320"/>
              </a:spcBef>
              <a:spcAft>
                <a:spcPts val="0"/>
              </a:spcAft>
              <a:buClr>
                <a:schemeClr val="folHlink"/>
              </a:buClr>
              <a:buSzPts val="800"/>
              <a:buFont typeface="Noto Sans Symbols"/>
              <a:buNone/>
              <a:defRPr sz="1600" b="0" i="0" u="none" strike="noStrike" cap="none">
                <a:solidFill>
                  <a:schemeClr val="dk1"/>
                </a:solidFill>
                <a:latin typeface="Tahoma"/>
                <a:ea typeface="Tahoma"/>
                <a:cs typeface="Tahoma"/>
                <a:sym typeface="Tahoma"/>
              </a:defRPr>
            </a:lvl3pPr>
            <a:lvl4pPr marL="1828800" marR="0" lvl="3" indent="-228600" algn="l" rtl="0">
              <a:spcBef>
                <a:spcPts val="280"/>
              </a:spcBef>
              <a:spcAft>
                <a:spcPts val="0"/>
              </a:spcAft>
              <a:buClr>
                <a:schemeClr val="accent2"/>
              </a:buClr>
              <a:buSzPts val="770"/>
              <a:buFont typeface="Noto Sans Symbols"/>
              <a:buNone/>
              <a:defRPr sz="1400" b="0" i="0" u="none" strike="noStrike" cap="none">
                <a:solidFill>
                  <a:schemeClr val="dk1"/>
                </a:solidFill>
                <a:latin typeface="Tahoma"/>
                <a:ea typeface="Tahoma"/>
                <a:cs typeface="Tahoma"/>
                <a:sym typeface="Tahoma"/>
              </a:defRPr>
            </a:lvl4pPr>
            <a:lvl5pPr marL="2286000" marR="0" lvl="4"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5pPr>
            <a:lvl6pPr marL="2743200" marR="0" lvl="5"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6pPr>
            <a:lvl7pPr marL="3200400" marR="0" lvl="6"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7pPr>
            <a:lvl8pPr marL="3657600" marR="0" lvl="7"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8pPr>
            <a:lvl9pPr marL="4114800" marR="0" lvl="8" indent="-228600" algn="l" rtl="0">
              <a:spcBef>
                <a:spcPts val="280"/>
              </a:spcBef>
              <a:spcAft>
                <a:spcPts val="0"/>
              </a:spcAft>
              <a:buClr>
                <a:schemeClr val="accent1"/>
              </a:buClr>
              <a:buSzPts val="700"/>
              <a:buFont typeface="Noto Sans Symbols"/>
              <a:buNone/>
              <a:defRPr sz="1400" b="0" i="0" u="none" strike="noStrike" cap="none">
                <a:solidFill>
                  <a:schemeClr val="dk1"/>
                </a:solidFill>
                <a:latin typeface="Tahoma"/>
                <a:ea typeface="Tahoma"/>
                <a:cs typeface="Tahoma"/>
                <a:sym typeface="Tahoma"/>
              </a:defRPr>
            </a:lvl9pPr>
          </a:lstStyle>
          <a:p>
            <a:endParaRPr/>
          </a:p>
        </p:txBody>
      </p:sp>
      <p:sp>
        <p:nvSpPr>
          <p:cNvPr id="88" name="Google Shape;88;p24"/>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9"/>
        <p:cNvGrpSpPr/>
        <p:nvPr/>
      </p:nvGrpSpPr>
      <p:grpSpPr>
        <a:xfrm>
          <a:off x="0" y="0"/>
          <a:ext cx="0" cy="0"/>
          <a:chOff x="0" y="0"/>
          <a:chExt cx="0" cy="0"/>
        </a:xfrm>
      </p:grpSpPr>
      <p:sp>
        <p:nvSpPr>
          <p:cNvPr id="90" name="Google Shape;90;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91" name="Google Shape;91;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92" name="Google Shape;92;p25"/>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9"/>
        <p:cNvGrpSpPr/>
        <p:nvPr/>
      </p:nvGrpSpPr>
      <p:grpSpPr>
        <a:xfrm>
          <a:off x="0" y="0"/>
          <a:ext cx="0" cy="0"/>
          <a:chOff x="0" y="0"/>
          <a:chExt cx="0" cy="0"/>
        </a:xfrm>
      </p:grpSpPr>
      <p:sp>
        <p:nvSpPr>
          <p:cNvPr id="110" name="Google Shape;110;p27"/>
          <p:cNvSpPr txBox="1">
            <a:spLocks noGrp="1"/>
          </p:cNvSpPr>
          <p:nvPr>
            <p:ph type="ctrTitle"/>
          </p:nvPr>
        </p:nvSpPr>
        <p:spPr>
          <a:xfrm>
            <a:off x="990600" y="1676400"/>
            <a:ext cx="7772400" cy="146208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11" name="Google Shape;111;p2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12" name="Google Shape;112;p27"/>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400" b="0" i="0">
                <a:solidFill>
                  <a:schemeClr val="lt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7"/>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7"/>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6" name="Google Shape;16;p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9" name="Google Shape;19;p5"/>
          <p:cNvSpPr>
            <a:spLocks noGrp="1"/>
          </p:cNvSpPr>
          <p:nvPr>
            <p:ph type="pic" idx="2"/>
          </p:nvPr>
        </p:nvSpPr>
        <p:spPr>
          <a:xfrm>
            <a:off x="3887788" y="987425"/>
            <a:ext cx="4629150" cy="4873625"/>
          </a:xfrm>
          <a:prstGeom prst="rect">
            <a:avLst/>
          </a:prstGeom>
          <a:noFill/>
          <a:ln>
            <a:noFill/>
          </a:ln>
        </p:spPr>
      </p:sp>
      <p:sp>
        <p:nvSpPr>
          <p:cNvPr id="20" name="Google Shape;20;p5"/>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20"/>
              </a:spcBef>
              <a:spcAft>
                <a:spcPts val="0"/>
              </a:spcAft>
              <a:buClr>
                <a:schemeClr val="folHlink"/>
              </a:buClr>
              <a:buSzPts val="960"/>
              <a:buFont typeface="Noto Sans Symbols"/>
              <a:buNone/>
              <a:defRPr sz="1600" b="0" i="0" u="none" strike="noStrike" cap="none">
                <a:solidFill>
                  <a:schemeClr val="dk1"/>
                </a:solidFill>
                <a:latin typeface="Tahoma"/>
                <a:ea typeface="Tahoma"/>
                <a:cs typeface="Tahoma"/>
                <a:sym typeface="Tahoma"/>
              </a:defRPr>
            </a:lvl1pPr>
            <a:lvl2pPr marL="914400" marR="0" lvl="1" indent="-228600" algn="l" rtl="0">
              <a:spcBef>
                <a:spcPts val="280"/>
              </a:spcBef>
              <a:spcAft>
                <a:spcPts val="0"/>
              </a:spcAft>
              <a:buClr>
                <a:schemeClr val="hlink"/>
              </a:buClr>
              <a:buSzPts val="770"/>
              <a:buFont typeface="Noto Sans Symbols"/>
              <a:buNone/>
              <a:defRPr sz="1400" b="0" i="0" u="none" strike="noStrike" cap="none">
                <a:solidFill>
                  <a:schemeClr val="dk1"/>
                </a:solidFill>
                <a:latin typeface="Tahoma"/>
                <a:ea typeface="Tahoma"/>
                <a:cs typeface="Tahoma"/>
                <a:sym typeface="Tahoma"/>
              </a:defRPr>
            </a:lvl2pPr>
            <a:lvl3pPr marL="1371600" marR="0" lvl="2" indent="-228600" algn="l" rtl="0">
              <a:spcBef>
                <a:spcPts val="240"/>
              </a:spcBef>
              <a:spcAft>
                <a:spcPts val="0"/>
              </a:spcAft>
              <a:buClr>
                <a:schemeClr val="folHlink"/>
              </a:buClr>
              <a:buSzPts val="600"/>
              <a:buFont typeface="Noto Sans Symbols"/>
              <a:buNone/>
              <a:defRPr sz="1200" b="0" i="0" u="none" strike="noStrike" cap="none">
                <a:solidFill>
                  <a:schemeClr val="dk1"/>
                </a:solidFill>
                <a:latin typeface="Tahoma"/>
                <a:ea typeface="Tahoma"/>
                <a:cs typeface="Tahoma"/>
                <a:sym typeface="Tahoma"/>
              </a:defRPr>
            </a:lvl3pPr>
            <a:lvl4pPr marL="1828800" marR="0" lvl="3" indent="-228600" algn="l" rtl="0">
              <a:spcBef>
                <a:spcPts val="200"/>
              </a:spcBef>
              <a:spcAft>
                <a:spcPts val="0"/>
              </a:spcAft>
              <a:buClr>
                <a:schemeClr val="accent2"/>
              </a:buClr>
              <a:buSzPts val="550"/>
              <a:buFont typeface="Noto Sans Symbols"/>
              <a:buNone/>
              <a:defRPr sz="1000" b="0" i="0" u="none" strike="noStrike" cap="none">
                <a:solidFill>
                  <a:schemeClr val="dk1"/>
                </a:solidFill>
                <a:latin typeface="Tahoma"/>
                <a:ea typeface="Tahoma"/>
                <a:cs typeface="Tahoma"/>
                <a:sym typeface="Tahoma"/>
              </a:defRPr>
            </a:lvl4pPr>
            <a:lvl5pPr marL="2286000" marR="0" lvl="4" indent="-228600" algn="l" rtl="0">
              <a:spcBef>
                <a:spcPts val="200"/>
              </a:spcBef>
              <a:spcAft>
                <a:spcPts val="0"/>
              </a:spcAft>
              <a:buClr>
                <a:schemeClr val="accent1"/>
              </a:buClr>
              <a:buSzPts val="500"/>
              <a:buFont typeface="Noto Sans Symbols"/>
              <a:buNone/>
              <a:defRPr sz="10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3" name="Google Shape;23;p6"/>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9pPr>
          </a:lstStyle>
          <a:p>
            <a:endParaRPr/>
          </a:p>
        </p:txBody>
      </p:sp>
      <p:sp>
        <p:nvSpPr>
          <p:cNvPr id="24" name="Google Shape;24;p6"/>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20"/>
              </a:spcBef>
              <a:spcAft>
                <a:spcPts val="0"/>
              </a:spcAft>
              <a:buClr>
                <a:schemeClr val="folHlink"/>
              </a:buClr>
              <a:buSzPts val="960"/>
              <a:buFont typeface="Noto Sans Symbols"/>
              <a:buNone/>
              <a:defRPr sz="1600" b="0" i="0" u="none" strike="noStrike" cap="none">
                <a:solidFill>
                  <a:schemeClr val="dk1"/>
                </a:solidFill>
                <a:latin typeface="Tahoma"/>
                <a:ea typeface="Tahoma"/>
                <a:cs typeface="Tahoma"/>
                <a:sym typeface="Tahoma"/>
              </a:defRPr>
            </a:lvl1pPr>
            <a:lvl2pPr marL="914400" marR="0" lvl="1" indent="-228600" algn="l" rtl="0">
              <a:spcBef>
                <a:spcPts val="280"/>
              </a:spcBef>
              <a:spcAft>
                <a:spcPts val="0"/>
              </a:spcAft>
              <a:buClr>
                <a:schemeClr val="hlink"/>
              </a:buClr>
              <a:buSzPts val="770"/>
              <a:buFont typeface="Noto Sans Symbols"/>
              <a:buNone/>
              <a:defRPr sz="1400" b="0" i="0" u="none" strike="noStrike" cap="none">
                <a:solidFill>
                  <a:schemeClr val="dk1"/>
                </a:solidFill>
                <a:latin typeface="Tahoma"/>
                <a:ea typeface="Tahoma"/>
                <a:cs typeface="Tahoma"/>
                <a:sym typeface="Tahoma"/>
              </a:defRPr>
            </a:lvl2pPr>
            <a:lvl3pPr marL="1371600" marR="0" lvl="2" indent="-228600" algn="l" rtl="0">
              <a:spcBef>
                <a:spcPts val="240"/>
              </a:spcBef>
              <a:spcAft>
                <a:spcPts val="0"/>
              </a:spcAft>
              <a:buClr>
                <a:schemeClr val="folHlink"/>
              </a:buClr>
              <a:buSzPts val="600"/>
              <a:buFont typeface="Noto Sans Symbols"/>
              <a:buNone/>
              <a:defRPr sz="1200" b="0" i="0" u="none" strike="noStrike" cap="none">
                <a:solidFill>
                  <a:schemeClr val="dk1"/>
                </a:solidFill>
                <a:latin typeface="Tahoma"/>
                <a:ea typeface="Tahoma"/>
                <a:cs typeface="Tahoma"/>
                <a:sym typeface="Tahoma"/>
              </a:defRPr>
            </a:lvl3pPr>
            <a:lvl4pPr marL="1828800" marR="0" lvl="3" indent="-228600" algn="l" rtl="0">
              <a:spcBef>
                <a:spcPts val="200"/>
              </a:spcBef>
              <a:spcAft>
                <a:spcPts val="0"/>
              </a:spcAft>
              <a:buClr>
                <a:schemeClr val="accent2"/>
              </a:buClr>
              <a:buSzPts val="550"/>
              <a:buFont typeface="Noto Sans Symbols"/>
              <a:buNone/>
              <a:defRPr sz="1000" b="0" i="0" u="none" strike="noStrike" cap="none">
                <a:solidFill>
                  <a:schemeClr val="dk1"/>
                </a:solidFill>
                <a:latin typeface="Tahoma"/>
                <a:ea typeface="Tahoma"/>
                <a:cs typeface="Tahoma"/>
                <a:sym typeface="Tahoma"/>
              </a:defRPr>
            </a:lvl4pPr>
            <a:lvl5pPr marL="2286000" marR="0" lvl="4" indent="-228600" algn="l" rtl="0">
              <a:spcBef>
                <a:spcPts val="200"/>
              </a:spcBef>
              <a:spcAft>
                <a:spcPts val="0"/>
              </a:spcAft>
              <a:buClr>
                <a:schemeClr val="accent1"/>
              </a:buClr>
              <a:buSzPts val="500"/>
              <a:buFont typeface="Noto Sans Symbols"/>
              <a:buNone/>
              <a:defRPr sz="10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9" name="Google Shape;29;p8"/>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9pPr>
          </a:lstStyle>
          <a:p>
            <a:endParaRPr/>
          </a:p>
        </p:txBody>
      </p:sp>
      <p:sp>
        <p:nvSpPr>
          <p:cNvPr id="30" name="Google Shape;30;p8"/>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31" name="Google Shape;31;p8"/>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9pPr>
          </a:lstStyle>
          <a:p>
            <a:endParaRPr/>
          </a:p>
        </p:txBody>
      </p:sp>
      <p:sp>
        <p:nvSpPr>
          <p:cNvPr id="32" name="Google Shape;32;p8"/>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5" name="Google Shape;35;p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36" name="Google Shape;36;p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60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9" name="Google Shape;39;p10"/>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80"/>
              </a:spcBef>
              <a:spcAft>
                <a:spcPts val="0"/>
              </a:spcAft>
              <a:buClr>
                <a:schemeClr val="folHlink"/>
              </a:buClr>
              <a:buSzPts val="1440"/>
              <a:buFont typeface="Noto Sans Symbols"/>
              <a:buNone/>
              <a:defRPr sz="2400" b="0"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0"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0"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0"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
        <p:cNvGrpSpPr/>
        <p:nvPr/>
      </p:nvGrpSpPr>
      <p:grpSpPr>
        <a:xfrm>
          <a:off x="0" y="0"/>
          <a:ext cx="0" cy="0"/>
          <a:chOff x="0" y="0"/>
          <a:chExt cx="0" cy="0"/>
        </a:xfrm>
      </p:grpSpPr>
      <p:sp>
        <p:nvSpPr>
          <p:cNvPr id="49" name="Google Shape;49;p15"/>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chemeClr val="dk1"/>
              </a:buClr>
              <a:buSzPts val="1200"/>
              <a:buFont typeface="Arial"/>
              <a:buNone/>
              <a:defRPr sz="1200" b="1" i="0" u="none">
                <a:solidFill>
                  <a:schemeClr val="dk1"/>
                </a:solidFill>
                <a:latin typeface="Arial"/>
                <a:ea typeface="Arial"/>
                <a:cs typeface="Arial"/>
                <a:sym typeface="Arial"/>
              </a:defRPr>
            </a:lvl9pPr>
          </a:lstStyle>
          <a:p>
            <a:pPr marL="0" lvl="0" indent="0" algn="l" rtl="0">
              <a:spcBef>
                <a:spcPts val="0"/>
              </a:spcBef>
              <a:spcAft>
                <a:spcPts val="0"/>
              </a:spcAft>
              <a:buNone/>
            </a:pPr>
            <a:r>
              <a:rPr lang="en-US"/>
              <a:t>2.</a:t>
            </a: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grpSp>
        <p:nvGrpSpPr>
          <p:cNvPr id="94" name="Google Shape;94;p26"/>
          <p:cNvGrpSpPr/>
          <p:nvPr/>
        </p:nvGrpSpPr>
        <p:grpSpPr>
          <a:xfrm>
            <a:off x="0" y="2438400"/>
            <a:ext cx="9009062" cy="1052512"/>
            <a:chOff x="0" y="1536"/>
            <a:chExt cx="5675" cy="663"/>
          </a:xfrm>
        </p:grpSpPr>
        <p:grpSp>
          <p:nvGrpSpPr>
            <p:cNvPr id="95" name="Google Shape;95;p26"/>
            <p:cNvGrpSpPr/>
            <p:nvPr/>
          </p:nvGrpSpPr>
          <p:grpSpPr>
            <a:xfrm>
              <a:off x="185" y="1604"/>
              <a:ext cx="449" cy="299"/>
              <a:chOff x="720" y="336"/>
              <a:chExt cx="624" cy="432"/>
            </a:xfrm>
          </p:grpSpPr>
          <p:sp>
            <p:nvSpPr>
              <p:cNvPr id="96" name="Google Shape;96;p26"/>
              <p:cNvSpPr txBox="1"/>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97" name="Google Shape;97;p26"/>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grpSp>
        <p:grpSp>
          <p:nvGrpSpPr>
            <p:cNvPr id="98" name="Google Shape;98;p26"/>
            <p:cNvGrpSpPr/>
            <p:nvPr/>
          </p:nvGrpSpPr>
          <p:grpSpPr>
            <a:xfrm>
              <a:off x="263" y="1870"/>
              <a:ext cx="466" cy="299"/>
              <a:chOff x="912" y="2640"/>
              <a:chExt cx="672" cy="432"/>
            </a:xfrm>
          </p:grpSpPr>
          <p:sp>
            <p:nvSpPr>
              <p:cNvPr id="99" name="Google Shape;99;p26"/>
              <p:cNvSpPr txBox="1"/>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00" name="Google Shape;100;p26"/>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grpSp>
        <p:sp>
          <p:nvSpPr>
            <p:cNvPr id="101" name="Google Shape;101;p26"/>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02" name="Google Shape;102;p26"/>
            <p:cNvSpPr txBox="1"/>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03" name="Google Shape;103;p26"/>
            <p:cNvSpPr txBox="1"/>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grpSp>
      <p:sp>
        <p:nvSpPr>
          <p:cNvPr id="104" name="Google Shape;104;p26"/>
          <p:cNvSpPr txBox="1"/>
          <p:nvPr/>
        </p:nvSpPr>
        <p:spPr>
          <a:xfrm>
            <a:off x="0" y="6553200"/>
            <a:ext cx="22098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McGraw-Hill</a:t>
            </a:r>
            <a:endParaRPr/>
          </a:p>
        </p:txBody>
      </p:sp>
      <p:sp>
        <p:nvSpPr>
          <p:cNvPr id="105" name="Google Shape;105;p26"/>
          <p:cNvSpPr txBox="1"/>
          <p:nvPr/>
        </p:nvSpPr>
        <p:spPr>
          <a:xfrm>
            <a:off x="4572000" y="6553200"/>
            <a:ext cx="4572000" cy="304800"/>
          </a:xfrm>
          <a:prstGeom prst="rect">
            <a:avLst/>
          </a:prstGeom>
          <a:noFill/>
          <a:ln>
            <a:noFill/>
          </a:ln>
        </p:spPr>
        <p:txBody>
          <a:bodyPr spcFirstLastPara="1" wrap="square" lIns="91425" tIns="45700" rIns="91425" bIns="45700" anchor="t" anchorCtr="0">
            <a:spAutoFit/>
          </a:bodyPr>
          <a:lstStyle/>
          <a:p>
            <a:pPr marL="0" marR="0" lvl="0" indent="-88900" algn="r"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The McGraw-Hill Companies, Inc., 2000</a:t>
            </a:r>
            <a:endParaRPr/>
          </a:p>
        </p:txBody>
      </p:sp>
      <p:sp>
        <p:nvSpPr>
          <p:cNvPr id="106" name="Google Shape;106;p26"/>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400" b="0" i="0" u="none">
                <a:solidFill>
                  <a:schemeClr val="lt2"/>
                </a:solidFill>
                <a:latin typeface="Tahoma"/>
                <a:ea typeface="Tahoma"/>
                <a:cs typeface="Tahoma"/>
                <a:sym typeface="Tahoma"/>
              </a:defRPr>
            </a:lvl1pPr>
            <a:lvl2pPr marR="0" lvl="1" algn="l" rtl="0">
              <a:lnSpc>
                <a:spcPct val="100000"/>
              </a:lnSpc>
              <a:spcBef>
                <a:spcPts val="0"/>
              </a:spcBef>
              <a:spcAft>
                <a:spcPts val="0"/>
              </a:spcAft>
              <a:buSzPts val="1400"/>
              <a:buNone/>
              <a:defRPr sz="3200" b="1"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1"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1"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1"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1"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1"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1"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1" i="1" u="none" strike="noStrike" cap="none">
                <a:solidFill>
                  <a:schemeClr val="dk1"/>
                </a:solidFill>
                <a:latin typeface="Arial"/>
                <a:ea typeface="Arial"/>
                <a:cs typeface="Arial"/>
                <a:sym typeface="Arial"/>
              </a:defRPr>
            </a:lvl9pPr>
          </a:lstStyle>
          <a:p>
            <a:endParaRPr/>
          </a:p>
        </p:txBody>
      </p:sp>
      <p:sp>
        <p:nvSpPr>
          <p:cNvPr id="107" name="Google Shape;107;p26"/>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200" b="1" i="1"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1"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1"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1"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1"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1"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1"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1"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1" i="1" u="none" strike="noStrike" cap="none">
                <a:solidFill>
                  <a:schemeClr val="dk1"/>
                </a:solidFill>
                <a:latin typeface="Arial"/>
                <a:ea typeface="Arial"/>
                <a:cs typeface="Arial"/>
                <a:sym typeface="Arial"/>
              </a:defRPr>
            </a:lvl9pPr>
          </a:lstStyle>
          <a:p>
            <a:endParaRPr/>
          </a:p>
        </p:txBody>
      </p:sp>
      <p:sp>
        <p:nvSpPr>
          <p:cNvPr id="108" name="Google Shape;108;p26"/>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8" descr="brandinglogo"/>
          <p:cNvPicPr preferRelativeResize="0"/>
          <p:nvPr/>
        </p:nvPicPr>
        <p:blipFill rotWithShape="1">
          <a:blip r:embed="rId3">
            <a:alphaModFix/>
          </a:blip>
          <a:srcRect/>
          <a:stretch/>
        </p:blipFill>
        <p:spPr>
          <a:xfrm>
            <a:off x="0" y="0"/>
            <a:ext cx="9144000" cy="533400"/>
          </a:xfrm>
          <a:prstGeom prst="rect">
            <a:avLst/>
          </a:prstGeom>
          <a:noFill/>
          <a:ln>
            <a:noFill/>
          </a:ln>
        </p:spPr>
      </p:pic>
      <p:sp>
        <p:nvSpPr>
          <p:cNvPr id="121" name="Google Shape;121;p28"/>
          <p:cNvSpPr txBox="1"/>
          <p:nvPr/>
        </p:nvSpPr>
        <p:spPr>
          <a:xfrm>
            <a:off x="187325" y="1524000"/>
            <a:ext cx="4156075" cy="8239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4800"/>
              <a:buFont typeface="Times"/>
              <a:buNone/>
            </a:pPr>
            <a:r>
              <a:rPr lang="en-US" sz="4800" b="1" i="1" u="none" strike="noStrike" cap="none">
                <a:solidFill>
                  <a:srgbClr val="FF0000"/>
                </a:solidFill>
                <a:latin typeface="Times"/>
                <a:ea typeface="Times"/>
                <a:cs typeface="Times"/>
                <a:sym typeface="Times"/>
              </a:rPr>
              <a:t>Chapter 2</a:t>
            </a:r>
            <a:endParaRPr/>
          </a:p>
        </p:txBody>
      </p:sp>
      <p:sp>
        <p:nvSpPr>
          <p:cNvPr id="122" name="Google Shape;122;p28"/>
          <p:cNvSpPr txBox="1"/>
          <p:nvPr/>
        </p:nvSpPr>
        <p:spPr>
          <a:xfrm>
            <a:off x="152400" y="3048000"/>
            <a:ext cx="4156075" cy="1570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800"/>
              <a:buFont typeface="Times"/>
              <a:buNone/>
            </a:pPr>
            <a:r>
              <a:rPr lang="en-US" sz="4800" b="1" i="1" u="none" strike="noStrike" cap="none">
                <a:solidFill>
                  <a:schemeClr val="dk1"/>
                </a:solidFill>
                <a:latin typeface="Times"/>
                <a:ea typeface="Times"/>
                <a:cs typeface="Times"/>
                <a:sym typeface="Times"/>
              </a:rPr>
              <a:t>Network</a:t>
            </a:r>
            <a:br>
              <a:rPr lang="en-US" sz="4800" b="1" i="1" u="none" strike="noStrike" cap="none">
                <a:solidFill>
                  <a:schemeClr val="dk1"/>
                </a:solidFill>
                <a:latin typeface="Times"/>
                <a:ea typeface="Times"/>
                <a:cs typeface="Times"/>
                <a:sym typeface="Times"/>
              </a:rPr>
            </a:br>
            <a:r>
              <a:rPr lang="en-US" sz="4800" b="1" i="1" u="none" strike="noStrike" cap="none">
                <a:solidFill>
                  <a:schemeClr val="dk1"/>
                </a:solidFill>
                <a:latin typeface="Times"/>
                <a:ea typeface="Times"/>
                <a:cs typeface="Times"/>
                <a:sym typeface="Times"/>
              </a:rPr>
              <a:t>Models</a:t>
            </a:r>
            <a:endParaRPr/>
          </a:p>
        </p:txBody>
      </p:sp>
      <p:pic>
        <p:nvPicPr>
          <p:cNvPr id="123" name="Google Shape;123;p28"/>
          <p:cNvPicPr preferRelativeResize="0"/>
          <p:nvPr/>
        </p:nvPicPr>
        <p:blipFill rotWithShape="1">
          <a:blip r:embed="rId4">
            <a:alphaModFix/>
          </a:blip>
          <a:srcRect/>
          <a:stretch/>
        </p:blipFill>
        <p:spPr>
          <a:xfrm>
            <a:off x="4419600" y="762000"/>
            <a:ext cx="4470400" cy="5765800"/>
          </a:xfrm>
          <a:prstGeom prst="rect">
            <a:avLst/>
          </a:prstGeom>
          <a:noFill/>
          <a:ln>
            <a:noFill/>
          </a:ln>
        </p:spPr>
      </p:pic>
      <p:sp>
        <p:nvSpPr>
          <p:cNvPr id="124" name="Google Shape;124;p28"/>
          <p:cNvSpPr txBox="1"/>
          <p:nvPr/>
        </p:nvSpPr>
        <p:spPr>
          <a:xfrm>
            <a:off x="0" y="6604000"/>
            <a:ext cx="9144000" cy="254000"/>
          </a:xfrm>
          <a:prstGeom prst="rect">
            <a:avLst/>
          </a:prstGeom>
          <a:noFill/>
          <a:ln>
            <a:noFill/>
          </a:ln>
        </p:spPr>
        <p:txBody>
          <a:bodyPr spcFirstLastPara="1" wrap="square" lIns="102825" tIns="51400" rIns="102825" bIns="51400" anchor="t" anchorCtr="0">
            <a:spAutoFit/>
          </a:bodyPr>
          <a:lstStyle/>
          <a:p>
            <a:pPr marL="0" marR="0" lvl="0" indent="0" algn="ctr" rtl="0">
              <a:lnSpc>
                <a:spcPct val="100000"/>
              </a:lnSpc>
              <a:spcBef>
                <a:spcPts val="0"/>
              </a:spcBef>
              <a:spcAft>
                <a:spcPts val="0"/>
              </a:spcAft>
              <a:buClr>
                <a:schemeClr val="dk1"/>
              </a:buClr>
              <a:buSzPts val="1000"/>
              <a:buFont typeface="Arial"/>
              <a:buNone/>
            </a:pPr>
            <a:r>
              <a:rPr lang="en-US" sz="1000" b="0" i="0" u="none" strike="noStrike" cap="none">
                <a:solidFill>
                  <a:schemeClr val="dk1"/>
                </a:solidFill>
                <a:latin typeface="Arial"/>
                <a:ea typeface="Arial"/>
                <a:cs typeface="Arial"/>
                <a:sym typeface="Arial"/>
              </a:rPr>
              <a:t>Copyright © The McGraw-Hill Companies, Inc. Permission required for reproduction or display.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10</a:t>
            </a:fld>
            <a:endParaRPr/>
          </a:p>
        </p:txBody>
      </p:sp>
      <p:sp>
        <p:nvSpPr>
          <p:cNvPr id="243" name="Google Shape;243;p37"/>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44" name="Google Shape;244;p3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45" name="Google Shape;245;p37"/>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46" name="Google Shape;246;p3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47" name="Google Shape;247;p3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48" name="Google Shape;248;p37"/>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49" name="Google Shape;249;p3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50" name="Google Shape;250;p37"/>
          <p:cNvSpPr txBox="1"/>
          <p:nvPr/>
        </p:nvSpPr>
        <p:spPr>
          <a:xfrm>
            <a:off x="1143000" y="0"/>
            <a:ext cx="5275262"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600"/>
              <a:buFont typeface="Times New Roman"/>
              <a:buNone/>
            </a:pPr>
            <a:r>
              <a:rPr lang="en-US" sz="3600" b="1" i="1" u="none">
                <a:solidFill>
                  <a:schemeClr val="hlink"/>
                </a:solidFill>
                <a:latin typeface="Times New Roman"/>
                <a:ea typeface="Times New Roman"/>
                <a:cs typeface="Times New Roman"/>
                <a:sym typeface="Times New Roman"/>
              </a:rPr>
              <a:t>2.1.3  Logical Connections</a:t>
            </a:r>
            <a:endParaRPr/>
          </a:p>
        </p:txBody>
      </p:sp>
      <p:sp>
        <p:nvSpPr>
          <p:cNvPr id="251" name="Google Shape;251;p37"/>
          <p:cNvSpPr txBox="1"/>
          <p:nvPr/>
        </p:nvSpPr>
        <p:spPr>
          <a:xfrm>
            <a:off x="381000" y="1293812"/>
            <a:ext cx="7924800" cy="440055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After following the above two principles, we can think about logical connection between each layer as shown in Figure 2.3. This means that we have layer-to-layer communication. Maria and Ann can think that there is a logical (imaginary) connection at each layer through which they can send the object created from that layer. We will see that the concept of logical connection will help us better understand the task of layering we encounter in data communication and networking.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11</a:t>
            </a:fld>
            <a:endParaRPr/>
          </a:p>
        </p:txBody>
      </p:sp>
      <p:sp>
        <p:nvSpPr>
          <p:cNvPr id="258" name="Google Shape;258;p38"/>
          <p:cNvSpPr txBox="1"/>
          <p:nvPr/>
        </p:nvSpPr>
        <p:spPr>
          <a:xfrm>
            <a:off x="152400" y="76200"/>
            <a:ext cx="8153400" cy="46196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a:buNone/>
            </a:pPr>
            <a:r>
              <a:rPr lang="en-US" sz="2400" b="1" i="1" u="none">
                <a:solidFill>
                  <a:srgbClr val="FF0000"/>
                </a:solidFill>
                <a:latin typeface="Times"/>
                <a:ea typeface="Times"/>
                <a:cs typeface="Times"/>
                <a:sym typeface="Times"/>
              </a:rPr>
              <a:t>Figure 2.3</a:t>
            </a:r>
            <a:r>
              <a:rPr lang="en-US" sz="2000" b="1" i="1" u="none">
                <a:solidFill>
                  <a:srgbClr val="0000CC"/>
                </a:solidFill>
                <a:latin typeface="Times"/>
                <a:ea typeface="Times"/>
                <a:cs typeface="Times"/>
                <a:sym typeface="Times"/>
              </a:rPr>
              <a:t>:  </a:t>
            </a:r>
            <a:r>
              <a:rPr lang="en-US" sz="2000" b="1" i="1" u="none">
                <a:solidFill>
                  <a:schemeClr val="dk1"/>
                </a:solidFill>
                <a:latin typeface="Times"/>
                <a:ea typeface="Times"/>
                <a:cs typeface="Times"/>
                <a:sym typeface="Times"/>
              </a:rPr>
              <a:t>Logical connection between peer layers</a:t>
            </a:r>
            <a:endParaRPr/>
          </a:p>
        </p:txBody>
      </p:sp>
      <p:pic>
        <p:nvPicPr>
          <p:cNvPr id="259" name="Google Shape;259;p38"/>
          <p:cNvPicPr preferRelativeResize="0"/>
          <p:nvPr/>
        </p:nvPicPr>
        <p:blipFill rotWithShape="1">
          <a:blip r:embed="rId3">
            <a:alphaModFix/>
          </a:blip>
          <a:srcRect/>
          <a:stretch/>
        </p:blipFill>
        <p:spPr>
          <a:xfrm>
            <a:off x="342900" y="1524000"/>
            <a:ext cx="8496300" cy="1193800"/>
          </a:xfrm>
          <a:prstGeom prst="rect">
            <a:avLst/>
          </a:prstGeom>
          <a:noFill/>
          <a:ln>
            <a:noFill/>
          </a:ln>
        </p:spPr>
      </p:pic>
      <p:pic>
        <p:nvPicPr>
          <p:cNvPr id="260" name="Google Shape;260;p38"/>
          <p:cNvPicPr preferRelativeResize="0"/>
          <p:nvPr/>
        </p:nvPicPr>
        <p:blipFill rotWithShape="1">
          <a:blip r:embed="rId4">
            <a:alphaModFix/>
          </a:blip>
          <a:srcRect/>
          <a:stretch/>
        </p:blipFill>
        <p:spPr>
          <a:xfrm>
            <a:off x="342900" y="3419475"/>
            <a:ext cx="8496300" cy="755650"/>
          </a:xfrm>
          <a:prstGeom prst="rect">
            <a:avLst/>
          </a:prstGeom>
          <a:noFill/>
          <a:ln>
            <a:noFill/>
          </a:ln>
        </p:spPr>
      </p:pic>
      <p:pic>
        <p:nvPicPr>
          <p:cNvPr id="261" name="Google Shape;261;p38"/>
          <p:cNvPicPr preferRelativeResize="0"/>
          <p:nvPr/>
        </p:nvPicPr>
        <p:blipFill rotWithShape="1">
          <a:blip r:embed="rId5">
            <a:alphaModFix/>
          </a:blip>
          <a:srcRect/>
          <a:stretch/>
        </p:blipFill>
        <p:spPr>
          <a:xfrm>
            <a:off x="342900" y="4876800"/>
            <a:ext cx="8496300" cy="676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500"/>
                                        <p:tgtEl>
                                          <p:spTgt spid="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0"/>
                                        </p:tgtEl>
                                        <p:attrNameLst>
                                          <p:attrName>style.visibility</p:attrName>
                                        </p:attrNameLst>
                                      </p:cBhvr>
                                      <p:to>
                                        <p:strVal val="visible"/>
                                      </p:to>
                                    </p:set>
                                    <p:animEffect transition="in" filter="fade">
                                      <p:cBhvr>
                                        <p:cTn id="12" dur="500"/>
                                        <p:tgtEl>
                                          <p:spTgt spid="2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1"/>
                                        </p:tgtEl>
                                        <p:attrNameLst>
                                          <p:attrName>style.visibility</p:attrName>
                                        </p:attrNameLst>
                                      </p:cBhvr>
                                      <p:to>
                                        <p:strVal val="visible"/>
                                      </p:to>
                                    </p:set>
                                    <p:animEffect transition="in" filter="fade">
                                      <p:cBhvr>
                                        <p:cTn id="17" dur="5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12</a:t>
            </a:fld>
            <a:endParaRPr/>
          </a:p>
        </p:txBody>
      </p:sp>
      <p:sp>
        <p:nvSpPr>
          <p:cNvPr id="268" name="Google Shape;268;p39"/>
          <p:cNvSpPr txBox="1"/>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69" name="Google Shape;269;p39"/>
          <p:cNvSpPr txBox="1"/>
          <p:nvPr/>
        </p:nvSpPr>
        <p:spPr>
          <a:xfrm>
            <a:off x="228600" y="406400"/>
            <a:ext cx="6315075" cy="1077912"/>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Clr>
                <a:schemeClr val="dk1"/>
              </a:buClr>
              <a:buSzPts val="3200"/>
              <a:buFont typeface="Times"/>
              <a:buNone/>
            </a:pPr>
            <a:r>
              <a:rPr lang="en-US" sz="3200" b="1" i="0" u="none" strike="noStrike" cap="none">
                <a:solidFill>
                  <a:schemeClr val="dk1"/>
                </a:solidFill>
                <a:latin typeface="Times"/>
                <a:ea typeface="Times"/>
                <a:cs typeface="Times"/>
                <a:sym typeface="Times"/>
              </a:rPr>
              <a:t>2-2   TCP/IP  PROTOCOL  SUITE</a:t>
            </a:r>
            <a:endParaRPr/>
          </a:p>
          <a:p>
            <a:pPr marL="0" marR="0" lvl="0" indent="0" algn="l" rtl="0">
              <a:lnSpc>
                <a:spcPct val="100000"/>
              </a:lnSpc>
              <a:spcBef>
                <a:spcPts val="0"/>
              </a:spcBef>
              <a:spcAft>
                <a:spcPts val="0"/>
              </a:spcAft>
              <a:buNone/>
            </a:pPr>
            <a:endParaRPr sz="3200" b="1" i="0" u="none" strike="noStrike" cap="none">
              <a:solidFill>
                <a:schemeClr val="dk1"/>
              </a:solidFill>
              <a:latin typeface="Times"/>
              <a:ea typeface="Times"/>
              <a:cs typeface="Times"/>
              <a:sym typeface="Times"/>
            </a:endParaRPr>
          </a:p>
        </p:txBody>
      </p:sp>
      <p:sp>
        <p:nvSpPr>
          <p:cNvPr id="270" name="Google Shape;270;p39"/>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71" name="Google Shape;271;p39"/>
          <p:cNvSpPr txBox="1"/>
          <p:nvPr/>
        </p:nvSpPr>
        <p:spPr>
          <a:xfrm>
            <a:off x="152400" y="1689100"/>
            <a:ext cx="8839200" cy="403183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Times"/>
              <a:buNone/>
            </a:pPr>
            <a:r>
              <a:rPr lang="en-US" sz="3200" b="1" i="1" u="none" dirty="0">
                <a:solidFill>
                  <a:srgbClr val="000000"/>
                </a:solidFill>
                <a:latin typeface="Times"/>
                <a:ea typeface="Times"/>
                <a:cs typeface="Times"/>
                <a:sym typeface="Times"/>
              </a:rPr>
              <a:t>A word we hear all the time when we talk about the Internet is protocol. A protocol defines the rules that both the sender and receiver and all intermediate devices need to follow to be able to communicate effectively. </a:t>
            </a:r>
            <a:r>
              <a:rPr lang="en-US" sz="3200" b="1" i="1" u="none" dirty="0">
                <a:solidFill>
                  <a:srgbClr val="00B0F0"/>
                </a:solidFill>
                <a:latin typeface="Times"/>
                <a:ea typeface="Times"/>
                <a:cs typeface="Times"/>
                <a:sym typeface="Times"/>
              </a:rPr>
              <a:t>When communication is simple, we may need only one simple protocol; when the communication is complex, we need a protocol at each layer, or protocol layering.</a:t>
            </a:r>
            <a:endParaRPr dirty="0">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13</a:t>
            </a:fld>
            <a:endParaRPr/>
          </a:p>
        </p:txBody>
      </p:sp>
      <p:sp>
        <p:nvSpPr>
          <p:cNvPr id="278" name="Google Shape;278;p40"/>
          <p:cNvSpPr txBox="1"/>
          <p:nvPr/>
        </p:nvSpPr>
        <p:spPr>
          <a:xfrm>
            <a:off x="152400" y="76200"/>
            <a:ext cx="8153400" cy="46196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a:buNone/>
            </a:pPr>
            <a:r>
              <a:rPr lang="en-US" sz="2400" b="1" i="1" u="none">
                <a:solidFill>
                  <a:srgbClr val="FF0000"/>
                </a:solidFill>
                <a:latin typeface="Times"/>
                <a:ea typeface="Times"/>
                <a:cs typeface="Times"/>
                <a:sym typeface="Times"/>
              </a:rPr>
              <a:t>Figure 2.4</a:t>
            </a:r>
            <a:r>
              <a:rPr lang="en-US" sz="2000" b="1" i="1" u="none">
                <a:solidFill>
                  <a:srgbClr val="0000CC"/>
                </a:solidFill>
                <a:latin typeface="Times"/>
                <a:ea typeface="Times"/>
                <a:cs typeface="Times"/>
                <a:sym typeface="Times"/>
              </a:rPr>
              <a:t>:  </a:t>
            </a:r>
            <a:r>
              <a:rPr lang="en-US" sz="2000" b="1" i="1" u="none">
                <a:solidFill>
                  <a:schemeClr val="dk1"/>
                </a:solidFill>
                <a:latin typeface="Times"/>
                <a:ea typeface="Times"/>
                <a:cs typeface="Times"/>
                <a:sym typeface="Times"/>
              </a:rPr>
              <a:t>Layers in the TCP/IP protocol suite</a:t>
            </a:r>
            <a:endParaRPr/>
          </a:p>
        </p:txBody>
      </p:sp>
      <p:pic>
        <p:nvPicPr>
          <p:cNvPr id="279" name="Google Shape;279;p40"/>
          <p:cNvPicPr preferRelativeResize="0"/>
          <p:nvPr/>
        </p:nvPicPr>
        <p:blipFill rotWithShape="1">
          <a:blip r:embed="rId3">
            <a:alphaModFix/>
          </a:blip>
          <a:srcRect/>
          <a:stretch/>
        </p:blipFill>
        <p:spPr>
          <a:xfrm>
            <a:off x="609600" y="990600"/>
            <a:ext cx="8266112" cy="536575"/>
          </a:xfrm>
          <a:prstGeom prst="rect">
            <a:avLst/>
          </a:prstGeom>
          <a:noFill/>
          <a:ln>
            <a:noFill/>
          </a:ln>
        </p:spPr>
      </p:pic>
      <p:pic>
        <p:nvPicPr>
          <p:cNvPr id="280" name="Google Shape;280;p40"/>
          <p:cNvPicPr preferRelativeResize="0"/>
          <p:nvPr/>
        </p:nvPicPr>
        <p:blipFill rotWithShape="1">
          <a:blip r:embed="rId4">
            <a:alphaModFix/>
          </a:blip>
          <a:srcRect/>
          <a:stretch/>
        </p:blipFill>
        <p:spPr>
          <a:xfrm>
            <a:off x="609600" y="1962150"/>
            <a:ext cx="8266112" cy="536575"/>
          </a:xfrm>
          <a:prstGeom prst="rect">
            <a:avLst/>
          </a:prstGeom>
          <a:noFill/>
          <a:ln>
            <a:noFill/>
          </a:ln>
        </p:spPr>
      </p:pic>
      <p:pic>
        <p:nvPicPr>
          <p:cNvPr id="281" name="Google Shape;281;p40"/>
          <p:cNvPicPr preferRelativeResize="0"/>
          <p:nvPr/>
        </p:nvPicPr>
        <p:blipFill rotWithShape="1">
          <a:blip r:embed="rId5">
            <a:alphaModFix/>
          </a:blip>
          <a:srcRect/>
          <a:stretch/>
        </p:blipFill>
        <p:spPr>
          <a:xfrm>
            <a:off x="609600" y="2933700"/>
            <a:ext cx="8266112" cy="536575"/>
          </a:xfrm>
          <a:prstGeom prst="rect">
            <a:avLst/>
          </a:prstGeom>
          <a:noFill/>
          <a:ln>
            <a:noFill/>
          </a:ln>
        </p:spPr>
      </p:pic>
      <p:pic>
        <p:nvPicPr>
          <p:cNvPr id="282" name="Google Shape;282;p40"/>
          <p:cNvPicPr preferRelativeResize="0"/>
          <p:nvPr/>
        </p:nvPicPr>
        <p:blipFill rotWithShape="1">
          <a:blip r:embed="rId6">
            <a:alphaModFix/>
          </a:blip>
          <a:srcRect/>
          <a:stretch/>
        </p:blipFill>
        <p:spPr>
          <a:xfrm>
            <a:off x="609600" y="3905250"/>
            <a:ext cx="8266112" cy="536575"/>
          </a:xfrm>
          <a:prstGeom prst="rect">
            <a:avLst/>
          </a:prstGeom>
          <a:noFill/>
          <a:ln>
            <a:noFill/>
          </a:ln>
        </p:spPr>
      </p:pic>
      <p:pic>
        <p:nvPicPr>
          <p:cNvPr id="283" name="Google Shape;283;p40"/>
          <p:cNvPicPr preferRelativeResize="0"/>
          <p:nvPr/>
        </p:nvPicPr>
        <p:blipFill rotWithShape="1">
          <a:blip r:embed="rId7">
            <a:alphaModFix/>
          </a:blip>
          <a:srcRect/>
          <a:stretch/>
        </p:blipFill>
        <p:spPr>
          <a:xfrm>
            <a:off x="609600" y="4876800"/>
            <a:ext cx="8266112" cy="536575"/>
          </a:xfrm>
          <a:prstGeom prst="rect">
            <a:avLst/>
          </a:prstGeom>
          <a:noFill/>
          <a:ln>
            <a:noFill/>
          </a:ln>
        </p:spPr>
      </p:pic>
      <p:pic>
        <p:nvPicPr>
          <p:cNvPr id="284" name="Google Shape;284;p40"/>
          <p:cNvPicPr preferRelativeResize="0"/>
          <p:nvPr/>
        </p:nvPicPr>
        <p:blipFill rotWithShape="1">
          <a:blip r:embed="rId8">
            <a:alphaModFix/>
          </a:blip>
          <a:srcRect/>
          <a:stretch/>
        </p:blipFill>
        <p:spPr>
          <a:xfrm>
            <a:off x="903287" y="5867400"/>
            <a:ext cx="6964362" cy="292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14</a:t>
            </a:fld>
            <a:endParaRPr/>
          </a:p>
        </p:txBody>
      </p:sp>
      <p:sp>
        <p:nvSpPr>
          <p:cNvPr id="291" name="Google Shape;291;p41"/>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92" name="Google Shape;292;p4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93" name="Google Shape;293;p41"/>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94" name="Google Shape;294;p4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95" name="Google Shape;295;p4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96" name="Google Shape;296;p41"/>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97" name="Google Shape;297;p4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98" name="Google Shape;298;p41"/>
          <p:cNvSpPr txBox="1"/>
          <p:nvPr/>
        </p:nvSpPr>
        <p:spPr>
          <a:xfrm>
            <a:off x="1143000" y="0"/>
            <a:ext cx="52451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600"/>
              <a:buFont typeface="Times New Roman"/>
              <a:buNone/>
            </a:pPr>
            <a:r>
              <a:rPr lang="en-US" sz="3600" b="1" i="1" u="none">
                <a:solidFill>
                  <a:schemeClr val="hlink"/>
                </a:solidFill>
                <a:latin typeface="Times New Roman"/>
                <a:ea typeface="Times New Roman"/>
                <a:cs typeface="Times New Roman"/>
                <a:sym typeface="Times New Roman"/>
              </a:rPr>
              <a:t>2.2.1 Layered Architecture</a:t>
            </a:r>
            <a:endParaRPr/>
          </a:p>
        </p:txBody>
      </p:sp>
      <p:sp>
        <p:nvSpPr>
          <p:cNvPr id="299" name="Google Shape;299;p41"/>
          <p:cNvSpPr txBox="1"/>
          <p:nvPr/>
        </p:nvSpPr>
        <p:spPr>
          <a:xfrm>
            <a:off x="381000" y="1293812"/>
            <a:ext cx="7924800" cy="2678112"/>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To show how the layers in the TCP/IP protocol suite are involved in communication between two hosts, we assume that we want to use the suite in a small internet made up of three LANs (links), each with a link-layer switch. We also assume that the links are connected by one router, as shown in Figure 2.5.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15</a:t>
            </a:fld>
            <a:endParaRPr/>
          </a:p>
        </p:txBody>
      </p:sp>
      <p:sp>
        <p:nvSpPr>
          <p:cNvPr id="306" name="Google Shape;306;p42"/>
          <p:cNvSpPr txBox="1"/>
          <p:nvPr/>
        </p:nvSpPr>
        <p:spPr>
          <a:xfrm>
            <a:off x="152400" y="76200"/>
            <a:ext cx="8153400" cy="40005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000"/>
              <a:buFont typeface="Times"/>
              <a:buNone/>
            </a:pPr>
            <a:r>
              <a:rPr lang="en-US" sz="2000" b="1" i="1" u="none">
                <a:solidFill>
                  <a:srgbClr val="FF0000"/>
                </a:solidFill>
                <a:latin typeface="Times"/>
                <a:ea typeface="Times"/>
                <a:cs typeface="Times"/>
                <a:sym typeface="Times"/>
              </a:rPr>
              <a:t>Figure 2.5</a:t>
            </a:r>
            <a:r>
              <a:rPr lang="en-US" sz="2000" b="1" i="1" u="none">
                <a:solidFill>
                  <a:srgbClr val="0000CC"/>
                </a:solidFill>
                <a:latin typeface="Times"/>
                <a:ea typeface="Times"/>
                <a:cs typeface="Times"/>
                <a:sym typeface="Times"/>
              </a:rPr>
              <a:t>:  </a:t>
            </a:r>
            <a:r>
              <a:rPr lang="en-US" sz="2000" b="1" i="1" u="none">
                <a:solidFill>
                  <a:schemeClr val="dk1"/>
                </a:solidFill>
                <a:latin typeface="Times"/>
                <a:ea typeface="Times"/>
                <a:cs typeface="Times"/>
                <a:sym typeface="Times"/>
              </a:rPr>
              <a:t>Communication through an internet</a:t>
            </a:r>
            <a:endParaRPr/>
          </a:p>
        </p:txBody>
      </p:sp>
      <p:pic>
        <p:nvPicPr>
          <p:cNvPr id="307" name="Google Shape;307;p42"/>
          <p:cNvPicPr preferRelativeResize="0"/>
          <p:nvPr/>
        </p:nvPicPr>
        <p:blipFill rotWithShape="1">
          <a:blip r:embed="rId3">
            <a:alphaModFix/>
          </a:blip>
          <a:srcRect/>
          <a:stretch/>
        </p:blipFill>
        <p:spPr>
          <a:xfrm>
            <a:off x="222250" y="1066800"/>
            <a:ext cx="8693150" cy="1889125"/>
          </a:xfrm>
          <a:prstGeom prst="rect">
            <a:avLst/>
          </a:prstGeom>
          <a:noFill/>
          <a:ln>
            <a:noFill/>
          </a:ln>
        </p:spPr>
      </p:pic>
      <p:pic>
        <p:nvPicPr>
          <p:cNvPr id="308" name="Google Shape;308;p42"/>
          <p:cNvPicPr preferRelativeResize="0"/>
          <p:nvPr/>
        </p:nvPicPr>
        <p:blipFill rotWithShape="1">
          <a:blip r:embed="rId4">
            <a:alphaModFix/>
          </a:blip>
          <a:srcRect/>
          <a:stretch/>
        </p:blipFill>
        <p:spPr>
          <a:xfrm>
            <a:off x="1363662" y="1447800"/>
            <a:ext cx="6484937" cy="1828800"/>
          </a:xfrm>
          <a:prstGeom prst="rect">
            <a:avLst/>
          </a:prstGeom>
          <a:noFill/>
          <a:ln>
            <a:noFill/>
          </a:ln>
        </p:spPr>
      </p:pic>
      <p:pic>
        <p:nvPicPr>
          <p:cNvPr id="309" name="Google Shape;309;p42"/>
          <p:cNvPicPr preferRelativeResize="0"/>
          <p:nvPr/>
        </p:nvPicPr>
        <p:blipFill rotWithShape="1">
          <a:blip r:embed="rId5">
            <a:alphaModFix/>
          </a:blip>
          <a:srcRect/>
          <a:stretch/>
        </p:blipFill>
        <p:spPr>
          <a:xfrm>
            <a:off x="1219200" y="4037012"/>
            <a:ext cx="6991350" cy="2363787"/>
          </a:xfrm>
          <a:prstGeom prst="rect">
            <a:avLst/>
          </a:prstGeom>
          <a:noFill/>
          <a:ln>
            <a:noFill/>
          </a:ln>
        </p:spPr>
      </p:pic>
      <p:pic>
        <p:nvPicPr>
          <p:cNvPr id="310" name="Google Shape;310;p42"/>
          <p:cNvPicPr preferRelativeResize="0"/>
          <p:nvPr/>
        </p:nvPicPr>
        <p:blipFill rotWithShape="1">
          <a:blip r:embed="rId6">
            <a:alphaModFix/>
          </a:blip>
          <a:srcRect/>
          <a:stretch/>
        </p:blipFill>
        <p:spPr>
          <a:xfrm>
            <a:off x="1222375" y="3689350"/>
            <a:ext cx="6958012" cy="3413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10"/>
                                        </p:tgtEl>
                                        <p:attrNameLst>
                                          <p:attrName>style.visibility</p:attrName>
                                        </p:attrNameLst>
                                      </p:cBhvr>
                                      <p:to>
                                        <p:strVal val="visible"/>
                                      </p:to>
                                    </p:set>
                                    <p:animEffect transition="in" filter="fade">
                                      <p:cBhvr>
                                        <p:cTn id="11" dur="500"/>
                                        <p:tgtEl>
                                          <p:spTgt spid="3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8"/>
                                        </p:tgtEl>
                                        <p:attrNameLst>
                                          <p:attrName>style.visibility</p:attrName>
                                        </p:attrNameLst>
                                      </p:cBhvr>
                                      <p:to>
                                        <p:strVal val="visible"/>
                                      </p:to>
                                    </p:set>
                                    <p:animEffect transition="in" filter="fade">
                                      <p:cBhvr>
                                        <p:cTn id="20" dur="325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16</a:t>
            </a:fld>
            <a:endParaRPr/>
          </a:p>
        </p:txBody>
      </p:sp>
      <p:sp>
        <p:nvSpPr>
          <p:cNvPr id="317" name="Google Shape;317;p43"/>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18" name="Google Shape;318;p4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19" name="Google Shape;319;p43"/>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20" name="Google Shape;320;p4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21" name="Google Shape;321;p4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22" name="Google Shape;322;p43"/>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23" name="Google Shape;323;p43"/>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24" name="Google Shape;324;p43"/>
          <p:cNvSpPr txBox="1"/>
          <p:nvPr/>
        </p:nvSpPr>
        <p:spPr>
          <a:xfrm>
            <a:off x="1143000" y="0"/>
            <a:ext cx="8093075"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600"/>
              <a:buFont typeface="Times New Roman"/>
              <a:buNone/>
            </a:pPr>
            <a:r>
              <a:rPr lang="en-US" sz="3600" b="1" i="1" u="none">
                <a:solidFill>
                  <a:schemeClr val="hlink"/>
                </a:solidFill>
                <a:latin typeface="Times New Roman"/>
                <a:ea typeface="Times New Roman"/>
                <a:cs typeface="Times New Roman"/>
                <a:sym typeface="Times New Roman"/>
              </a:rPr>
              <a:t>2.2.2 Layers in the TCP/IP Protocol Suite</a:t>
            </a:r>
            <a:endParaRPr/>
          </a:p>
        </p:txBody>
      </p:sp>
      <p:sp>
        <p:nvSpPr>
          <p:cNvPr id="325" name="Google Shape;325;p43"/>
          <p:cNvSpPr txBox="1"/>
          <p:nvPr/>
        </p:nvSpPr>
        <p:spPr>
          <a:xfrm>
            <a:off x="381000" y="1293812"/>
            <a:ext cx="7924800" cy="3108325"/>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After the above introduction, we briefly discuss the functions and duties of layers in the TCP/IP protocol suite. Each layer is discussed in detail in the next five parts of the book. To better understand the duties of each layer, we need to think about the logical connections between layers. Figure 2.6 shows logical connections in our simple internet.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17</a:t>
            </a:fld>
            <a:endParaRPr/>
          </a:p>
        </p:txBody>
      </p:sp>
      <p:sp>
        <p:nvSpPr>
          <p:cNvPr id="332" name="Google Shape;332;p44"/>
          <p:cNvSpPr txBox="1"/>
          <p:nvPr/>
        </p:nvSpPr>
        <p:spPr>
          <a:xfrm>
            <a:off x="152400" y="76200"/>
            <a:ext cx="8153400" cy="46196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a:buNone/>
            </a:pPr>
            <a:r>
              <a:rPr lang="en-US" sz="2400" b="1" i="1" u="none">
                <a:solidFill>
                  <a:srgbClr val="FF0000"/>
                </a:solidFill>
                <a:latin typeface="Times"/>
                <a:ea typeface="Times"/>
                <a:cs typeface="Times"/>
                <a:sym typeface="Times"/>
              </a:rPr>
              <a:t>Figure 2.6</a:t>
            </a:r>
            <a:r>
              <a:rPr lang="en-US" sz="2000" b="1" i="1" u="none">
                <a:solidFill>
                  <a:srgbClr val="0000CC"/>
                </a:solidFill>
                <a:latin typeface="Times"/>
                <a:ea typeface="Times"/>
                <a:cs typeface="Times"/>
                <a:sym typeface="Times"/>
              </a:rPr>
              <a:t>:  </a:t>
            </a:r>
            <a:r>
              <a:rPr lang="en-US" sz="2000" b="1" i="1" u="none">
                <a:solidFill>
                  <a:schemeClr val="dk1"/>
                </a:solidFill>
                <a:latin typeface="Times"/>
                <a:ea typeface="Times"/>
                <a:cs typeface="Times"/>
                <a:sym typeface="Times"/>
              </a:rPr>
              <a:t>Logical connections between layers in TCP/IP</a:t>
            </a:r>
            <a:endParaRPr/>
          </a:p>
        </p:txBody>
      </p:sp>
      <p:pic>
        <p:nvPicPr>
          <p:cNvPr id="333" name="Google Shape;333;p44"/>
          <p:cNvPicPr preferRelativeResize="0"/>
          <p:nvPr/>
        </p:nvPicPr>
        <p:blipFill rotWithShape="1">
          <a:blip r:embed="rId3">
            <a:alphaModFix/>
          </a:blip>
          <a:srcRect/>
          <a:stretch/>
        </p:blipFill>
        <p:spPr>
          <a:xfrm>
            <a:off x="1066800" y="4497387"/>
            <a:ext cx="7142162" cy="1217612"/>
          </a:xfrm>
          <a:prstGeom prst="rect">
            <a:avLst/>
          </a:prstGeom>
          <a:noFill/>
          <a:ln>
            <a:noFill/>
          </a:ln>
        </p:spPr>
      </p:pic>
      <p:pic>
        <p:nvPicPr>
          <p:cNvPr id="334" name="Google Shape;334;p44"/>
          <p:cNvPicPr preferRelativeResize="0"/>
          <p:nvPr/>
        </p:nvPicPr>
        <p:blipFill rotWithShape="1">
          <a:blip r:embed="rId4">
            <a:alphaModFix/>
          </a:blip>
          <a:srcRect/>
          <a:stretch/>
        </p:blipFill>
        <p:spPr>
          <a:xfrm>
            <a:off x="184150" y="1774825"/>
            <a:ext cx="8731250" cy="2339975"/>
          </a:xfrm>
          <a:prstGeom prst="rect">
            <a:avLst/>
          </a:prstGeom>
          <a:noFill/>
          <a:ln>
            <a:noFill/>
          </a:ln>
        </p:spPr>
      </p:pic>
      <p:pic>
        <p:nvPicPr>
          <p:cNvPr id="335" name="Google Shape;335;p44"/>
          <p:cNvPicPr preferRelativeResize="0"/>
          <p:nvPr/>
        </p:nvPicPr>
        <p:blipFill rotWithShape="1">
          <a:blip r:embed="rId5">
            <a:alphaModFix/>
          </a:blip>
          <a:srcRect/>
          <a:stretch/>
        </p:blipFill>
        <p:spPr>
          <a:xfrm>
            <a:off x="1662112" y="2668587"/>
            <a:ext cx="5818187" cy="176212"/>
          </a:xfrm>
          <a:prstGeom prst="rect">
            <a:avLst/>
          </a:prstGeom>
          <a:noFill/>
          <a:ln>
            <a:noFill/>
          </a:ln>
        </p:spPr>
      </p:pic>
      <p:pic>
        <p:nvPicPr>
          <p:cNvPr id="336" name="Google Shape;336;p44"/>
          <p:cNvPicPr preferRelativeResize="0"/>
          <p:nvPr/>
        </p:nvPicPr>
        <p:blipFill rotWithShape="1">
          <a:blip r:embed="rId5">
            <a:alphaModFix/>
          </a:blip>
          <a:srcRect/>
          <a:stretch/>
        </p:blipFill>
        <p:spPr>
          <a:xfrm>
            <a:off x="1662112" y="2362200"/>
            <a:ext cx="5818187" cy="176212"/>
          </a:xfrm>
          <a:prstGeom prst="rect">
            <a:avLst/>
          </a:prstGeom>
          <a:noFill/>
          <a:ln>
            <a:noFill/>
          </a:ln>
        </p:spPr>
      </p:pic>
      <p:pic>
        <p:nvPicPr>
          <p:cNvPr id="337" name="Google Shape;337;p44"/>
          <p:cNvPicPr preferRelativeResize="0"/>
          <p:nvPr/>
        </p:nvPicPr>
        <p:blipFill rotWithShape="1">
          <a:blip r:embed="rId5">
            <a:alphaModFix/>
          </a:blip>
          <a:srcRect/>
          <a:stretch/>
        </p:blipFill>
        <p:spPr>
          <a:xfrm>
            <a:off x="1676400" y="2971800"/>
            <a:ext cx="5818187" cy="176212"/>
          </a:xfrm>
          <a:prstGeom prst="rect">
            <a:avLst/>
          </a:prstGeom>
          <a:noFill/>
          <a:ln>
            <a:noFill/>
          </a:ln>
        </p:spPr>
      </p:pic>
      <p:pic>
        <p:nvPicPr>
          <p:cNvPr id="338" name="Google Shape;338;p44"/>
          <p:cNvPicPr preferRelativeResize="0"/>
          <p:nvPr/>
        </p:nvPicPr>
        <p:blipFill rotWithShape="1">
          <a:blip r:embed="rId6">
            <a:alphaModFix/>
          </a:blip>
          <a:srcRect/>
          <a:stretch/>
        </p:blipFill>
        <p:spPr>
          <a:xfrm>
            <a:off x="4813300" y="3300412"/>
            <a:ext cx="2692400" cy="174625"/>
          </a:xfrm>
          <a:prstGeom prst="rect">
            <a:avLst/>
          </a:prstGeom>
          <a:noFill/>
          <a:ln>
            <a:noFill/>
          </a:ln>
        </p:spPr>
      </p:pic>
      <p:pic>
        <p:nvPicPr>
          <p:cNvPr id="339" name="Google Shape;339;p44"/>
          <p:cNvPicPr preferRelativeResize="0"/>
          <p:nvPr/>
        </p:nvPicPr>
        <p:blipFill rotWithShape="1">
          <a:blip r:embed="rId7">
            <a:alphaModFix/>
          </a:blip>
          <a:srcRect/>
          <a:stretch/>
        </p:blipFill>
        <p:spPr>
          <a:xfrm>
            <a:off x="1676400" y="3300412"/>
            <a:ext cx="2690812" cy="174625"/>
          </a:xfrm>
          <a:prstGeom prst="rect">
            <a:avLst/>
          </a:prstGeom>
          <a:noFill/>
          <a:ln>
            <a:noFill/>
          </a:ln>
        </p:spPr>
      </p:pic>
      <p:pic>
        <p:nvPicPr>
          <p:cNvPr id="340" name="Google Shape;340;p44"/>
          <p:cNvPicPr preferRelativeResize="0"/>
          <p:nvPr/>
        </p:nvPicPr>
        <p:blipFill rotWithShape="1">
          <a:blip r:embed="rId8">
            <a:alphaModFix/>
          </a:blip>
          <a:srcRect/>
          <a:stretch/>
        </p:blipFill>
        <p:spPr>
          <a:xfrm>
            <a:off x="1689100" y="3657600"/>
            <a:ext cx="2690812" cy="176212"/>
          </a:xfrm>
          <a:prstGeom prst="rect">
            <a:avLst/>
          </a:prstGeom>
          <a:noFill/>
          <a:ln>
            <a:noFill/>
          </a:ln>
        </p:spPr>
      </p:pic>
      <p:pic>
        <p:nvPicPr>
          <p:cNvPr id="341" name="Google Shape;341;p44"/>
          <p:cNvPicPr preferRelativeResize="0"/>
          <p:nvPr/>
        </p:nvPicPr>
        <p:blipFill rotWithShape="1">
          <a:blip r:embed="rId8">
            <a:alphaModFix/>
          </a:blip>
          <a:srcRect/>
          <a:stretch/>
        </p:blipFill>
        <p:spPr>
          <a:xfrm>
            <a:off x="4814887" y="3657600"/>
            <a:ext cx="2690812" cy="176212"/>
          </a:xfrm>
          <a:prstGeom prst="rect">
            <a:avLst/>
          </a:prstGeom>
          <a:noFill/>
          <a:ln>
            <a:noFill/>
          </a:ln>
        </p:spPr>
      </p:pic>
      <p:sp>
        <p:nvSpPr>
          <p:cNvPr id="342" name="Google Shape;342;p44"/>
          <p:cNvSpPr txBox="1"/>
          <p:nvPr/>
        </p:nvSpPr>
        <p:spPr>
          <a:xfrm>
            <a:off x="2503487" y="1701800"/>
            <a:ext cx="4125912"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1" u="none">
                <a:solidFill>
                  <a:schemeClr val="dk1"/>
                </a:solidFill>
                <a:latin typeface="Arial"/>
                <a:ea typeface="Arial"/>
                <a:cs typeface="Arial"/>
                <a:sym typeface="Arial"/>
              </a:rPr>
              <a:t>Logical</a:t>
            </a:r>
            <a:r>
              <a:rPr lang="en-US" sz="3200" b="1" i="1" u="none">
                <a:solidFill>
                  <a:schemeClr val="dk1"/>
                </a:solidFill>
                <a:latin typeface="Arial"/>
                <a:ea typeface="Arial"/>
                <a:cs typeface="Arial"/>
                <a:sym typeface="Arial"/>
              </a:rPr>
              <a:t> connections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2"/>
                                        </p:tgtEl>
                                        <p:attrNameLst>
                                          <p:attrName>style.visibility</p:attrName>
                                        </p:attrNameLst>
                                      </p:cBhvr>
                                      <p:to>
                                        <p:strVal val="visible"/>
                                      </p:to>
                                    </p:set>
                                    <p:animEffect transition="in" filter="fade">
                                      <p:cBhvr>
                                        <p:cTn id="15" dur="2000"/>
                                        <p:tgtEl>
                                          <p:spTgt spid="34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6"/>
                                        </p:tgtEl>
                                        <p:attrNameLst>
                                          <p:attrName>style.visibility</p:attrName>
                                        </p:attrNameLst>
                                      </p:cBhvr>
                                      <p:to>
                                        <p:strVal val="visible"/>
                                      </p:to>
                                    </p:set>
                                    <p:animEffect transition="in" filter="fade">
                                      <p:cBhvr>
                                        <p:cTn id="20" dur="500"/>
                                        <p:tgtEl>
                                          <p:spTgt spid="33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5"/>
                                        </p:tgtEl>
                                        <p:attrNameLst>
                                          <p:attrName>style.visibility</p:attrName>
                                        </p:attrNameLst>
                                      </p:cBhvr>
                                      <p:to>
                                        <p:strVal val="visible"/>
                                      </p:to>
                                    </p:set>
                                    <p:animEffect transition="in" filter="fade">
                                      <p:cBhvr>
                                        <p:cTn id="25" dur="500"/>
                                        <p:tgtEl>
                                          <p:spTgt spid="33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37"/>
                                        </p:tgtEl>
                                        <p:attrNameLst>
                                          <p:attrName>style.visibility</p:attrName>
                                        </p:attrNameLst>
                                      </p:cBhvr>
                                      <p:to>
                                        <p:strVal val="visible"/>
                                      </p:to>
                                    </p:set>
                                    <p:animEffect transition="in" filter="fade">
                                      <p:cBhvr>
                                        <p:cTn id="30" dur="500"/>
                                        <p:tgtEl>
                                          <p:spTgt spid="33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39"/>
                                        </p:tgtEl>
                                        <p:attrNameLst>
                                          <p:attrName>style.visibility</p:attrName>
                                        </p:attrNameLst>
                                      </p:cBhvr>
                                      <p:to>
                                        <p:strVal val="visible"/>
                                      </p:to>
                                    </p:set>
                                    <p:animEffect transition="in" filter="fade">
                                      <p:cBhvr>
                                        <p:cTn id="35" dur="500"/>
                                        <p:tgtEl>
                                          <p:spTgt spid="33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38"/>
                                        </p:tgtEl>
                                        <p:attrNameLst>
                                          <p:attrName>style.visibility</p:attrName>
                                        </p:attrNameLst>
                                      </p:cBhvr>
                                      <p:to>
                                        <p:strVal val="visible"/>
                                      </p:to>
                                    </p:set>
                                    <p:animEffect transition="in" filter="fade">
                                      <p:cBhvr>
                                        <p:cTn id="40" dur="500"/>
                                        <p:tgtEl>
                                          <p:spTgt spid="33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40"/>
                                        </p:tgtEl>
                                        <p:attrNameLst>
                                          <p:attrName>style.visibility</p:attrName>
                                        </p:attrNameLst>
                                      </p:cBhvr>
                                      <p:to>
                                        <p:strVal val="visible"/>
                                      </p:to>
                                    </p:set>
                                    <p:animEffect transition="in" filter="fade">
                                      <p:cBhvr>
                                        <p:cTn id="45" dur="500"/>
                                        <p:tgtEl>
                                          <p:spTgt spid="34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41"/>
                                        </p:tgtEl>
                                        <p:attrNameLst>
                                          <p:attrName>style.visibility</p:attrName>
                                        </p:attrNameLst>
                                      </p:cBhvr>
                                      <p:to>
                                        <p:strVal val="visible"/>
                                      </p:to>
                                    </p:set>
                                    <p:animEffect transition="in" filter="fade">
                                      <p:cBhvr>
                                        <p:cTn id="50" dur="5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18</a:t>
            </a:fld>
            <a:endParaRPr/>
          </a:p>
        </p:txBody>
      </p:sp>
      <p:sp>
        <p:nvSpPr>
          <p:cNvPr id="349" name="Google Shape;349;p45"/>
          <p:cNvSpPr txBox="1"/>
          <p:nvPr/>
        </p:nvSpPr>
        <p:spPr>
          <a:xfrm>
            <a:off x="152400" y="76200"/>
            <a:ext cx="8153400" cy="46196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a:buNone/>
            </a:pPr>
            <a:r>
              <a:rPr lang="en-US" sz="2400" b="1" i="1" u="none">
                <a:solidFill>
                  <a:srgbClr val="FF0000"/>
                </a:solidFill>
                <a:latin typeface="Times"/>
                <a:ea typeface="Times"/>
                <a:cs typeface="Times"/>
                <a:sym typeface="Times"/>
              </a:rPr>
              <a:t>Figure 2.7</a:t>
            </a:r>
            <a:r>
              <a:rPr lang="en-US" sz="2000" b="1" i="1" u="none">
                <a:solidFill>
                  <a:srgbClr val="0000CC"/>
                </a:solidFill>
                <a:latin typeface="Times"/>
                <a:ea typeface="Times"/>
                <a:cs typeface="Times"/>
                <a:sym typeface="Times"/>
              </a:rPr>
              <a:t>:  </a:t>
            </a:r>
            <a:r>
              <a:rPr lang="en-US" sz="2000" b="1" i="1" u="none">
                <a:solidFill>
                  <a:schemeClr val="dk1"/>
                </a:solidFill>
                <a:latin typeface="Times"/>
                <a:ea typeface="Times"/>
                <a:cs typeface="Times"/>
                <a:sym typeface="Times"/>
              </a:rPr>
              <a:t>Identical objects in the TCP/IP protocol suite</a:t>
            </a:r>
            <a:endParaRPr/>
          </a:p>
        </p:txBody>
      </p:sp>
      <p:pic>
        <p:nvPicPr>
          <p:cNvPr id="350" name="Google Shape;350;p45"/>
          <p:cNvPicPr preferRelativeResize="0"/>
          <p:nvPr/>
        </p:nvPicPr>
        <p:blipFill rotWithShape="1">
          <a:blip r:embed="rId3">
            <a:alphaModFix/>
          </a:blip>
          <a:srcRect/>
          <a:stretch/>
        </p:blipFill>
        <p:spPr>
          <a:xfrm>
            <a:off x="381000" y="1916112"/>
            <a:ext cx="8161337" cy="3427412"/>
          </a:xfrm>
          <a:prstGeom prst="rect">
            <a:avLst/>
          </a:prstGeom>
          <a:noFill/>
          <a:ln>
            <a:noFill/>
          </a:ln>
        </p:spPr>
      </p:pic>
      <p:pic>
        <p:nvPicPr>
          <p:cNvPr id="351" name="Google Shape;351;p45"/>
          <p:cNvPicPr preferRelativeResize="0"/>
          <p:nvPr/>
        </p:nvPicPr>
        <p:blipFill rotWithShape="1">
          <a:blip r:embed="rId4">
            <a:alphaModFix/>
          </a:blip>
          <a:srcRect/>
          <a:stretch/>
        </p:blipFill>
        <p:spPr>
          <a:xfrm>
            <a:off x="1371600" y="2514600"/>
            <a:ext cx="6126162" cy="3179762"/>
          </a:xfrm>
          <a:prstGeom prst="rect">
            <a:avLst/>
          </a:prstGeom>
          <a:noFill/>
          <a:ln>
            <a:noFill/>
          </a:ln>
        </p:spPr>
      </p:pic>
      <p:pic>
        <p:nvPicPr>
          <p:cNvPr id="352" name="Google Shape;352;p45"/>
          <p:cNvPicPr preferRelativeResize="0"/>
          <p:nvPr/>
        </p:nvPicPr>
        <p:blipFill rotWithShape="1">
          <a:blip r:embed="rId5">
            <a:alphaModFix/>
          </a:blip>
          <a:srcRect/>
          <a:stretch/>
        </p:blipFill>
        <p:spPr>
          <a:xfrm>
            <a:off x="1549400" y="5154612"/>
            <a:ext cx="2663825" cy="103187"/>
          </a:xfrm>
          <a:prstGeom prst="rect">
            <a:avLst/>
          </a:prstGeom>
          <a:noFill/>
          <a:ln>
            <a:noFill/>
          </a:ln>
        </p:spPr>
      </p:pic>
      <p:pic>
        <p:nvPicPr>
          <p:cNvPr id="353" name="Google Shape;353;p45"/>
          <p:cNvPicPr preferRelativeResize="0"/>
          <p:nvPr/>
        </p:nvPicPr>
        <p:blipFill rotWithShape="1">
          <a:blip r:embed="rId5">
            <a:alphaModFix/>
          </a:blip>
          <a:srcRect/>
          <a:stretch/>
        </p:blipFill>
        <p:spPr>
          <a:xfrm>
            <a:off x="1549400" y="4343400"/>
            <a:ext cx="2663825" cy="103187"/>
          </a:xfrm>
          <a:prstGeom prst="rect">
            <a:avLst/>
          </a:prstGeom>
          <a:noFill/>
          <a:ln>
            <a:noFill/>
          </a:ln>
        </p:spPr>
      </p:pic>
      <p:pic>
        <p:nvPicPr>
          <p:cNvPr id="354" name="Google Shape;354;p45"/>
          <p:cNvPicPr preferRelativeResize="0"/>
          <p:nvPr/>
        </p:nvPicPr>
        <p:blipFill rotWithShape="1">
          <a:blip r:embed="rId5">
            <a:alphaModFix/>
          </a:blip>
          <a:srcRect/>
          <a:stretch/>
        </p:blipFill>
        <p:spPr>
          <a:xfrm>
            <a:off x="1549400" y="3810000"/>
            <a:ext cx="2663825" cy="103187"/>
          </a:xfrm>
          <a:prstGeom prst="rect">
            <a:avLst/>
          </a:prstGeom>
          <a:noFill/>
          <a:ln>
            <a:noFill/>
          </a:ln>
        </p:spPr>
      </p:pic>
      <p:pic>
        <p:nvPicPr>
          <p:cNvPr id="355" name="Google Shape;355;p45"/>
          <p:cNvPicPr preferRelativeResize="0"/>
          <p:nvPr/>
        </p:nvPicPr>
        <p:blipFill rotWithShape="1">
          <a:blip r:embed="rId5">
            <a:alphaModFix/>
          </a:blip>
          <a:srcRect/>
          <a:stretch/>
        </p:blipFill>
        <p:spPr>
          <a:xfrm>
            <a:off x="4786312" y="3810000"/>
            <a:ext cx="2663825" cy="103187"/>
          </a:xfrm>
          <a:prstGeom prst="rect">
            <a:avLst/>
          </a:prstGeom>
          <a:noFill/>
          <a:ln>
            <a:noFill/>
          </a:ln>
        </p:spPr>
      </p:pic>
      <p:pic>
        <p:nvPicPr>
          <p:cNvPr id="356" name="Google Shape;356;p45"/>
          <p:cNvPicPr preferRelativeResize="0"/>
          <p:nvPr/>
        </p:nvPicPr>
        <p:blipFill rotWithShape="1">
          <a:blip r:embed="rId5">
            <a:alphaModFix/>
          </a:blip>
          <a:srcRect/>
          <a:stretch/>
        </p:blipFill>
        <p:spPr>
          <a:xfrm>
            <a:off x="4786312" y="4343400"/>
            <a:ext cx="2663825" cy="103187"/>
          </a:xfrm>
          <a:prstGeom prst="rect">
            <a:avLst/>
          </a:prstGeom>
          <a:noFill/>
          <a:ln>
            <a:noFill/>
          </a:ln>
        </p:spPr>
      </p:pic>
      <p:pic>
        <p:nvPicPr>
          <p:cNvPr id="357" name="Google Shape;357;p45"/>
          <p:cNvPicPr preferRelativeResize="0"/>
          <p:nvPr/>
        </p:nvPicPr>
        <p:blipFill rotWithShape="1">
          <a:blip r:embed="rId5">
            <a:alphaModFix/>
          </a:blip>
          <a:srcRect/>
          <a:stretch/>
        </p:blipFill>
        <p:spPr>
          <a:xfrm>
            <a:off x="4786312" y="5154612"/>
            <a:ext cx="2663825" cy="103187"/>
          </a:xfrm>
          <a:prstGeom prst="rect">
            <a:avLst/>
          </a:prstGeom>
          <a:noFill/>
          <a:ln>
            <a:noFill/>
          </a:ln>
        </p:spPr>
      </p:pic>
      <p:pic>
        <p:nvPicPr>
          <p:cNvPr id="358" name="Google Shape;358;p45"/>
          <p:cNvPicPr preferRelativeResize="0"/>
          <p:nvPr/>
        </p:nvPicPr>
        <p:blipFill rotWithShape="1">
          <a:blip r:embed="rId6">
            <a:alphaModFix/>
          </a:blip>
          <a:srcRect/>
          <a:stretch/>
        </p:blipFill>
        <p:spPr>
          <a:xfrm>
            <a:off x="1651000" y="2528887"/>
            <a:ext cx="5672137" cy="103187"/>
          </a:xfrm>
          <a:prstGeom prst="rect">
            <a:avLst/>
          </a:prstGeom>
          <a:noFill/>
          <a:ln>
            <a:noFill/>
          </a:ln>
        </p:spPr>
      </p:pic>
      <p:pic>
        <p:nvPicPr>
          <p:cNvPr id="359" name="Google Shape;359;p45"/>
          <p:cNvPicPr preferRelativeResize="0"/>
          <p:nvPr/>
        </p:nvPicPr>
        <p:blipFill rotWithShape="1">
          <a:blip r:embed="rId6">
            <a:alphaModFix/>
          </a:blip>
          <a:srcRect/>
          <a:stretch/>
        </p:blipFill>
        <p:spPr>
          <a:xfrm>
            <a:off x="1651000" y="3048000"/>
            <a:ext cx="5672137" cy="103187"/>
          </a:xfrm>
          <a:prstGeom prst="rect">
            <a:avLst/>
          </a:prstGeom>
          <a:noFill/>
          <a:ln>
            <a:noFill/>
          </a:ln>
        </p:spPr>
      </p:pic>
      <p:pic>
        <p:nvPicPr>
          <p:cNvPr id="360" name="Google Shape;360;p45"/>
          <p:cNvPicPr preferRelativeResize="0"/>
          <p:nvPr/>
        </p:nvPicPr>
        <p:blipFill rotWithShape="1">
          <a:blip r:embed="rId7">
            <a:alphaModFix/>
          </a:blip>
          <a:srcRect/>
          <a:stretch/>
        </p:blipFill>
        <p:spPr>
          <a:xfrm>
            <a:off x="1676400" y="1152525"/>
            <a:ext cx="5434012" cy="219075"/>
          </a:xfrm>
          <a:prstGeom prst="rect">
            <a:avLst/>
          </a:prstGeom>
          <a:noFill/>
          <a:ln>
            <a:noFill/>
          </a:ln>
        </p:spPr>
      </p:pic>
      <p:sp>
        <p:nvSpPr>
          <p:cNvPr id="361" name="Google Shape;361;p45"/>
          <p:cNvSpPr txBox="1"/>
          <p:nvPr/>
        </p:nvSpPr>
        <p:spPr>
          <a:xfrm>
            <a:off x="3317875" y="2144712"/>
            <a:ext cx="23114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Identical objects (messages)</a:t>
            </a:r>
            <a:endParaRPr/>
          </a:p>
        </p:txBody>
      </p:sp>
      <p:sp>
        <p:nvSpPr>
          <p:cNvPr id="362" name="Google Shape;362;p45"/>
          <p:cNvSpPr txBox="1"/>
          <p:nvPr/>
        </p:nvSpPr>
        <p:spPr>
          <a:xfrm>
            <a:off x="2667000" y="2700337"/>
            <a:ext cx="3613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Identical objects (segment or user datagram)</a:t>
            </a:r>
            <a:endParaRPr/>
          </a:p>
        </p:txBody>
      </p:sp>
      <p:sp>
        <p:nvSpPr>
          <p:cNvPr id="363" name="Google Shape;363;p45"/>
          <p:cNvSpPr txBox="1"/>
          <p:nvPr/>
        </p:nvSpPr>
        <p:spPr>
          <a:xfrm>
            <a:off x="1725612" y="3463925"/>
            <a:ext cx="235743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Identical objects (datagram)</a:t>
            </a:r>
            <a:endParaRPr/>
          </a:p>
        </p:txBody>
      </p:sp>
      <p:sp>
        <p:nvSpPr>
          <p:cNvPr id="364" name="Google Shape;364;p45"/>
          <p:cNvSpPr txBox="1"/>
          <p:nvPr/>
        </p:nvSpPr>
        <p:spPr>
          <a:xfrm>
            <a:off x="1870075" y="4035425"/>
            <a:ext cx="2068512"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Identical objects (frame)</a:t>
            </a:r>
            <a:endParaRPr/>
          </a:p>
        </p:txBody>
      </p:sp>
      <p:sp>
        <p:nvSpPr>
          <p:cNvPr id="365" name="Google Shape;365;p45"/>
          <p:cNvSpPr txBox="1"/>
          <p:nvPr/>
        </p:nvSpPr>
        <p:spPr>
          <a:xfrm>
            <a:off x="1960562" y="4822825"/>
            <a:ext cx="18891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Identical objects (bits)</a:t>
            </a:r>
            <a:endParaRPr/>
          </a:p>
        </p:txBody>
      </p:sp>
      <p:sp>
        <p:nvSpPr>
          <p:cNvPr id="366" name="Google Shape;366;p45"/>
          <p:cNvSpPr txBox="1"/>
          <p:nvPr/>
        </p:nvSpPr>
        <p:spPr>
          <a:xfrm>
            <a:off x="4967287" y="3435350"/>
            <a:ext cx="23558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Identical objects (datagram)</a:t>
            </a:r>
            <a:endParaRPr/>
          </a:p>
        </p:txBody>
      </p:sp>
      <p:sp>
        <p:nvSpPr>
          <p:cNvPr id="367" name="Google Shape;367;p45"/>
          <p:cNvSpPr txBox="1"/>
          <p:nvPr/>
        </p:nvSpPr>
        <p:spPr>
          <a:xfrm>
            <a:off x="5111750" y="4035425"/>
            <a:ext cx="20669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Identical objects (frame)</a:t>
            </a:r>
            <a:endParaRPr/>
          </a:p>
        </p:txBody>
      </p:sp>
      <p:sp>
        <p:nvSpPr>
          <p:cNvPr id="368" name="Google Shape;368;p45"/>
          <p:cNvSpPr txBox="1"/>
          <p:nvPr/>
        </p:nvSpPr>
        <p:spPr>
          <a:xfrm>
            <a:off x="5200650" y="4800600"/>
            <a:ext cx="18891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Identical objects (bits)</a:t>
            </a:r>
            <a:endParaRPr/>
          </a:p>
        </p:txBody>
      </p:sp>
      <p:sp>
        <p:nvSpPr>
          <p:cNvPr id="2" name="TextBox 1"/>
          <p:cNvSpPr txBox="1"/>
          <p:nvPr/>
        </p:nvSpPr>
        <p:spPr>
          <a:xfrm>
            <a:off x="139532" y="505936"/>
            <a:ext cx="2464136" cy="738664"/>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Layer </a:t>
            </a:r>
            <a:r>
              <a:rPr lang="en-US" dirty="0" err="1" smtClean="0">
                <a:latin typeface="Times New Roman" panose="02020603050405020304" pitchFamily="18" charset="0"/>
                <a:cs typeface="Times New Roman" panose="02020603050405020304" pitchFamily="18" charset="0"/>
              </a:rPr>
              <a:t>Sortcut</a:t>
            </a:r>
            <a:r>
              <a:rPr lang="en-US" dirty="0" smtClean="0">
                <a:latin typeface="Times New Roman" panose="02020603050405020304" pitchFamily="18" charset="0"/>
                <a:cs typeface="Times New Roman" panose="02020603050405020304" pitchFamily="18" charset="0"/>
              </a:rPr>
              <a:t>:-PDNTA</a:t>
            </a:r>
          </a:p>
          <a:p>
            <a:r>
              <a:rPr lang="en-US" dirty="0" smtClean="0">
                <a:latin typeface="Times New Roman" panose="02020603050405020304" pitchFamily="18" charset="0"/>
                <a:cs typeface="Times New Roman" panose="02020603050405020304" pitchFamily="18" charset="0"/>
              </a:rPr>
              <a:t>Object:-BFDSM</a:t>
            </a:r>
          </a:p>
          <a:p>
            <a:r>
              <a:rPr lang="en-US" dirty="0" err="1" smtClean="0">
                <a:latin typeface="Times New Roman" panose="02020603050405020304" pitchFamily="18" charset="0"/>
                <a:cs typeface="Times New Roman" panose="02020603050405020304" pitchFamily="18" charset="0"/>
              </a:rPr>
              <a:t>Sortcut</a:t>
            </a:r>
            <a:r>
              <a:rPr lang="en-US" dirty="0" smtClean="0">
                <a:latin typeface="Times New Roman" panose="02020603050405020304" pitchFamily="18" charset="0"/>
                <a:cs typeface="Times New Roman" panose="02020603050405020304" pitchFamily="18" charset="0"/>
              </a:rPr>
              <a:t> original layer:-HNITA</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60"/>
                                        </p:tgtEl>
                                        <p:attrNameLst>
                                          <p:attrName>style.visibility</p:attrName>
                                        </p:attrNameLst>
                                      </p:cBhvr>
                                      <p:to>
                                        <p:strVal val="visible"/>
                                      </p:to>
                                    </p:set>
                                    <p:animEffect transition="in" filter="fade">
                                      <p:cBhvr>
                                        <p:cTn id="11" dur="2000"/>
                                        <p:tgtEl>
                                          <p:spTgt spid="36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51"/>
                                        </p:tgtEl>
                                        <p:attrNameLst>
                                          <p:attrName>style.visibility</p:attrName>
                                        </p:attrNameLst>
                                      </p:cBhvr>
                                      <p:to>
                                        <p:strVal val="visible"/>
                                      </p:to>
                                    </p:set>
                                    <p:animEffect transition="in" filter="fade">
                                      <p:cBhvr>
                                        <p:cTn id="16" dur="500"/>
                                        <p:tgtEl>
                                          <p:spTgt spid="35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61"/>
                                        </p:tgtEl>
                                        <p:attrNameLst>
                                          <p:attrName>style.visibility</p:attrName>
                                        </p:attrNameLst>
                                      </p:cBhvr>
                                      <p:to>
                                        <p:strVal val="visible"/>
                                      </p:to>
                                    </p:set>
                                    <p:animEffect transition="in" filter="fade">
                                      <p:cBhvr>
                                        <p:cTn id="21" dur="500"/>
                                        <p:tgtEl>
                                          <p:spTgt spid="361"/>
                                        </p:tgtEl>
                                      </p:cBhvr>
                                    </p:animEffect>
                                  </p:childTnLst>
                                </p:cTn>
                              </p:par>
                              <p:par>
                                <p:cTn id="22" presetID="10" presetClass="entr" presetSubtype="0" fill="hold" nodeType="withEffect">
                                  <p:stCondLst>
                                    <p:cond delay="0"/>
                                  </p:stCondLst>
                                  <p:childTnLst>
                                    <p:set>
                                      <p:cBhvr>
                                        <p:cTn id="23" dur="1" fill="hold">
                                          <p:stCondLst>
                                            <p:cond delay="0"/>
                                          </p:stCondLst>
                                        </p:cTn>
                                        <p:tgtEl>
                                          <p:spTgt spid="358"/>
                                        </p:tgtEl>
                                        <p:attrNameLst>
                                          <p:attrName>style.visibility</p:attrName>
                                        </p:attrNameLst>
                                      </p:cBhvr>
                                      <p:to>
                                        <p:strVal val="visible"/>
                                      </p:to>
                                    </p:set>
                                    <p:animEffect transition="in" filter="fade">
                                      <p:cBhvr>
                                        <p:cTn id="24" dur="500"/>
                                        <p:tgtEl>
                                          <p:spTgt spid="35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62"/>
                                        </p:tgtEl>
                                        <p:attrNameLst>
                                          <p:attrName>style.visibility</p:attrName>
                                        </p:attrNameLst>
                                      </p:cBhvr>
                                      <p:to>
                                        <p:strVal val="visible"/>
                                      </p:to>
                                    </p:set>
                                    <p:animEffect transition="in" filter="fade">
                                      <p:cBhvr>
                                        <p:cTn id="29" dur="500"/>
                                        <p:tgtEl>
                                          <p:spTgt spid="362"/>
                                        </p:tgtEl>
                                      </p:cBhvr>
                                    </p:animEffect>
                                  </p:childTnLst>
                                </p:cTn>
                              </p:par>
                              <p:par>
                                <p:cTn id="30" presetID="10" presetClass="entr" presetSubtype="0" fill="hold" nodeType="withEffect">
                                  <p:stCondLst>
                                    <p:cond delay="0"/>
                                  </p:stCondLst>
                                  <p:childTnLst>
                                    <p:set>
                                      <p:cBhvr>
                                        <p:cTn id="31" dur="1" fill="hold">
                                          <p:stCondLst>
                                            <p:cond delay="0"/>
                                          </p:stCondLst>
                                        </p:cTn>
                                        <p:tgtEl>
                                          <p:spTgt spid="359"/>
                                        </p:tgtEl>
                                        <p:attrNameLst>
                                          <p:attrName>style.visibility</p:attrName>
                                        </p:attrNameLst>
                                      </p:cBhvr>
                                      <p:to>
                                        <p:strVal val="visible"/>
                                      </p:to>
                                    </p:set>
                                    <p:animEffect transition="in" filter="fade">
                                      <p:cBhvr>
                                        <p:cTn id="32" dur="500"/>
                                        <p:tgtEl>
                                          <p:spTgt spid="3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4"/>
                                        </p:tgtEl>
                                        <p:attrNameLst>
                                          <p:attrName>style.visibility</p:attrName>
                                        </p:attrNameLst>
                                      </p:cBhvr>
                                      <p:to>
                                        <p:strVal val="visible"/>
                                      </p:to>
                                    </p:set>
                                    <p:animEffect transition="in" filter="fade">
                                      <p:cBhvr>
                                        <p:cTn id="37" dur="500"/>
                                        <p:tgtEl>
                                          <p:spTgt spid="354"/>
                                        </p:tgtEl>
                                      </p:cBhvr>
                                    </p:animEffect>
                                  </p:childTnLst>
                                </p:cTn>
                              </p:par>
                              <p:par>
                                <p:cTn id="38" presetID="10" presetClass="entr" presetSubtype="0" fill="hold" nodeType="withEffect">
                                  <p:stCondLst>
                                    <p:cond delay="0"/>
                                  </p:stCondLst>
                                  <p:childTnLst>
                                    <p:set>
                                      <p:cBhvr>
                                        <p:cTn id="39" dur="1" fill="hold">
                                          <p:stCondLst>
                                            <p:cond delay="0"/>
                                          </p:stCondLst>
                                        </p:cTn>
                                        <p:tgtEl>
                                          <p:spTgt spid="363"/>
                                        </p:tgtEl>
                                        <p:attrNameLst>
                                          <p:attrName>style.visibility</p:attrName>
                                        </p:attrNameLst>
                                      </p:cBhvr>
                                      <p:to>
                                        <p:strVal val="visible"/>
                                      </p:to>
                                    </p:set>
                                    <p:animEffect transition="in" filter="fade">
                                      <p:cBhvr>
                                        <p:cTn id="40" dur="500"/>
                                        <p:tgtEl>
                                          <p:spTgt spid="36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66"/>
                                        </p:tgtEl>
                                        <p:attrNameLst>
                                          <p:attrName>style.visibility</p:attrName>
                                        </p:attrNameLst>
                                      </p:cBhvr>
                                      <p:to>
                                        <p:strVal val="visible"/>
                                      </p:to>
                                    </p:set>
                                    <p:animEffect transition="in" filter="fade">
                                      <p:cBhvr>
                                        <p:cTn id="45" dur="500"/>
                                        <p:tgtEl>
                                          <p:spTgt spid="366"/>
                                        </p:tgtEl>
                                      </p:cBhvr>
                                    </p:animEffect>
                                  </p:childTnLst>
                                </p:cTn>
                              </p:par>
                              <p:par>
                                <p:cTn id="46" presetID="10" presetClass="entr" presetSubtype="0" fill="hold" nodeType="withEffect">
                                  <p:stCondLst>
                                    <p:cond delay="0"/>
                                  </p:stCondLst>
                                  <p:childTnLst>
                                    <p:set>
                                      <p:cBhvr>
                                        <p:cTn id="47" dur="1" fill="hold">
                                          <p:stCondLst>
                                            <p:cond delay="0"/>
                                          </p:stCondLst>
                                        </p:cTn>
                                        <p:tgtEl>
                                          <p:spTgt spid="355"/>
                                        </p:tgtEl>
                                        <p:attrNameLst>
                                          <p:attrName>style.visibility</p:attrName>
                                        </p:attrNameLst>
                                      </p:cBhvr>
                                      <p:to>
                                        <p:strVal val="visible"/>
                                      </p:to>
                                    </p:set>
                                    <p:animEffect transition="in" filter="fade">
                                      <p:cBhvr>
                                        <p:cTn id="48" dur="500"/>
                                        <p:tgtEl>
                                          <p:spTgt spid="35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64"/>
                                        </p:tgtEl>
                                        <p:attrNameLst>
                                          <p:attrName>style.visibility</p:attrName>
                                        </p:attrNameLst>
                                      </p:cBhvr>
                                      <p:to>
                                        <p:strVal val="visible"/>
                                      </p:to>
                                    </p:set>
                                    <p:animEffect transition="in" filter="fade">
                                      <p:cBhvr>
                                        <p:cTn id="53" dur="500"/>
                                        <p:tgtEl>
                                          <p:spTgt spid="364"/>
                                        </p:tgtEl>
                                      </p:cBhvr>
                                    </p:animEffect>
                                  </p:childTnLst>
                                </p:cTn>
                              </p:par>
                              <p:par>
                                <p:cTn id="54" presetID="10" presetClass="entr" presetSubtype="0" fill="hold" nodeType="withEffect">
                                  <p:stCondLst>
                                    <p:cond delay="0"/>
                                  </p:stCondLst>
                                  <p:childTnLst>
                                    <p:set>
                                      <p:cBhvr>
                                        <p:cTn id="55" dur="1" fill="hold">
                                          <p:stCondLst>
                                            <p:cond delay="0"/>
                                          </p:stCondLst>
                                        </p:cTn>
                                        <p:tgtEl>
                                          <p:spTgt spid="353"/>
                                        </p:tgtEl>
                                        <p:attrNameLst>
                                          <p:attrName>style.visibility</p:attrName>
                                        </p:attrNameLst>
                                      </p:cBhvr>
                                      <p:to>
                                        <p:strVal val="visible"/>
                                      </p:to>
                                    </p:set>
                                    <p:animEffect transition="in" filter="fade">
                                      <p:cBhvr>
                                        <p:cTn id="56" dur="500"/>
                                        <p:tgtEl>
                                          <p:spTgt spid="35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67"/>
                                        </p:tgtEl>
                                        <p:attrNameLst>
                                          <p:attrName>style.visibility</p:attrName>
                                        </p:attrNameLst>
                                      </p:cBhvr>
                                      <p:to>
                                        <p:strVal val="visible"/>
                                      </p:to>
                                    </p:set>
                                    <p:animEffect transition="in" filter="fade">
                                      <p:cBhvr>
                                        <p:cTn id="61" dur="500"/>
                                        <p:tgtEl>
                                          <p:spTgt spid="367"/>
                                        </p:tgtEl>
                                      </p:cBhvr>
                                    </p:animEffect>
                                  </p:childTnLst>
                                </p:cTn>
                              </p:par>
                              <p:par>
                                <p:cTn id="62" presetID="10" presetClass="entr" presetSubtype="0" fill="hold" nodeType="withEffect">
                                  <p:stCondLst>
                                    <p:cond delay="0"/>
                                  </p:stCondLst>
                                  <p:childTnLst>
                                    <p:set>
                                      <p:cBhvr>
                                        <p:cTn id="63" dur="1" fill="hold">
                                          <p:stCondLst>
                                            <p:cond delay="0"/>
                                          </p:stCondLst>
                                        </p:cTn>
                                        <p:tgtEl>
                                          <p:spTgt spid="356"/>
                                        </p:tgtEl>
                                        <p:attrNameLst>
                                          <p:attrName>style.visibility</p:attrName>
                                        </p:attrNameLst>
                                      </p:cBhvr>
                                      <p:to>
                                        <p:strVal val="visible"/>
                                      </p:to>
                                    </p:set>
                                    <p:animEffect transition="in" filter="fade">
                                      <p:cBhvr>
                                        <p:cTn id="64" dur="500"/>
                                        <p:tgtEl>
                                          <p:spTgt spid="35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52"/>
                                        </p:tgtEl>
                                        <p:attrNameLst>
                                          <p:attrName>style.visibility</p:attrName>
                                        </p:attrNameLst>
                                      </p:cBhvr>
                                      <p:to>
                                        <p:strVal val="visible"/>
                                      </p:to>
                                    </p:set>
                                    <p:animEffect transition="in" filter="fade">
                                      <p:cBhvr>
                                        <p:cTn id="69" dur="500"/>
                                        <p:tgtEl>
                                          <p:spTgt spid="352"/>
                                        </p:tgtEl>
                                      </p:cBhvr>
                                    </p:animEffect>
                                  </p:childTnLst>
                                </p:cTn>
                              </p:par>
                              <p:par>
                                <p:cTn id="70" presetID="10" presetClass="entr" presetSubtype="0" fill="hold" nodeType="withEffect">
                                  <p:stCondLst>
                                    <p:cond delay="0"/>
                                  </p:stCondLst>
                                  <p:childTnLst>
                                    <p:set>
                                      <p:cBhvr>
                                        <p:cTn id="71" dur="1" fill="hold">
                                          <p:stCondLst>
                                            <p:cond delay="0"/>
                                          </p:stCondLst>
                                        </p:cTn>
                                        <p:tgtEl>
                                          <p:spTgt spid="365"/>
                                        </p:tgtEl>
                                        <p:attrNameLst>
                                          <p:attrName>style.visibility</p:attrName>
                                        </p:attrNameLst>
                                      </p:cBhvr>
                                      <p:to>
                                        <p:strVal val="visible"/>
                                      </p:to>
                                    </p:set>
                                    <p:animEffect transition="in" filter="fade">
                                      <p:cBhvr>
                                        <p:cTn id="72" dur="500"/>
                                        <p:tgtEl>
                                          <p:spTgt spid="36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68"/>
                                        </p:tgtEl>
                                        <p:attrNameLst>
                                          <p:attrName>style.visibility</p:attrName>
                                        </p:attrNameLst>
                                      </p:cBhvr>
                                      <p:to>
                                        <p:strVal val="visible"/>
                                      </p:to>
                                    </p:set>
                                    <p:animEffect transition="in" filter="fade">
                                      <p:cBhvr>
                                        <p:cTn id="77" dur="500"/>
                                        <p:tgtEl>
                                          <p:spTgt spid="368"/>
                                        </p:tgtEl>
                                      </p:cBhvr>
                                    </p:animEffect>
                                  </p:childTnLst>
                                </p:cTn>
                              </p:par>
                              <p:par>
                                <p:cTn id="78" presetID="10" presetClass="entr" presetSubtype="0" fill="hold" nodeType="withEffect">
                                  <p:stCondLst>
                                    <p:cond delay="0"/>
                                  </p:stCondLst>
                                  <p:childTnLst>
                                    <p:set>
                                      <p:cBhvr>
                                        <p:cTn id="79" dur="1" fill="hold">
                                          <p:stCondLst>
                                            <p:cond delay="0"/>
                                          </p:stCondLst>
                                        </p:cTn>
                                        <p:tgtEl>
                                          <p:spTgt spid="357"/>
                                        </p:tgtEl>
                                        <p:attrNameLst>
                                          <p:attrName>style.visibility</p:attrName>
                                        </p:attrNameLst>
                                      </p:cBhvr>
                                      <p:to>
                                        <p:strVal val="visible"/>
                                      </p:to>
                                    </p:set>
                                    <p:animEffect transition="in" filter="fade">
                                      <p:cBhvr>
                                        <p:cTn id="80" dur="500"/>
                                        <p:tgtEl>
                                          <p:spTgt spid="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19</a:t>
            </a:fld>
            <a:endParaRPr/>
          </a:p>
        </p:txBody>
      </p:sp>
      <p:sp>
        <p:nvSpPr>
          <p:cNvPr id="375" name="Google Shape;375;p46"/>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76" name="Google Shape;376;p4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77" name="Google Shape;377;p46"/>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78" name="Google Shape;378;p4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79" name="Google Shape;379;p4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80" name="Google Shape;380;p46"/>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81" name="Google Shape;381;p4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82" name="Google Shape;382;p46"/>
          <p:cNvSpPr txBox="1"/>
          <p:nvPr/>
        </p:nvSpPr>
        <p:spPr>
          <a:xfrm>
            <a:off x="1143000" y="0"/>
            <a:ext cx="6378575"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600"/>
              <a:buFont typeface="Times New Roman"/>
              <a:buNone/>
            </a:pPr>
            <a:r>
              <a:rPr lang="en-US" sz="3600" b="1" i="1" u="none">
                <a:solidFill>
                  <a:schemeClr val="hlink"/>
                </a:solidFill>
                <a:latin typeface="Times New Roman"/>
                <a:ea typeface="Times New Roman"/>
                <a:cs typeface="Times New Roman"/>
                <a:sym typeface="Times New Roman"/>
              </a:rPr>
              <a:t>2.2.3  Description of Each Layer</a:t>
            </a:r>
            <a:endParaRPr/>
          </a:p>
        </p:txBody>
      </p:sp>
      <p:sp>
        <p:nvSpPr>
          <p:cNvPr id="383" name="Google Shape;383;p46"/>
          <p:cNvSpPr txBox="1"/>
          <p:nvPr/>
        </p:nvSpPr>
        <p:spPr>
          <a:xfrm>
            <a:off x="381000" y="1293812"/>
            <a:ext cx="7924800" cy="2246312"/>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dirty="0">
                <a:solidFill>
                  <a:schemeClr val="dk1"/>
                </a:solidFill>
                <a:latin typeface="Times New Roman"/>
                <a:ea typeface="Times New Roman"/>
                <a:cs typeface="Times New Roman"/>
                <a:sym typeface="Times New Roman"/>
              </a:rPr>
              <a:t>After understanding the concept of logical communication, we are ready to briefly discuss the duty of each layer. Our discussion in this chapter will be very brief, but we come back to the duty of each layer in next five parts of the book.</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31" name="Google Shape;131;p2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32" name="Google Shape;132;p29"/>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33" name="Google Shape;133;p2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34" name="Google Shape;134;p2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35" name="Google Shape;135;p29"/>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36" name="Google Shape;136;p2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37" name="Google Shape;137;p29"/>
          <p:cNvSpPr txBox="1"/>
          <p:nvPr/>
        </p:nvSpPr>
        <p:spPr>
          <a:xfrm>
            <a:off x="1066800" y="-76200"/>
            <a:ext cx="4186237"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600"/>
              <a:buFont typeface="Arial"/>
              <a:buNone/>
            </a:pPr>
            <a:r>
              <a:rPr lang="en-US" sz="3600" b="1" i="0" u="none">
                <a:solidFill>
                  <a:srgbClr val="FF0000"/>
                </a:solidFill>
                <a:latin typeface="Arial"/>
                <a:ea typeface="Arial"/>
                <a:cs typeface="Arial"/>
                <a:sym typeface="Arial"/>
              </a:rPr>
              <a:t>Chapter 2: Outline</a:t>
            </a:r>
            <a:endParaRPr/>
          </a:p>
        </p:txBody>
      </p:sp>
      <p:sp>
        <p:nvSpPr>
          <p:cNvPr id="138" name="Google Shape;138;p29"/>
          <p:cNvSpPr txBox="1"/>
          <p:nvPr/>
        </p:nvSpPr>
        <p:spPr>
          <a:xfrm>
            <a:off x="152400" y="1447800"/>
            <a:ext cx="8458200" cy="40386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FF0000"/>
              </a:buClr>
              <a:buSzPts val="4000"/>
              <a:buFont typeface="Times"/>
              <a:buNone/>
            </a:pPr>
            <a:r>
              <a:rPr lang="en-US" sz="4000" b="1" i="1" u="none">
                <a:solidFill>
                  <a:srgbClr val="FF0000"/>
                </a:solidFill>
                <a:latin typeface="Times"/>
                <a:ea typeface="Times"/>
                <a:cs typeface="Times"/>
                <a:sym typeface="Times"/>
              </a:rPr>
              <a:t>  2.1   </a:t>
            </a:r>
            <a:r>
              <a:rPr lang="en-US" sz="4000" b="1" i="1" u="none">
                <a:solidFill>
                  <a:schemeClr val="dk2"/>
                </a:solidFill>
                <a:latin typeface="Times"/>
                <a:ea typeface="Times"/>
                <a:cs typeface="Times"/>
                <a:sym typeface="Times"/>
              </a:rPr>
              <a:t>Protocol Layering</a:t>
            </a:r>
            <a:endParaRPr/>
          </a:p>
          <a:p>
            <a:pPr marL="0" marR="0" lvl="0" indent="0" algn="just" rtl="0">
              <a:lnSpc>
                <a:spcPct val="150000"/>
              </a:lnSpc>
              <a:spcBef>
                <a:spcPts val="0"/>
              </a:spcBef>
              <a:spcAft>
                <a:spcPts val="0"/>
              </a:spcAft>
              <a:buClr>
                <a:srgbClr val="FF0000"/>
              </a:buClr>
              <a:buSzPts val="4000"/>
              <a:buFont typeface="Times"/>
              <a:buNone/>
            </a:pPr>
            <a:r>
              <a:rPr lang="en-US" sz="4000" b="1" i="1" u="none">
                <a:solidFill>
                  <a:srgbClr val="FF0000"/>
                </a:solidFill>
                <a:latin typeface="Times"/>
                <a:ea typeface="Times"/>
                <a:cs typeface="Times"/>
                <a:sym typeface="Times"/>
              </a:rPr>
              <a:t>  2.2   </a:t>
            </a:r>
            <a:r>
              <a:rPr lang="en-US" sz="4000" b="1" i="1" u="none">
                <a:solidFill>
                  <a:schemeClr val="dk2"/>
                </a:solidFill>
                <a:latin typeface="Times"/>
                <a:ea typeface="Times"/>
                <a:cs typeface="Times"/>
                <a:sym typeface="Times"/>
              </a:rPr>
              <a:t>TCP/IP Protocol Suite</a:t>
            </a:r>
            <a:endParaRPr/>
          </a:p>
          <a:p>
            <a:pPr marL="0" marR="0" lvl="0" indent="0" algn="just" rtl="0">
              <a:lnSpc>
                <a:spcPct val="150000"/>
              </a:lnSpc>
              <a:spcBef>
                <a:spcPts val="0"/>
              </a:spcBef>
              <a:spcAft>
                <a:spcPts val="0"/>
              </a:spcAft>
              <a:buClr>
                <a:srgbClr val="FF0000"/>
              </a:buClr>
              <a:buSzPts val="4000"/>
              <a:buFont typeface="Times"/>
              <a:buNone/>
            </a:pPr>
            <a:r>
              <a:rPr lang="en-US" sz="4000" b="1" i="1" u="none">
                <a:solidFill>
                  <a:srgbClr val="FF0000"/>
                </a:solidFill>
                <a:latin typeface="Times"/>
                <a:ea typeface="Times"/>
                <a:cs typeface="Times"/>
                <a:sym typeface="Times"/>
              </a:rPr>
              <a:t>  2.3   </a:t>
            </a:r>
            <a:r>
              <a:rPr lang="en-US" sz="4000" b="1" i="1" u="none">
                <a:solidFill>
                  <a:schemeClr val="dk2"/>
                </a:solidFill>
                <a:latin typeface="Times"/>
                <a:ea typeface="Times"/>
                <a:cs typeface="Times"/>
                <a:sym typeface="Times"/>
              </a:rPr>
              <a:t>OSI Model</a:t>
            </a:r>
            <a:endParaRPr sz="2400" b="1" i="1" u="none">
              <a:solidFill>
                <a:srgbClr val="FF0000"/>
              </a:solidFill>
              <a:latin typeface="Times"/>
              <a:ea typeface="Times"/>
              <a:cs typeface="Times"/>
              <a:sym typeface="Times"/>
            </a:endParaRPr>
          </a:p>
          <a:p>
            <a:pPr marL="0" marR="0" lvl="0" indent="0" algn="just" rtl="0">
              <a:lnSpc>
                <a:spcPct val="150000"/>
              </a:lnSpc>
              <a:spcBef>
                <a:spcPts val="1200"/>
              </a:spcBef>
              <a:spcAft>
                <a:spcPts val="0"/>
              </a:spcAft>
              <a:buClr>
                <a:srgbClr val="FF0000"/>
              </a:buClr>
              <a:buSzPts val="2400"/>
              <a:buFont typeface="Palatino"/>
              <a:buNone/>
            </a:pPr>
            <a:r>
              <a:rPr lang="en-US" sz="2400" b="1" i="0" u="none">
                <a:solidFill>
                  <a:srgbClr val="FF0000"/>
                </a:solidFill>
                <a:latin typeface="Palatino"/>
                <a:ea typeface="Palatino"/>
                <a:cs typeface="Palatino"/>
                <a:sym typeface="Palatino"/>
              </a:rPr>
              <a:t/>
            </a:r>
            <a:br>
              <a:rPr lang="en-US" sz="2400" b="1" i="0" u="none">
                <a:solidFill>
                  <a:srgbClr val="FF0000"/>
                </a:solidFill>
                <a:latin typeface="Palatino"/>
                <a:ea typeface="Palatino"/>
                <a:cs typeface="Palatino"/>
                <a:sym typeface="Palatino"/>
              </a:rPr>
            </a:b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animEffect transition="in" filter="fade">
                                      <p:cBhvr>
                                        <p:cTn id="7" dur="500"/>
                                        <p:tgtEl>
                                          <p:spTgt spid="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
                                            <p:txEl>
                                              <p:pRg st="1" end="1"/>
                                            </p:txEl>
                                          </p:spTgt>
                                        </p:tgtEl>
                                        <p:attrNameLst>
                                          <p:attrName>style.visibility</p:attrName>
                                        </p:attrNameLst>
                                      </p:cBhvr>
                                      <p:to>
                                        <p:strVal val="visible"/>
                                      </p:to>
                                    </p:set>
                                    <p:animEffect transition="in" filter="fade">
                                      <p:cBhvr>
                                        <p:cTn id="12" dur="500"/>
                                        <p:tgtEl>
                                          <p:spTgt spid="1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
                                            <p:txEl>
                                              <p:pRg st="2" end="2"/>
                                            </p:txEl>
                                          </p:spTgt>
                                        </p:tgtEl>
                                        <p:attrNameLst>
                                          <p:attrName>style.visibility</p:attrName>
                                        </p:attrNameLst>
                                      </p:cBhvr>
                                      <p:to>
                                        <p:strVal val="visible"/>
                                      </p:to>
                                    </p:set>
                                    <p:animEffect transition="in" filter="fade">
                                      <p:cBhvr>
                                        <p:cTn id="17" dur="500"/>
                                        <p:tgtEl>
                                          <p:spTgt spid="1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8">
                                            <p:txEl>
                                              <p:pRg st="3" end="3"/>
                                            </p:txEl>
                                          </p:spTgt>
                                        </p:tgtEl>
                                        <p:attrNameLst>
                                          <p:attrName>style.visibility</p:attrName>
                                        </p:attrNameLst>
                                      </p:cBhvr>
                                      <p:to>
                                        <p:strVal val="visible"/>
                                      </p:to>
                                    </p:set>
                                    <p:animEffect transition="in" filter="fade">
                                      <p:cBhvr>
                                        <p:cTn id="22" dur="500"/>
                                        <p:tgtEl>
                                          <p:spTgt spid="1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20</a:t>
            </a:fld>
            <a:endParaRPr/>
          </a:p>
        </p:txBody>
      </p:sp>
      <p:sp>
        <p:nvSpPr>
          <p:cNvPr id="390" name="Google Shape;390;p47"/>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91" name="Google Shape;391;p4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92" name="Google Shape;392;p47"/>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93" name="Google Shape;393;p4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94" name="Google Shape;394;p4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95" name="Google Shape;395;p47"/>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96" name="Google Shape;396;p4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397" name="Google Shape;397;p47"/>
          <p:cNvSpPr txBox="1"/>
          <p:nvPr/>
        </p:nvSpPr>
        <p:spPr>
          <a:xfrm>
            <a:off x="1143000" y="0"/>
            <a:ext cx="7802562"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600"/>
              <a:buFont typeface="Times New Roman"/>
              <a:buNone/>
            </a:pPr>
            <a:r>
              <a:rPr lang="en-US" sz="3600" b="1" i="1" u="none">
                <a:solidFill>
                  <a:schemeClr val="hlink"/>
                </a:solidFill>
                <a:latin typeface="Times New Roman"/>
                <a:ea typeface="Times New Roman"/>
                <a:cs typeface="Times New Roman"/>
                <a:sym typeface="Times New Roman"/>
              </a:rPr>
              <a:t>2.2.4  Encapsulation and Decapsulation</a:t>
            </a:r>
            <a:endParaRPr/>
          </a:p>
        </p:txBody>
      </p:sp>
      <p:sp>
        <p:nvSpPr>
          <p:cNvPr id="398" name="Google Shape;398;p47"/>
          <p:cNvSpPr txBox="1"/>
          <p:nvPr/>
        </p:nvSpPr>
        <p:spPr>
          <a:xfrm>
            <a:off x="381000" y="1293812"/>
            <a:ext cx="7924800" cy="181610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One of the important concepts in protocol layering in the Internet is encapsulation/ decapsulation. Figure 2.8 shows this concept for the small internet in Figure 2.5.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21</a:t>
            </a:fld>
            <a:endParaRPr/>
          </a:p>
        </p:txBody>
      </p:sp>
      <p:sp>
        <p:nvSpPr>
          <p:cNvPr id="405" name="Google Shape;405;p48"/>
          <p:cNvSpPr txBox="1"/>
          <p:nvPr/>
        </p:nvSpPr>
        <p:spPr>
          <a:xfrm>
            <a:off x="152400" y="76200"/>
            <a:ext cx="8153400" cy="46196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a:buNone/>
            </a:pPr>
            <a:r>
              <a:rPr lang="en-US" sz="2400" b="1" i="1" u="none">
                <a:solidFill>
                  <a:srgbClr val="FF0000"/>
                </a:solidFill>
                <a:latin typeface="Times"/>
                <a:ea typeface="Times"/>
                <a:cs typeface="Times"/>
                <a:sym typeface="Times"/>
              </a:rPr>
              <a:t>Figure 2.8</a:t>
            </a:r>
            <a:r>
              <a:rPr lang="en-US" sz="2000" b="1" i="1" u="none">
                <a:solidFill>
                  <a:srgbClr val="0000CC"/>
                </a:solidFill>
                <a:latin typeface="Times"/>
                <a:ea typeface="Times"/>
                <a:cs typeface="Times"/>
                <a:sym typeface="Times"/>
              </a:rPr>
              <a:t>:  </a:t>
            </a:r>
            <a:r>
              <a:rPr lang="en-US" sz="2000" b="1" i="1" u="none">
                <a:solidFill>
                  <a:schemeClr val="dk1"/>
                </a:solidFill>
                <a:latin typeface="Times"/>
                <a:ea typeface="Times"/>
                <a:cs typeface="Times"/>
                <a:sym typeface="Times"/>
              </a:rPr>
              <a:t>Encapsulation / Decapsulation</a:t>
            </a:r>
            <a:endParaRPr/>
          </a:p>
        </p:txBody>
      </p:sp>
      <p:pic>
        <p:nvPicPr>
          <p:cNvPr id="406" name="Google Shape;406;p48"/>
          <p:cNvPicPr preferRelativeResize="0"/>
          <p:nvPr/>
        </p:nvPicPr>
        <p:blipFill rotWithShape="1">
          <a:blip r:embed="rId3">
            <a:alphaModFix/>
          </a:blip>
          <a:srcRect/>
          <a:stretch/>
        </p:blipFill>
        <p:spPr>
          <a:xfrm>
            <a:off x="1827212" y="3176587"/>
            <a:ext cx="860425" cy="2157412"/>
          </a:xfrm>
          <a:prstGeom prst="rect">
            <a:avLst/>
          </a:prstGeom>
          <a:noFill/>
          <a:ln>
            <a:noFill/>
          </a:ln>
        </p:spPr>
      </p:pic>
      <p:pic>
        <p:nvPicPr>
          <p:cNvPr id="407" name="Google Shape;407;p48"/>
          <p:cNvPicPr preferRelativeResize="0"/>
          <p:nvPr/>
        </p:nvPicPr>
        <p:blipFill rotWithShape="1">
          <a:blip r:embed="rId4">
            <a:alphaModFix/>
          </a:blip>
          <a:srcRect/>
          <a:stretch/>
        </p:blipFill>
        <p:spPr>
          <a:xfrm>
            <a:off x="6251575" y="3176587"/>
            <a:ext cx="1063625" cy="2157412"/>
          </a:xfrm>
          <a:prstGeom prst="rect">
            <a:avLst/>
          </a:prstGeom>
          <a:noFill/>
          <a:ln>
            <a:noFill/>
          </a:ln>
        </p:spPr>
      </p:pic>
      <p:pic>
        <p:nvPicPr>
          <p:cNvPr id="408" name="Google Shape;408;p48"/>
          <p:cNvPicPr preferRelativeResize="0"/>
          <p:nvPr/>
        </p:nvPicPr>
        <p:blipFill rotWithShape="1">
          <a:blip r:embed="rId5">
            <a:alphaModFix/>
          </a:blip>
          <a:srcRect/>
          <a:stretch/>
        </p:blipFill>
        <p:spPr>
          <a:xfrm>
            <a:off x="4143375" y="4084637"/>
            <a:ext cx="704850" cy="1249362"/>
          </a:xfrm>
          <a:prstGeom prst="rect">
            <a:avLst/>
          </a:prstGeom>
          <a:noFill/>
          <a:ln>
            <a:noFill/>
          </a:ln>
        </p:spPr>
      </p:pic>
      <p:pic>
        <p:nvPicPr>
          <p:cNvPr id="409" name="Google Shape;409;p48"/>
          <p:cNvPicPr preferRelativeResize="0"/>
          <p:nvPr/>
        </p:nvPicPr>
        <p:blipFill rotWithShape="1">
          <a:blip r:embed="rId6">
            <a:alphaModFix/>
          </a:blip>
          <a:srcRect/>
          <a:stretch/>
        </p:blipFill>
        <p:spPr>
          <a:xfrm>
            <a:off x="468312" y="4029075"/>
            <a:ext cx="1158875" cy="1055687"/>
          </a:xfrm>
          <a:prstGeom prst="rect">
            <a:avLst/>
          </a:prstGeom>
          <a:noFill/>
          <a:ln>
            <a:noFill/>
          </a:ln>
        </p:spPr>
      </p:pic>
      <p:pic>
        <p:nvPicPr>
          <p:cNvPr id="410" name="Google Shape;410;p48"/>
          <p:cNvPicPr preferRelativeResize="0"/>
          <p:nvPr/>
        </p:nvPicPr>
        <p:blipFill rotWithShape="1">
          <a:blip r:embed="rId7">
            <a:alphaModFix/>
          </a:blip>
          <a:srcRect/>
          <a:stretch/>
        </p:blipFill>
        <p:spPr>
          <a:xfrm>
            <a:off x="2971800" y="4470400"/>
            <a:ext cx="1104900" cy="538162"/>
          </a:xfrm>
          <a:prstGeom prst="rect">
            <a:avLst/>
          </a:prstGeom>
          <a:noFill/>
          <a:ln>
            <a:noFill/>
          </a:ln>
        </p:spPr>
      </p:pic>
      <p:pic>
        <p:nvPicPr>
          <p:cNvPr id="411" name="Google Shape;411;p48"/>
          <p:cNvPicPr preferRelativeResize="0"/>
          <p:nvPr/>
        </p:nvPicPr>
        <p:blipFill rotWithShape="1">
          <a:blip r:embed="rId8">
            <a:alphaModFix/>
          </a:blip>
          <a:srcRect/>
          <a:stretch/>
        </p:blipFill>
        <p:spPr>
          <a:xfrm>
            <a:off x="4953000" y="4475162"/>
            <a:ext cx="1090612" cy="487362"/>
          </a:xfrm>
          <a:prstGeom prst="rect">
            <a:avLst/>
          </a:prstGeom>
          <a:noFill/>
          <a:ln>
            <a:noFill/>
          </a:ln>
        </p:spPr>
      </p:pic>
      <p:pic>
        <p:nvPicPr>
          <p:cNvPr id="412" name="Google Shape;412;p48"/>
          <p:cNvPicPr preferRelativeResize="0"/>
          <p:nvPr/>
        </p:nvPicPr>
        <p:blipFill rotWithShape="1">
          <a:blip r:embed="rId9">
            <a:alphaModFix/>
          </a:blip>
          <a:srcRect/>
          <a:stretch/>
        </p:blipFill>
        <p:spPr>
          <a:xfrm>
            <a:off x="7315200" y="4017962"/>
            <a:ext cx="1135062" cy="1066800"/>
          </a:xfrm>
          <a:prstGeom prst="rect">
            <a:avLst/>
          </a:prstGeom>
          <a:noFill/>
          <a:ln>
            <a:noFill/>
          </a:ln>
        </p:spPr>
      </p:pic>
      <p:pic>
        <p:nvPicPr>
          <p:cNvPr id="413" name="Google Shape;413;p48"/>
          <p:cNvPicPr preferRelativeResize="0"/>
          <p:nvPr/>
        </p:nvPicPr>
        <p:blipFill rotWithShape="1">
          <a:blip r:embed="rId10">
            <a:alphaModFix/>
          </a:blip>
          <a:srcRect/>
          <a:stretch/>
        </p:blipFill>
        <p:spPr>
          <a:xfrm>
            <a:off x="2590800" y="1801812"/>
            <a:ext cx="3582987" cy="941387"/>
          </a:xfrm>
          <a:prstGeom prst="rect">
            <a:avLst/>
          </a:prstGeom>
          <a:noFill/>
          <a:ln>
            <a:noFill/>
          </a:ln>
        </p:spPr>
      </p:pic>
      <p:pic>
        <p:nvPicPr>
          <p:cNvPr id="414" name="Google Shape;414;p48"/>
          <p:cNvPicPr preferRelativeResize="0"/>
          <p:nvPr/>
        </p:nvPicPr>
        <p:blipFill rotWithShape="1">
          <a:blip r:embed="rId11">
            <a:alphaModFix/>
          </a:blip>
          <a:srcRect/>
          <a:stretch/>
        </p:blipFill>
        <p:spPr>
          <a:xfrm>
            <a:off x="2209800" y="3810000"/>
            <a:ext cx="4573587" cy="17319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
                                        </p:tgtEl>
                                        <p:attrNameLst>
                                          <p:attrName>style.visibility</p:attrName>
                                        </p:attrNameLst>
                                      </p:cBhvr>
                                      <p:to>
                                        <p:strVal val="visible"/>
                                      </p:to>
                                    </p:set>
                                    <p:animEffect transition="in" filter="fade">
                                      <p:cBhvr>
                                        <p:cTn id="15" dur="500"/>
                                        <p:tgtEl>
                                          <p:spTgt spid="40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0"/>
                                        </p:tgtEl>
                                        <p:attrNameLst>
                                          <p:attrName>style.visibility</p:attrName>
                                        </p:attrNameLst>
                                      </p:cBhvr>
                                      <p:to>
                                        <p:strVal val="visible"/>
                                      </p:to>
                                    </p:set>
                                    <p:animEffect transition="in" filter="fade">
                                      <p:cBhvr>
                                        <p:cTn id="20" dur="500"/>
                                        <p:tgtEl>
                                          <p:spTgt spid="4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1"/>
                                        </p:tgtEl>
                                        <p:attrNameLst>
                                          <p:attrName>style.visibility</p:attrName>
                                        </p:attrNameLst>
                                      </p:cBhvr>
                                      <p:to>
                                        <p:strVal val="visible"/>
                                      </p:to>
                                    </p:set>
                                    <p:animEffect transition="in" filter="fade">
                                      <p:cBhvr>
                                        <p:cTn id="25" dur="500"/>
                                        <p:tgtEl>
                                          <p:spTgt spid="4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2"/>
                                        </p:tgtEl>
                                        <p:attrNameLst>
                                          <p:attrName>style.visibility</p:attrName>
                                        </p:attrNameLst>
                                      </p:cBhvr>
                                      <p:to>
                                        <p:strVal val="visible"/>
                                      </p:to>
                                    </p:set>
                                    <p:animEffect transition="in" filter="fade">
                                      <p:cBhvr>
                                        <p:cTn id="30" dur="500"/>
                                        <p:tgtEl>
                                          <p:spTgt spid="4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14"/>
                                        </p:tgtEl>
                                        <p:attrNameLst>
                                          <p:attrName>style.visibility</p:attrName>
                                        </p:attrNameLst>
                                      </p:cBhvr>
                                      <p:to>
                                        <p:strVal val="visible"/>
                                      </p:to>
                                    </p:set>
                                    <p:animEffect transition="in" filter="fade">
                                      <p:cBhvr>
                                        <p:cTn id="35" dur="1500"/>
                                        <p:tgtEl>
                                          <p:spTgt spid="4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13"/>
                                        </p:tgtEl>
                                        <p:attrNameLst>
                                          <p:attrName>style.visibility</p:attrName>
                                        </p:attrNameLst>
                                      </p:cBhvr>
                                      <p:to>
                                        <p:strVal val="visible"/>
                                      </p:to>
                                    </p:set>
                                    <p:animEffect transition="in" filter="fade">
                                      <p:cBhvr>
                                        <p:cTn id="40" dur="1822"/>
                                        <p:tgtEl>
                                          <p:spTgt spid="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22</a:t>
            </a:fld>
            <a:endParaRPr/>
          </a:p>
        </p:txBody>
      </p:sp>
      <p:sp>
        <p:nvSpPr>
          <p:cNvPr id="421" name="Google Shape;421;p49"/>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22" name="Google Shape;422;p4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23" name="Google Shape;423;p49"/>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24" name="Google Shape;424;p4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25" name="Google Shape;425;p4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26" name="Google Shape;426;p49"/>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27" name="Google Shape;427;p4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28" name="Google Shape;428;p49"/>
          <p:cNvSpPr txBox="1"/>
          <p:nvPr/>
        </p:nvSpPr>
        <p:spPr>
          <a:xfrm>
            <a:off x="1143000" y="0"/>
            <a:ext cx="3335337"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600"/>
              <a:buFont typeface="Times New Roman"/>
              <a:buNone/>
            </a:pPr>
            <a:r>
              <a:rPr lang="en-US" sz="3600" b="1" i="1" u="none">
                <a:solidFill>
                  <a:schemeClr val="hlink"/>
                </a:solidFill>
                <a:latin typeface="Times New Roman"/>
                <a:ea typeface="Times New Roman"/>
                <a:cs typeface="Times New Roman"/>
                <a:sym typeface="Times New Roman"/>
              </a:rPr>
              <a:t>2.2.5 Addressing</a:t>
            </a:r>
            <a:endParaRPr/>
          </a:p>
        </p:txBody>
      </p:sp>
      <p:sp>
        <p:nvSpPr>
          <p:cNvPr id="429" name="Google Shape;429;p49"/>
          <p:cNvSpPr txBox="1"/>
          <p:nvPr/>
        </p:nvSpPr>
        <p:spPr>
          <a:xfrm>
            <a:off x="381000" y="1293812"/>
            <a:ext cx="7924800" cy="5262562"/>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dirty="0">
                <a:solidFill>
                  <a:schemeClr val="dk1"/>
                </a:solidFill>
                <a:latin typeface="Times New Roman"/>
                <a:ea typeface="Times New Roman"/>
                <a:cs typeface="Times New Roman"/>
                <a:sym typeface="Times New Roman"/>
              </a:rPr>
              <a:t>It is worth mentioning another concept related to protocol layering in the Internet, addressing. As we discussed before, we have logical communication between pairs of layers in this model. </a:t>
            </a:r>
            <a:r>
              <a:rPr lang="en-US" sz="2800" b="1" i="1" u="none" dirty="0">
                <a:solidFill>
                  <a:srgbClr val="00B0F0"/>
                </a:solidFill>
                <a:latin typeface="Times New Roman"/>
                <a:ea typeface="Times New Roman"/>
                <a:cs typeface="Times New Roman"/>
                <a:sym typeface="Times New Roman"/>
              </a:rPr>
              <a:t>Any communication that involves two parties needs two addresses: source address and destination address. Although it looks as if we need five pairs of addresses, one pair per layer, we normally have only four because the physical layer does not need addresses; the unit of data exchange at the physical layer is a bit, which definitely cannot have an address. </a:t>
            </a:r>
            <a:endParaRPr dirty="0">
              <a:solidFill>
                <a:srgbClr val="00B0F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23</a:t>
            </a:fld>
            <a:endParaRPr/>
          </a:p>
        </p:txBody>
      </p:sp>
      <p:sp>
        <p:nvSpPr>
          <p:cNvPr id="436" name="Google Shape;436;p50"/>
          <p:cNvSpPr txBox="1"/>
          <p:nvPr/>
        </p:nvSpPr>
        <p:spPr>
          <a:xfrm>
            <a:off x="152400" y="76200"/>
            <a:ext cx="8153400" cy="40005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000"/>
              <a:buFont typeface="Times"/>
              <a:buNone/>
            </a:pPr>
            <a:r>
              <a:rPr lang="en-US" sz="2000" b="1" i="1" u="none">
                <a:solidFill>
                  <a:srgbClr val="FF0000"/>
                </a:solidFill>
                <a:latin typeface="Times"/>
                <a:ea typeface="Times"/>
                <a:cs typeface="Times"/>
                <a:sym typeface="Times"/>
              </a:rPr>
              <a:t>Figure 2.9</a:t>
            </a:r>
            <a:r>
              <a:rPr lang="en-US" sz="2000" b="1" i="1" u="none">
                <a:solidFill>
                  <a:srgbClr val="0000CC"/>
                </a:solidFill>
                <a:latin typeface="Times"/>
                <a:ea typeface="Times"/>
                <a:cs typeface="Times"/>
                <a:sym typeface="Times"/>
              </a:rPr>
              <a:t>:  </a:t>
            </a:r>
            <a:r>
              <a:rPr lang="en-US" sz="2000" b="1" i="1" u="none">
                <a:solidFill>
                  <a:schemeClr val="dk1"/>
                </a:solidFill>
                <a:latin typeface="Times"/>
                <a:ea typeface="Times"/>
                <a:cs typeface="Times"/>
                <a:sym typeface="Times"/>
              </a:rPr>
              <a:t>Addressing in the TCP/IP protocol suite</a:t>
            </a:r>
            <a:endParaRPr/>
          </a:p>
        </p:txBody>
      </p:sp>
      <p:pic>
        <p:nvPicPr>
          <p:cNvPr id="437" name="Google Shape;437;p50"/>
          <p:cNvPicPr preferRelativeResize="0"/>
          <p:nvPr/>
        </p:nvPicPr>
        <p:blipFill rotWithShape="1">
          <a:blip r:embed="rId3">
            <a:alphaModFix/>
          </a:blip>
          <a:srcRect/>
          <a:stretch/>
        </p:blipFill>
        <p:spPr>
          <a:xfrm>
            <a:off x="1143000" y="990600"/>
            <a:ext cx="6235700" cy="292100"/>
          </a:xfrm>
          <a:prstGeom prst="rect">
            <a:avLst/>
          </a:prstGeom>
          <a:noFill/>
          <a:ln>
            <a:noFill/>
          </a:ln>
        </p:spPr>
      </p:pic>
      <p:pic>
        <p:nvPicPr>
          <p:cNvPr id="438" name="Google Shape;438;p50"/>
          <p:cNvPicPr preferRelativeResize="0"/>
          <p:nvPr/>
        </p:nvPicPr>
        <p:blipFill rotWithShape="1">
          <a:blip r:embed="rId4">
            <a:alphaModFix/>
          </a:blip>
          <a:srcRect/>
          <a:stretch/>
        </p:blipFill>
        <p:spPr>
          <a:xfrm>
            <a:off x="1828800" y="1676400"/>
            <a:ext cx="5237162" cy="566737"/>
          </a:xfrm>
          <a:prstGeom prst="rect">
            <a:avLst/>
          </a:prstGeom>
          <a:noFill/>
          <a:ln>
            <a:noFill/>
          </a:ln>
        </p:spPr>
      </p:pic>
      <p:pic>
        <p:nvPicPr>
          <p:cNvPr id="439" name="Google Shape;439;p50"/>
          <p:cNvPicPr preferRelativeResize="0"/>
          <p:nvPr/>
        </p:nvPicPr>
        <p:blipFill rotWithShape="1">
          <a:blip r:embed="rId5">
            <a:alphaModFix/>
          </a:blip>
          <a:srcRect/>
          <a:stretch/>
        </p:blipFill>
        <p:spPr>
          <a:xfrm>
            <a:off x="104775" y="2647950"/>
            <a:ext cx="7591425" cy="566737"/>
          </a:xfrm>
          <a:prstGeom prst="rect">
            <a:avLst/>
          </a:prstGeom>
          <a:noFill/>
          <a:ln>
            <a:noFill/>
          </a:ln>
        </p:spPr>
      </p:pic>
      <p:pic>
        <p:nvPicPr>
          <p:cNvPr id="440" name="Google Shape;440;p50"/>
          <p:cNvPicPr preferRelativeResize="0"/>
          <p:nvPr/>
        </p:nvPicPr>
        <p:blipFill rotWithShape="1">
          <a:blip r:embed="rId6">
            <a:alphaModFix/>
          </a:blip>
          <a:srcRect/>
          <a:stretch/>
        </p:blipFill>
        <p:spPr>
          <a:xfrm>
            <a:off x="1690687" y="3619500"/>
            <a:ext cx="6462712" cy="566737"/>
          </a:xfrm>
          <a:prstGeom prst="rect">
            <a:avLst/>
          </a:prstGeom>
          <a:noFill/>
          <a:ln>
            <a:noFill/>
          </a:ln>
        </p:spPr>
      </p:pic>
      <p:pic>
        <p:nvPicPr>
          <p:cNvPr id="441" name="Google Shape;441;p50"/>
          <p:cNvPicPr preferRelativeResize="0"/>
          <p:nvPr/>
        </p:nvPicPr>
        <p:blipFill rotWithShape="1">
          <a:blip r:embed="rId7">
            <a:alphaModFix/>
          </a:blip>
          <a:srcRect/>
          <a:stretch/>
        </p:blipFill>
        <p:spPr>
          <a:xfrm>
            <a:off x="2049462" y="4591050"/>
            <a:ext cx="6408737" cy="566737"/>
          </a:xfrm>
          <a:prstGeom prst="rect">
            <a:avLst/>
          </a:prstGeom>
          <a:noFill/>
          <a:ln>
            <a:noFill/>
          </a:ln>
        </p:spPr>
      </p:pic>
      <p:pic>
        <p:nvPicPr>
          <p:cNvPr id="442" name="Google Shape;442;p50"/>
          <p:cNvPicPr preferRelativeResize="0"/>
          <p:nvPr/>
        </p:nvPicPr>
        <p:blipFill rotWithShape="1">
          <a:blip r:embed="rId8">
            <a:alphaModFix/>
          </a:blip>
          <a:srcRect/>
          <a:stretch/>
        </p:blipFill>
        <p:spPr>
          <a:xfrm>
            <a:off x="2273300" y="5562600"/>
            <a:ext cx="3822700" cy="5667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2"/>
                                        </p:tgtEl>
                                        <p:attrNameLst>
                                          <p:attrName>style.visibility</p:attrName>
                                        </p:attrNameLst>
                                      </p:cBhvr>
                                      <p:to>
                                        <p:strVal val="visible"/>
                                      </p:to>
                                    </p:set>
                                    <p:animEffect transition="in" filter="fade">
                                      <p:cBhvr>
                                        <p:cTn id="7" dur="1000"/>
                                        <p:tgtEl>
                                          <p:spTgt spid="4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1"/>
                                        </p:tgtEl>
                                        <p:attrNameLst>
                                          <p:attrName>style.visibility</p:attrName>
                                        </p:attrNameLst>
                                      </p:cBhvr>
                                      <p:to>
                                        <p:strVal val="visible"/>
                                      </p:to>
                                    </p:set>
                                    <p:animEffect transition="in" filter="fade">
                                      <p:cBhvr>
                                        <p:cTn id="12" dur="1000"/>
                                        <p:tgtEl>
                                          <p:spTgt spid="4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
                                        </p:tgtEl>
                                        <p:attrNameLst>
                                          <p:attrName>style.visibility</p:attrName>
                                        </p:attrNameLst>
                                      </p:cBhvr>
                                      <p:to>
                                        <p:strVal val="visible"/>
                                      </p:to>
                                    </p:set>
                                    <p:animEffect transition="in" filter="fade">
                                      <p:cBhvr>
                                        <p:cTn id="17" dur="1000"/>
                                        <p:tgtEl>
                                          <p:spTgt spid="4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9"/>
                                        </p:tgtEl>
                                        <p:attrNameLst>
                                          <p:attrName>style.visibility</p:attrName>
                                        </p:attrNameLst>
                                      </p:cBhvr>
                                      <p:to>
                                        <p:strVal val="visible"/>
                                      </p:to>
                                    </p:set>
                                    <p:animEffect transition="in" filter="fade">
                                      <p:cBhvr>
                                        <p:cTn id="22" dur="1000"/>
                                        <p:tgtEl>
                                          <p:spTgt spid="4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8"/>
                                        </p:tgtEl>
                                        <p:attrNameLst>
                                          <p:attrName>style.visibility</p:attrName>
                                        </p:attrNameLst>
                                      </p:cBhvr>
                                      <p:to>
                                        <p:strVal val="visible"/>
                                      </p:to>
                                    </p:set>
                                    <p:animEffect transition="in" filter="fade">
                                      <p:cBhvr>
                                        <p:cTn id="27" dur="1000"/>
                                        <p:tgtEl>
                                          <p:spTgt spid="43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24</a:t>
            </a:fld>
            <a:endParaRPr/>
          </a:p>
        </p:txBody>
      </p:sp>
      <p:sp>
        <p:nvSpPr>
          <p:cNvPr id="449" name="Google Shape;449;p51"/>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50" name="Google Shape;450;p5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51" name="Google Shape;451;p51"/>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52" name="Google Shape;452;p5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53" name="Google Shape;453;p5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54" name="Google Shape;454;p51"/>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55" name="Google Shape;455;p5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56" name="Google Shape;456;p51"/>
          <p:cNvSpPr txBox="1"/>
          <p:nvPr/>
        </p:nvSpPr>
        <p:spPr>
          <a:xfrm>
            <a:off x="1143000" y="0"/>
            <a:ext cx="7583487"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600"/>
              <a:buFont typeface="Times New Roman"/>
              <a:buNone/>
            </a:pPr>
            <a:r>
              <a:rPr lang="en-US" sz="3600" b="1" i="1" u="none">
                <a:solidFill>
                  <a:schemeClr val="hlink"/>
                </a:solidFill>
                <a:latin typeface="Times New Roman"/>
                <a:ea typeface="Times New Roman"/>
                <a:cs typeface="Times New Roman"/>
                <a:sym typeface="Times New Roman"/>
              </a:rPr>
              <a:t>2.2.6 Multiplexing and Demultiplexing</a:t>
            </a:r>
            <a:endParaRPr/>
          </a:p>
        </p:txBody>
      </p:sp>
      <p:sp>
        <p:nvSpPr>
          <p:cNvPr id="457" name="Google Shape;457;p51"/>
          <p:cNvSpPr txBox="1"/>
          <p:nvPr/>
        </p:nvSpPr>
        <p:spPr>
          <a:xfrm>
            <a:off x="381000" y="1293812"/>
            <a:ext cx="7924800" cy="483235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dirty="0">
                <a:solidFill>
                  <a:schemeClr val="dk1"/>
                </a:solidFill>
                <a:latin typeface="Times New Roman"/>
                <a:ea typeface="Times New Roman"/>
                <a:cs typeface="Times New Roman"/>
                <a:sym typeface="Times New Roman"/>
              </a:rPr>
              <a:t>Since the TCP/IP protocol suite uses several protocols at some layers, </a:t>
            </a:r>
            <a:r>
              <a:rPr lang="en-US" sz="2800" b="1" i="1" u="none" dirty="0">
                <a:solidFill>
                  <a:srgbClr val="00B0F0"/>
                </a:solidFill>
                <a:latin typeface="Times New Roman"/>
                <a:ea typeface="Times New Roman"/>
                <a:cs typeface="Times New Roman"/>
                <a:sym typeface="Times New Roman"/>
              </a:rPr>
              <a:t>we can say that we have multiplexing at the source and </a:t>
            </a:r>
            <a:r>
              <a:rPr lang="en-US" sz="2800" b="1" i="1" u="none" dirty="0" err="1">
                <a:solidFill>
                  <a:srgbClr val="00B0F0"/>
                </a:solidFill>
                <a:latin typeface="Times New Roman"/>
                <a:ea typeface="Times New Roman"/>
                <a:cs typeface="Times New Roman"/>
                <a:sym typeface="Times New Roman"/>
              </a:rPr>
              <a:t>demultiplexing</a:t>
            </a:r>
            <a:r>
              <a:rPr lang="en-US" sz="2800" b="1" i="1" u="none" dirty="0">
                <a:solidFill>
                  <a:srgbClr val="00B0F0"/>
                </a:solidFill>
                <a:latin typeface="Times New Roman"/>
                <a:ea typeface="Times New Roman"/>
                <a:cs typeface="Times New Roman"/>
                <a:sym typeface="Times New Roman"/>
              </a:rPr>
              <a:t> at the destination. Multiplexing in this case means that a protocol at a layer can encapsulate a packet from several next-higher layer protocols (one at a time); </a:t>
            </a:r>
            <a:r>
              <a:rPr lang="en-US" sz="2800" b="1" i="1" u="none" dirty="0" err="1">
                <a:solidFill>
                  <a:srgbClr val="00B0F0"/>
                </a:solidFill>
                <a:latin typeface="Times New Roman"/>
                <a:ea typeface="Times New Roman"/>
                <a:cs typeface="Times New Roman"/>
                <a:sym typeface="Times New Roman"/>
              </a:rPr>
              <a:t>demultiplexing</a:t>
            </a:r>
            <a:r>
              <a:rPr lang="en-US" sz="2800" b="1" i="1" u="none" dirty="0">
                <a:solidFill>
                  <a:srgbClr val="00B0F0"/>
                </a:solidFill>
                <a:latin typeface="Times New Roman"/>
                <a:ea typeface="Times New Roman"/>
                <a:cs typeface="Times New Roman"/>
                <a:sym typeface="Times New Roman"/>
              </a:rPr>
              <a:t> means that a protocol can </a:t>
            </a:r>
            <a:r>
              <a:rPr lang="en-US" sz="2800" b="1" i="1" u="none" dirty="0" err="1">
                <a:solidFill>
                  <a:srgbClr val="00B0F0"/>
                </a:solidFill>
                <a:latin typeface="Times New Roman"/>
                <a:ea typeface="Times New Roman"/>
                <a:cs typeface="Times New Roman"/>
                <a:sym typeface="Times New Roman"/>
              </a:rPr>
              <a:t>decapsulate</a:t>
            </a:r>
            <a:r>
              <a:rPr lang="en-US" sz="2800" b="1" i="1" u="none" dirty="0">
                <a:solidFill>
                  <a:srgbClr val="00B0F0"/>
                </a:solidFill>
                <a:latin typeface="Times New Roman"/>
                <a:ea typeface="Times New Roman"/>
                <a:cs typeface="Times New Roman"/>
                <a:sym typeface="Times New Roman"/>
              </a:rPr>
              <a:t> and deliver a packet to several next-higher layer protocols (one at a time). </a:t>
            </a:r>
            <a:r>
              <a:rPr lang="en-US" sz="2800" b="1" i="1" u="none" dirty="0">
                <a:solidFill>
                  <a:schemeClr val="dk1"/>
                </a:solidFill>
                <a:latin typeface="Times New Roman"/>
                <a:ea typeface="Times New Roman"/>
                <a:cs typeface="Times New Roman"/>
                <a:sym typeface="Times New Roman"/>
              </a:rPr>
              <a:t>Figure 2.10 shows the concept of multiplexing and </a:t>
            </a:r>
            <a:r>
              <a:rPr lang="en-US" sz="2800" b="1" i="1" u="none" dirty="0" err="1">
                <a:solidFill>
                  <a:schemeClr val="dk1"/>
                </a:solidFill>
                <a:latin typeface="Times New Roman"/>
                <a:ea typeface="Times New Roman"/>
                <a:cs typeface="Times New Roman"/>
                <a:sym typeface="Times New Roman"/>
              </a:rPr>
              <a:t>demultiplexing</a:t>
            </a:r>
            <a:r>
              <a:rPr lang="en-US" sz="2800" b="1" i="1" u="none" dirty="0">
                <a:solidFill>
                  <a:schemeClr val="dk1"/>
                </a:solidFill>
                <a:latin typeface="Times New Roman"/>
                <a:ea typeface="Times New Roman"/>
                <a:cs typeface="Times New Roman"/>
                <a:sym typeface="Times New Roman"/>
              </a:rPr>
              <a:t> at the three upper layers.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25</a:t>
            </a:fld>
            <a:endParaRPr/>
          </a:p>
        </p:txBody>
      </p:sp>
      <p:sp>
        <p:nvSpPr>
          <p:cNvPr id="464" name="Google Shape;464;p52"/>
          <p:cNvSpPr txBox="1"/>
          <p:nvPr/>
        </p:nvSpPr>
        <p:spPr>
          <a:xfrm>
            <a:off x="152400" y="76200"/>
            <a:ext cx="8153400" cy="40005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000"/>
              <a:buFont typeface="Times"/>
              <a:buNone/>
            </a:pPr>
            <a:r>
              <a:rPr lang="en-US" sz="2000" b="1" i="1" u="none">
                <a:solidFill>
                  <a:srgbClr val="FF0000"/>
                </a:solidFill>
                <a:latin typeface="Times"/>
                <a:ea typeface="Times"/>
                <a:cs typeface="Times"/>
                <a:sym typeface="Times"/>
              </a:rPr>
              <a:t>Figure 2.10:  </a:t>
            </a:r>
            <a:r>
              <a:rPr lang="en-US" sz="2000" b="1" i="1" u="none">
                <a:solidFill>
                  <a:schemeClr val="dk1"/>
                </a:solidFill>
                <a:latin typeface="Times"/>
                <a:ea typeface="Times"/>
                <a:cs typeface="Times"/>
                <a:sym typeface="Times"/>
              </a:rPr>
              <a:t>Multiplexing and demultiplexing</a:t>
            </a:r>
            <a:endParaRPr/>
          </a:p>
        </p:txBody>
      </p:sp>
      <p:pic>
        <p:nvPicPr>
          <p:cNvPr id="465" name="Google Shape;465;p52"/>
          <p:cNvPicPr preferRelativeResize="0"/>
          <p:nvPr/>
        </p:nvPicPr>
        <p:blipFill rotWithShape="1">
          <a:blip r:embed="rId3">
            <a:alphaModFix/>
          </a:blip>
          <a:srcRect/>
          <a:stretch/>
        </p:blipFill>
        <p:spPr>
          <a:xfrm>
            <a:off x="439737" y="2209800"/>
            <a:ext cx="3709987" cy="2570162"/>
          </a:xfrm>
          <a:prstGeom prst="rect">
            <a:avLst/>
          </a:prstGeom>
          <a:noFill/>
          <a:ln>
            <a:noFill/>
          </a:ln>
        </p:spPr>
      </p:pic>
      <p:pic>
        <p:nvPicPr>
          <p:cNvPr id="466" name="Google Shape;466;p52"/>
          <p:cNvPicPr preferRelativeResize="0"/>
          <p:nvPr/>
        </p:nvPicPr>
        <p:blipFill rotWithShape="1">
          <a:blip r:embed="rId4">
            <a:alphaModFix/>
          </a:blip>
          <a:srcRect/>
          <a:stretch/>
        </p:blipFill>
        <p:spPr>
          <a:xfrm>
            <a:off x="4900612" y="2209800"/>
            <a:ext cx="3709987" cy="2570162"/>
          </a:xfrm>
          <a:prstGeom prst="rect">
            <a:avLst/>
          </a:prstGeom>
          <a:noFill/>
          <a:ln>
            <a:noFill/>
          </a:ln>
        </p:spPr>
      </p:pic>
      <p:sp>
        <p:nvSpPr>
          <p:cNvPr id="2" name="TextBox 1"/>
          <p:cNvSpPr txBox="1"/>
          <p:nvPr/>
        </p:nvSpPr>
        <p:spPr>
          <a:xfrm>
            <a:off x="1392072" y="700471"/>
            <a:ext cx="3817071" cy="1169551"/>
          </a:xfrm>
          <a:prstGeom prst="rect">
            <a:avLst/>
          </a:prstGeom>
          <a:noFill/>
        </p:spPr>
        <p:txBody>
          <a:bodyPr wrap="none" rtlCol="0">
            <a:spAutoFit/>
          </a:bodyPr>
          <a:lstStyle/>
          <a:p>
            <a:r>
              <a:rPr lang="en-US" dirty="0" smtClean="0"/>
              <a:t>FTP:-File transfer protocol</a:t>
            </a:r>
          </a:p>
          <a:p>
            <a:r>
              <a:rPr lang="en-US" dirty="0" smtClean="0"/>
              <a:t>HTTP:-Hyper text transfer protocol</a:t>
            </a:r>
          </a:p>
          <a:p>
            <a:r>
              <a:rPr lang="en-US" dirty="0" smtClean="0"/>
              <a:t>DNS:-Domain name system</a:t>
            </a:r>
          </a:p>
          <a:p>
            <a:r>
              <a:rPr lang="en-US" dirty="0" smtClean="0"/>
              <a:t>SNMP:-Simple network management protocol</a:t>
            </a:r>
          </a:p>
          <a:p>
            <a:r>
              <a:rPr lang="en-US" dirty="0" smtClean="0"/>
              <a:t>UDP:-User datagram protocol</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5"/>
                                        </p:tgtEl>
                                        <p:attrNameLst>
                                          <p:attrName>style.visibility</p:attrName>
                                        </p:attrNameLst>
                                      </p:cBhvr>
                                      <p:to>
                                        <p:strVal val="visible"/>
                                      </p:to>
                                    </p:set>
                                    <p:animEffect transition="in" filter="fade">
                                      <p:cBhvr>
                                        <p:cTn id="7" dur="3250"/>
                                        <p:tgtEl>
                                          <p:spTgt spid="4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6"/>
                                        </p:tgtEl>
                                        <p:attrNameLst>
                                          <p:attrName>style.visibility</p:attrName>
                                        </p:attrNameLst>
                                      </p:cBhvr>
                                      <p:to>
                                        <p:strVal val="visible"/>
                                      </p:to>
                                    </p:set>
                                    <p:animEffect transition="in" filter="fade">
                                      <p:cBhvr>
                                        <p:cTn id="12" dur="4500"/>
                                        <p:tgtEl>
                                          <p:spTgt spid="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26</a:t>
            </a:fld>
            <a:endParaRPr/>
          </a:p>
        </p:txBody>
      </p:sp>
      <p:sp>
        <p:nvSpPr>
          <p:cNvPr id="473" name="Google Shape;473;p53"/>
          <p:cNvSpPr txBox="1"/>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74" name="Google Shape;474;p53"/>
          <p:cNvSpPr txBox="1"/>
          <p:nvPr/>
        </p:nvSpPr>
        <p:spPr>
          <a:xfrm>
            <a:off x="228600" y="406400"/>
            <a:ext cx="3400425" cy="1077912"/>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Clr>
                <a:schemeClr val="dk1"/>
              </a:buClr>
              <a:buSzPts val="3200"/>
              <a:buFont typeface="Times"/>
              <a:buNone/>
            </a:pPr>
            <a:r>
              <a:rPr lang="en-US" sz="3200" b="1" i="0" u="none" strike="noStrike" cap="none">
                <a:solidFill>
                  <a:schemeClr val="dk1"/>
                </a:solidFill>
                <a:latin typeface="Times"/>
                <a:ea typeface="Times"/>
                <a:cs typeface="Times"/>
                <a:sym typeface="Times"/>
              </a:rPr>
              <a:t>2-3   OSI MODEL</a:t>
            </a:r>
            <a:endParaRPr/>
          </a:p>
          <a:p>
            <a:pPr marL="0" marR="0" lvl="0" indent="0" algn="l" rtl="0">
              <a:lnSpc>
                <a:spcPct val="100000"/>
              </a:lnSpc>
              <a:spcBef>
                <a:spcPts val="0"/>
              </a:spcBef>
              <a:spcAft>
                <a:spcPts val="0"/>
              </a:spcAft>
              <a:buNone/>
            </a:pPr>
            <a:endParaRPr sz="3200" b="1" i="0" u="none" strike="noStrike" cap="none">
              <a:solidFill>
                <a:schemeClr val="dk1"/>
              </a:solidFill>
              <a:latin typeface="Times"/>
              <a:ea typeface="Times"/>
              <a:cs typeface="Times"/>
              <a:sym typeface="Times"/>
            </a:endParaRPr>
          </a:p>
        </p:txBody>
      </p:sp>
      <p:sp>
        <p:nvSpPr>
          <p:cNvPr id="475" name="Google Shape;475;p53"/>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76" name="Google Shape;476;p53"/>
          <p:cNvSpPr txBox="1"/>
          <p:nvPr/>
        </p:nvSpPr>
        <p:spPr>
          <a:xfrm>
            <a:off x="152400" y="1689100"/>
            <a:ext cx="8839200" cy="45243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Times"/>
              <a:buNone/>
            </a:pPr>
            <a:r>
              <a:rPr lang="en-US" sz="3200" b="1" i="1" u="none">
                <a:solidFill>
                  <a:srgbClr val="000000"/>
                </a:solidFill>
                <a:latin typeface="Times"/>
                <a:ea typeface="Times"/>
                <a:cs typeface="Times"/>
                <a:sym typeface="Times"/>
              </a:rPr>
              <a:t>A word we hear all the time when we talk about the Internet is protocol. A protocol defines the rules that both the sender and receiver and all intermediate devices need to follow to be able to communicate effectively. When communication is simple, we may need only one simple protocol; when the communication is complex, we need a protocol at each layer, or protocol layering.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27</a:t>
            </a:fld>
            <a:endParaRPr/>
          </a:p>
        </p:txBody>
      </p:sp>
      <p:sp>
        <p:nvSpPr>
          <p:cNvPr id="483" name="Google Shape;483;p54"/>
          <p:cNvSpPr txBox="1"/>
          <p:nvPr/>
        </p:nvSpPr>
        <p:spPr>
          <a:xfrm>
            <a:off x="152400" y="76200"/>
            <a:ext cx="8153400" cy="40005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000"/>
              <a:buFont typeface="Times"/>
              <a:buNone/>
            </a:pPr>
            <a:r>
              <a:rPr lang="en-US" sz="2000" b="1" i="1" u="none">
                <a:solidFill>
                  <a:srgbClr val="FF0000"/>
                </a:solidFill>
                <a:latin typeface="Times"/>
                <a:ea typeface="Times"/>
                <a:cs typeface="Times"/>
                <a:sym typeface="Times"/>
              </a:rPr>
              <a:t>Figure 2.11</a:t>
            </a:r>
            <a:r>
              <a:rPr lang="en-US" sz="2000" b="1" i="1" u="none">
                <a:solidFill>
                  <a:srgbClr val="0000CC"/>
                </a:solidFill>
                <a:latin typeface="Times"/>
                <a:ea typeface="Times"/>
                <a:cs typeface="Times"/>
                <a:sym typeface="Times"/>
              </a:rPr>
              <a:t>:  </a:t>
            </a:r>
            <a:r>
              <a:rPr lang="en-US" sz="2000" b="1" i="1" u="none">
                <a:solidFill>
                  <a:schemeClr val="dk1"/>
                </a:solidFill>
                <a:latin typeface="Times"/>
                <a:ea typeface="Times"/>
                <a:cs typeface="Times"/>
                <a:sym typeface="Times"/>
              </a:rPr>
              <a:t>The OSI model</a:t>
            </a:r>
            <a:endParaRPr/>
          </a:p>
        </p:txBody>
      </p:sp>
      <p:pic>
        <p:nvPicPr>
          <p:cNvPr id="484" name="Google Shape;484;p54"/>
          <p:cNvPicPr preferRelativeResize="0"/>
          <p:nvPr/>
        </p:nvPicPr>
        <p:blipFill rotWithShape="1">
          <a:blip r:embed="rId3">
            <a:alphaModFix/>
          </a:blip>
          <a:srcRect/>
          <a:stretch/>
        </p:blipFill>
        <p:spPr>
          <a:xfrm>
            <a:off x="1047750" y="1217612"/>
            <a:ext cx="7181850" cy="48783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4"/>
                                        </p:tgtEl>
                                        <p:attrNameLst>
                                          <p:attrName>style.visibility</p:attrName>
                                        </p:attrNameLst>
                                      </p:cBhvr>
                                      <p:to>
                                        <p:strVal val="visible"/>
                                      </p:to>
                                    </p:set>
                                    <p:animEffect transition="in" filter="fade">
                                      <p:cBhvr>
                                        <p:cTn id="7" dur="3250"/>
                                        <p:tgtEl>
                                          <p:spTgt spid="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28</a:t>
            </a:fld>
            <a:endParaRPr/>
          </a:p>
        </p:txBody>
      </p:sp>
      <p:sp>
        <p:nvSpPr>
          <p:cNvPr id="491" name="Google Shape;491;p55"/>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92" name="Google Shape;492;p5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93" name="Google Shape;493;p55"/>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94" name="Google Shape;494;p5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95" name="Google Shape;495;p5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96" name="Google Shape;496;p55"/>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97" name="Google Shape;497;p5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498" name="Google Shape;498;p55"/>
          <p:cNvSpPr txBox="1"/>
          <p:nvPr/>
        </p:nvSpPr>
        <p:spPr>
          <a:xfrm>
            <a:off x="1143000" y="0"/>
            <a:ext cx="5006975"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600"/>
              <a:buFont typeface="Times New Roman"/>
              <a:buNone/>
            </a:pPr>
            <a:r>
              <a:rPr lang="en-US" sz="3600" b="1" i="1" u="none">
                <a:solidFill>
                  <a:schemeClr val="hlink"/>
                </a:solidFill>
                <a:latin typeface="Times New Roman"/>
                <a:ea typeface="Times New Roman"/>
                <a:cs typeface="Times New Roman"/>
                <a:sym typeface="Times New Roman"/>
              </a:rPr>
              <a:t>2.3.1  OSI versus TCP/IP</a:t>
            </a:r>
            <a:endParaRPr/>
          </a:p>
        </p:txBody>
      </p:sp>
      <p:sp>
        <p:nvSpPr>
          <p:cNvPr id="499" name="Google Shape;499;p55"/>
          <p:cNvSpPr txBox="1"/>
          <p:nvPr/>
        </p:nvSpPr>
        <p:spPr>
          <a:xfrm>
            <a:off x="381000" y="1293812"/>
            <a:ext cx="7924800" cy="3540125"/>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dirty="0">
                <a:solidFill>
                  <a:srgbClr val="00B0F0"/>
                </a:solidFill>
                <a:latin typeface="Times New Roman"/>
                <a:ea typeface="Times New Roman"/>
                <a:cs typeface="Times New Roman"/>
                <a:sym typeface="Times New Roman"/>
              </a:rPr>
              <a:t>When we compare the two models, we find that two layers, session and presentation, are missing from the TCP/IP protocol suite. </a:t>
            </a:r>
            <a:r>
              <a:rPr lang="en-US" sz="2800" b="1" i="1" u="none" dirty="0">
                <a:solidFill>
                  <a:schemeClr val="dk1"/>
                </a:solidFill>
                <a:latin typeface="Times New Roman"/>
                <a:ea typeface="Times New Roman"/>
                <a:cs typeface="Times New Roman"/>
                <a:sym typeface="Times New Roman"/>
              </a:rPr>
              <a:t>These two layers were not added to the TCP/IP protocol suite after the publication of the OSI model. The application layer in the suite is usually considered to be the combination of three layers in the OSI model, as shown in Figure 2.12.</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29</a:t>
            </a:fld>
            <a:endParaRPr/>
          </a:p>
        </p:txBody>
      </p:sp>
      <p:sp>
        <p:nvSpPr>
          <p:cNvPr id="506" name="Google Shape;506;p56"/>
          <p:cNvSpPr txBox="1"/>
          <p:nvPr/>
        </p:nvSpPr>
        <p:spPr>
          <a:xfrm>
            <a:off x="152400" y="76200"/>
            <a:ext cx="8153400" cy="46196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a:buNone/>
            </a:pPr>
            <a:r>
              <a:rPr lang="en-US" sz="2400" b="1" i="1" u="none">
                <a:solidFill>
                  <a:srgbClr val="FF0000"/>
                </a:solidFill>
                <a:latin typeface="Times"/>
                <a:ea typeface="Times"/>
                <a:cs typeface="Times"/>
                <a:sym typeface="Times"/>
              </a:rPr>
              <a:t>Figure 2.12</a:t>
            </a:r>
            <a:r>
              <a:rPr lang="en-US" sz="2000" b="1" i="1" u="none">
                <a:solidFill>
                  <a:srgbClr val="0000CC"/>
                </a:solidFill>
                <a:latin typeface="Times"/>
                <a:ea typeface="Times"/>
                <a:cs typeface="Times"/>
                <a:sym typeface="Times"/>
              </a:rPr>
              <a:t>:  </a:t>
            </a:r>
            <a:r>
              <a:rPr lang="en-US" sz="2000" b="1" i="1" u="none">
                <a:solidFill>
                  <a:schemeClr val="dk1"/>
                </a:solidFill>
                <a:latin typeface="Times"/>
                <a:ea typeface="Times"/>
                <a:cs typeface="Times"/>
                <a:sym typeface="Times"/>
              </a:rPr>
              <a:t>TCP/IP and OSI model</a:t>
            </a:r>
            <a:endParaRPr/>
          </a:p>
        </p:txBody>
      </p:sp>
      <p:pic>
        <p:nvPicPr>
          <p:cNvPr id="507" name="Google Shape;507;p56"/>
          <p:cNvPicPr preferRelativeResize="0"/>
          <p:nvPr/>
        </p:nvPicPr>
        <p:blipFill rotWithShape="1">
          <a:blip r:embed="rId3">
            <a:alphaModFix/>
          </a:blip>
          <a:srcRect/>
          <a:stretch/>
        </p:blipFill>
        <p:spPr>
          <a:xfrm>
            <a:off x="1066800" y="1447800"/>
            <a:ext cx="7416800" cy="45926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7"/>
                                        </p:tgtEl>
                                        <p:attrNameLst>
                                          <p:attrName>style.visibility</p:attrName>
                                        </p:attrNameLst>
                                      </p:cBhvr>
                                      <p:to>
                                        <p:strVal val="visible"/>
                                      </p:to>
                                    </p:set>
                                    <p:animEffect transition="in" filter="fade">
                                      <p:cBhvr>
                                        <p:cTn id="7" dur="3000"/>
                                        <p:tgtEl>
                                          <p:spTgt spid="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4" name="Google Shape;144;p30"/>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45" name="Google Shape;145;p3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46" name="Google Shape;146;p30"/>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47" name="Google Shape;147;p3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48" name="Google Shape;148;p3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49" name="Google Shape;149;p30"/>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50" name="Google Shape;150;p3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51" name="Google Shape;151;p30"/>
          <p:cNvSpPr txBox="1"/>
          <p:nvPr/>
        </p:nvSpPr>
        <p:spPr>
          <a:xfrm>
            <a:off x="1066800" y="-76200"/>
            <a:ext cx="46736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600"/>
              <a:buFont typeface="Arial"/>
              <a:buNone/>
            </a:pPr>
            <a:r>
              <a:rPr lang="en-US" sz="3600" b="1" i="0" u="none">
                <a:solidFill>
                  <a:srgbClr val="FF0000"/>
                </a:solidFill>
                <a:latin typeface="Arial"/>
                <a:ea typeface="Arial"/>
                <a:cs typeface="Arial"/>
                <a:sym typeface="Arial"/>
              </a:rPr>
              <a:t>Chapter 2: Objective</a:t>
            </a:r>
            <a:endParaRPr/>
          </a:p>
        </p:txBody>
      </p:sp>
      <p:sp>
        <p:nvSpPr>
          <p:cNvPr id="152" name="Google Shape;152;p30"/>
          <p:cNvSpPr txBox="1"/>
          <p:nvPr/>
        </p:nvSpPr>
        <p:spPr>
          <a:xfrm>
            <a:off x="152400" y="1447800"/>
            <a:ext cx="8991600" cy="60166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FF0000"/>
              </a:buClr>
              <a:buSzPts val="3200"/>
              <a:buFont typeface="Times"/>
              <a:buNone/>
            </a:pPr>
            <a:r>
              <a:rPr lang="en-US" sz="3200" b="1" i="1" u="none">
                <a:solidFill>
                  <a:srgbClr val="FF0000"/>
                </a:solidFill>
                <a:latin typeface="Times"/>
                <a:ea typeface="Times"/>
                <a:cs typeface="Times"/>
                <a:sym typeface="Times"/>
              </a:rPr>
              <a:t> </a:t>
            </a:r>
            <a:endParaRPr/>
          </a:p>
          <a:p>
            <a:pPr marL="0" marR="0" lvl="0" indent="0" algn="just" rtl="0">
              <a:lnSpc>
                <a:spcPct val="150000"/>
              </a:lnSpc>
              <a:spcBef>
                <a:spcPts val="0"/>
              </a:spcBef>
              <a:spcAft>
                <a:spcPts val="0"/>
              </a:spcAft>
              <a:buClr>
                <a:schemeClr val="dk1"/>
              </a:buClr>
              <a:buSzPts val="2400"/>
              <a:buFont typeface="Arial"/>
              <a:buNone/>
            </a:pPr>
            <a:endParaRPr sz="2400" b="1" i="1" u="none">
              <a:solidFill>
                <a:srgbClr val="FF0000"/>
              </a:solidFill>
              <a:latin typeface="Aharoni"/>
              <a:ea typeface="Aharoni"/>
              <a:cs typeface="Aharoni"/>
              <a:sym typeface="Aharoni"/>
            </a:endParaRPr>
          </a:p>
          <a:p>
            <a:pPr marL="0" marR="0" lvl="0" indent="0" algn="just" rtl="0">
              <a:lnSpc>
                <a:spcPct val="150000"/>
              </a:lnSpc>
              <a:spcBef>
                <a:spcPts val="0"/>
              </a:spcBef>
              <a:spcAft>
                <a:spcPts val="0"/>
              </a:spcAft>
              <a:buClr>
                <a:schemeClr val="dk1"/>
              </a:buClr>
              <a:buSzPts val="2400"/>
              <a:buFont typeface="Arial"/>
              <a:buNone/>
            </a:pPr>
            <a:endParaRPr sz="2400" b="1" i="1" u="none">
              <a:solidFill>
                <a:srgbClr val="FF0000"/>
              </a:solidFill>
              <a:latin typeface="Times"/>
              <a:ea typeface="Times"/>
              <a:cs typeface="Times"/>
              <a:sym typeface="Times"/>
            </a:endParaRPr>
          </a:p>
          <a:p>
            <a:pPr marL="0" marR="0" lvl="0" indent="0" algn="just" rtl="0">
              <a:lnSpc>
                <a:spcPct val="150000"/>
              </a:lnSpc>
              <a:spcBef>
                <a:spcPts val="1200"/>
              </a:spcBef>
              <a:spcAft>
                <a:spcPts val="0"/>
              </a:spcAft>
              <a:buClr>
                <a:srgbClr val="FF0000"/>
              </a:buClr>
              <a:buSzPts val="2400"/>
              <a:buFont typeface="Palatino"/>
              <a:buNone/>
            </a:pPr>
            <a:r>
              <a:rPr lang="en-US" sz="2400" b="1" i="0" u="none">
                <a:solidFill>
                  <a:srgbClr val="FF0000"/>
                </a:solidFill>
                <a:latin typeface="Palatino"/>
                <a:ea typeface="Palatino"/>
                <a:cs typeface="Palatino"/>
                <a:sym typeface="Palatino"/>
              </a:rPr>
              <a:t/>
            </a:r>
            <a:br>
              <a:rPr lang="en-US" sz="2400" b="1" i="0" u="none">
                <a:solidFill>
                  <a:srgbClr val="FF0000"/>
                </a:solidFill>
                <a:latin typeface="Palatino"/>
                <a:ea typeface="Palatino"/>
                <a:cs typeface="Palatino"/>
                <a:sym typeface="Palatino"/>
              </a:rPr>
            </a:br>
            <a:endParaRPr/>
          </a:p>
        </p:txBody>
      </p:sp>
      <p:sp>
        <p:nvSpPr>
          <p:cNvPr id="153" name="Google Shape;153;p30"/>
          <p:cNvSpPr txBox="1"/>
          <p:nvPr/>
        </p:nvSpPr>
        <p:spPr>
          <a:xfrm>
            <a:off x="152400" y="1219200"/>
            <a:ext cx="8229600" cy="50466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2400"/>
              <a:buFont typeface="Noto Sans Symbols"/>
              <a:buChar char="❑"/>
            </a:pPr>
            <a:r>
              <a:rPr lang="en-US" sz="2400" b="1" i="1" u="none">
                <a:solidFill>
                  <a:schemeClr val="dk1"/>
                </a:solidFill>
                <a:latin typeface="Times New Roman"/>
                <a:ea typeface="Times New Roman"/>
                <a:cs typeface="Times New Roman"/>
                <a:sym typeface="Times New Roman"/>
              </a:rPr>
              <a:t>The first section introduces the concept of protocol layering using two scenarios. The section also discusses the two principles upon which the protocol layering is based. The first principle dictates that each layer needs to have two opposite tasks. The second principle dictates that the corresponding layers should be identical. The section ends with a brief discussion of logical connection between two identical layers in protocol layering. Throughout the book, we need to distinguish between logical and physical connections.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anim calcmode="lin" valueType="num">
                                      <p:cBhvr additive="base">
                                        <p:cTn id="7" dur="500"/>
                                        <p:tgtEl>
                                          <p:spTgt spid="153">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153">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30</a:t>
            </a:fld>
            <a:endParaRPr/>
          </a:p>
        </p:txBody>
      </p:sp>
      <p:sp>
        <p:nvSpPr>
          <p:cNvPr id="514" name="Google Shape;514;p57"/>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515" name="Google Shape;515;p5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516" name="Google Shape;516;p57"/>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517" name="Google Shape;517;p5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518" name="Google Shape;518;p5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519" name="Google Shape;519;p57"/>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520" name="Google Shape;520;p5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521" name="Google Shape;521;p57"/>
          <p:cNvSpPr txBox="1"/>
          <p:nvPr/>
        </p:nvSpPr>
        <p:spPr>
          <a:xfrm>
            <a:off x="1143000" y="0"/>
            <a:ext cx="6780212"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600"/>
              <a:buFont typeface="Times New Roman"/>
              <a:buNone/>
            </a:pPr>
            <a:r>
              <a:rPr lang="en-US" sz="3600" b="1" i="1" u="none">
                <a:solidFill>
                  <a:schemeClr val="hlink"/>
                </a:solidFill>
                <a:latin typeface="Times New Roman"/>
                <a:ea typeface="Times New Roman"/>
                <a:cs typeface="Times New Roman"/>
                <a:sym typeface="Times New Roman"/>
              </a:rPr>
              <a:t>2.3.2 Lack of OSI Model’s Success</a:t>
            </a:r>
            <a:endParaRPr/>
          </a:p>
        </p:txBody>
      </p:sp>
      <p:sp>
        <p:nvSpPr>
          <p:cNvPr id="522" name="Google Shape;522;p57"/>
          <p:cNvSpPr txBox="1"/>
          <p:nvPr/>
        </p:nvSpPr>
        <p:spPr>
          <a:xfrm>
            <a:off x="381000" y="1293812"/>
            <a:ext cx="7924800" cy="2678112"/>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The OSI model appeared after the TCP/IP protocol suite. Most experts were at first excited and thought that the TCP/IP protocol would be fully replaced by the OSI model. This did not happen for several reasons, but we describe only three, which are agreed upon by all experts in the field.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31</a:t>
            </a:fld>
            <a:endParaRPr/>
          </a:p>
        </p:txBody>
      </p:sp>
      <p:sp>
        <p:nvSpPr>
          <p:cNvPr id="529" name="Google Shape;529;p58"/>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530" name="Google Shape;530;p58"/>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531" name="Google Shape;531;p58"/>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532" name="Google Shape;532;p58"/>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533" name="Google Shape;533;p58"/>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534" name="Google Shape;534;p58"/>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535" name="Google Shape;535;p58"/>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536" name="Google Shape;536;p58"/>
          <p:cNvSpPr txBox="1"/>
          <p:nvPr/>
        </p:nvSpPr>
        <p:spPr>
          <a:xfrm>
            <a:off x="1143000" y="0"/>
            <a:ext cx="6780212"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600"/>
              <a:buFont typeface="Times New Roman"/>
              <a:buNone/>
            </a:pPr>
            <a:r>
              <a:rPr lang="en-US" sz="3600" b="1" i="1" u="none">
                <a:solidFill>
                  <a:schemeClr val="hlink"/>
                </a:solidFill>
                <a:latin typeface="Times New Roman"/>
                <a:ea typeface="Times New Roman"/>
                <a:cs typeface="Times New Roman"/>
                <a:sym typeface="Times New Roman"/>
              </a:rPr>
              <a:t>2.3.2 Lack of OSI Model’s Success</a:t>
            </a:r>
            <a:endParaRPr/>
          </a:p>
        </p:txBody>
      </p:sp>
      <p:sp>
        <p:nvSpPr>
          <p:cNvPr id="537" name="Google Shape;537;p58"/>
          <p:cNvSpPr txBox="1"/>
          <p:nvPr/>
        </p:nvSpPr>
        <p:spPr>
          <a:xfrm>
            <a:off x="336550" y="911225"/>
            <a:ext cx="7924800" cy="5630862"/>
          </a:xfrm>
          <a:prstGeom prst="rect">
            <a:avLst/>
          </a:prstGeom>
          <a:solidFill>
            <a:schemeClr val="lt1"/>
          </a:solid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Arial"/>
              <a:buChar char="•"/>
            </a:pPr>
            <a:r>
              <a:rPr lang="en-US" sz="2400" b="1" i="1" u="none">
                <a:solidFill>
                  <a:schemeClr val="dk1"/>
                </a:solidFill>
                <a:latin typeface="Times New Roman"/>
                <a:ea typeface="Times New Roman"/>
                <a:cs typeface="Times New Roman"/>
                <a:sym typeface="Times New Roman"/>
              </a:rPr>
              <a:t>First, OSI was completed when TCP/IP was fully in place and a lot of time and money had been spent on the suite; changing it would cost a lot. </a:t>
            </a:r>
            <a:endParaRPr/>
          </a:p>
          <a:p>
            <a:pPr marL="342900" marR="0" lvl="0" indent="-190500" algn="just" rtl="0">
              <a:lnSpc>
                <a:spcPct val="100000"/>
              </a:lnSpc>
              <a:spcBef>
                <a:spcPts val="0"/>
              </a:spcBef>
              <a:spcAft>
                <a:spcPts val="0"/>
              </a:spcAft>
              <a:buClr>
                <a:schemeClr val="dk1"/>
              </a:buClr>
              <a:buSzPts val="2400"/>
              <a:buFont typeface="Arial"/>
              <a:buNone/>
            </a:pPr>
            <a:endParaRPr sz="2400" b="1" i="1"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Arial"/>
              <a:buChar char="•"/>
            </a:pPr>
            <a:r>
              <a:rPr lang="en-US" sz="2400" b="1" i="1" u="none">
                <a:solidFill>
                  <a:schemeClr val="dk1"/>
                </a:solidFill>
                <a:latin typeface="Times New Roman"/>
                <a:ea typeface="Times New Roman"/>
                <a:cs typeface="Times New Roman"/>
                <a:sym typeface="Times New Roman"/>
              </a:rPr>
              <a:t>Second, some layers in the OSI model were never fully defined. For example, although the services provided by the presentation and the session layers were listed in the document, actual protocols for these two layers were not fully defined, nor were they fully described, and the corresponding software was not fully developed. </a:t>
            </a:r>
            <a:endParaRPr/>
          </a:p>
          <a:p>
            <a:pPr marL="342900" marR="0" lvl="0" indent="-190500" algn="just" rtl="0">
              <a:lnSpc>
                <a:spcPct val="100000"/>
              </a:lnSpc>
              <a:spcBef>
                <a:spcPts val="0"/>
              </a:spcBef>
              <a:spcAft>
                <a:spcPts val="0"/>
              </a:spcAft>
              <a:buClr>
                <a:schemeClr val="dk1"/>
              </a:buClr>
              <a:buSzPts val="2400"/>
              <a:buFont typeface="Arial"/>
              <a:buNone/>
            </a:pPr>
            <a:endParaRPr sz="2400" b="1" i="1"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Arial"/>
              <a:buChar char="•"/>
            </a:pPr>
            <a:r>
              <a:rPr lang="en-US" sz="2400" b="1" i="1" u="none">
                <a:solidFill>
                  <a:schemeClr val="dk1"/>
                </a:solidFill>
                <a:latin typeface="Times New Roman"/>
                <a:ea typeface="Times New Roman"/>
                <a:cs typeface="Times New Roman"/>
                <a:sym typeface="Times New Roman"/>
              </a:rPr>
              <a:t>Third, when OSI was implemented by an organization in a different application, it did not show a high enough level of performance to entice the Internet authority to switch from the TCP/IP protocol suite to the OSI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8"/>
        <p:cNvGrpSpPr/>
        <p:nvPr/>
      </p:nvGrpSpPr>
      <p:grpSpPr>
        <a:xfrm>
          <a:off x="0" y="0"/>
          <a:ext cx="0" cy="0"/>
          <a:chOff x="0" y="0"/>
          <a:chExt cx="0" cy="0"/>
        </a:xfrm>
      </p:grpSpPr>
      <p:sp>
        <p:nvSpPr>
          <p:cNvPr id="159" name="Google Shape;159;p31"/>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60" name="Google Shape;160;p3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61" name="Google Shape;161;p31"/>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62" name="Google Shape;162;p3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63" name="Google Shape;163;p3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64" name="Google Shape;164;p31"/>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65" name="Google Shape;165;p3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66" name="Google Shape;166;p31"/>
          <p:cNvSpPr txBox="1"/>
          <p:nvPr/>
        </p:nvSpPr>
        <p:spPr>
          <a:xfrm>
            <a:off x="1066800" y="-76200"/>
            <a:ext cx="73152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600"/>
              <a:buFont typeface="Arial"/>
              <a:buNone/>
            </a:pPr>
            <a:r>
              <a:rPr lang="en-US" sz="3600" b="1" i="0" u="none">
                <a:solidFill>
                  <a:srgbClr val="FF0000"/>
                </a:solidFill>
                <a:latin typeface="Arial"/>
                <a:ea typeface="Arial"/>
                <a:cs typeface="Arial"/>
                <a:sym typeface="Arial"/>
              </a:rPr>
              <a:t>Chapter 2: Objective (</a:t>
            </a:r>
            <a:r>
              <a:rPr lang="en-US" sz="3600" b="1" i="1" u="none">
                <a:solidFill>
                  <a:srgbClr val="FF0000"/>
                </a:solidFill>
                <a:latin typeface="Arial"/>
                <a:ea typeface="Arial"/>
                <a:cs typeface="Arial"/>
                <a:sym typeface="Arial"/>
              </a:rPr>
              <a:t>continued</a:t>
            </a:r>
            <a:r>
              <a:rPr lang="en-US" sz="3600" b="1" i="0" u="none">
                <a:solidFill>
                  <a:srgbClr val="FF0000"/>
                </a:solidFill>
                <a:latin typeface="Arial"/>
                <a:ea typeface="Arial"/>
                <a:cs typeface="Arial"/>
                <a:sym typeface="Arial"/>
              </a:rPr>
              <a:t>)</a:t>
            </a:r>
            <a:endParaRPr/>
          </a:p>
        </p:txBody>
      </p:sp>
      <p:sp>
        <p:nvSpPr>
          <p:cNvPr id="167" name="Google Shape;167;p31"/>
          <p:cNvSpPr txBox="1"/>
          <p:nvPr/>
        </p:nvSpPr>
        <p:spPr>
          <a:xfrm>
            <a:off x="152400" y="1447800"/>
            <a:ext cx="8991600" cy="60166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FF0000"/>
              </a:buClr>
              <a:buSzPts val="3200"/>
              <a:buFont typeface="Times"/>
              <a:buNone/>
            </a:pPr>
            <a:r>
              <a:rPr lang="en-US" sz="3200" b="1" i="1" u="none">
                <a:solidFill>
                  <a:srgbClr val="FF0000"/>
                </a:solidFill>
                <a:latin typeface="Times"/>
                <a:ea typeface="Times"/>
                <a:cs typeface="Times"/>
                <a:sym typeface="Times"/>
              </a:rPr>
              <a:t> </a:t>
            </a:r>
            <a:endParaRPr/>
          </a:p>
          <a:p>
            <a:pPr marL="0" marR="0" lvl="0" indent="0" algn="just" rtl="0">
              <a:lnSpc>
                <a:spcPct val="150000"/>
              </a:lnSpc>
              <a:spcBef>
                <a:spcPts val="0"/>
              </a:spcBef>
              <a:spcAft>
                <a:spcPts val="0"/>
              </a:spcAft>
              <a:buClr>
                <a:schemeClr val="dk1"/>
              </a:buClr>
              <a:buSzPts val="2400"/>
              <a:buFont typeface="Arial"/>
              <a:buNone/>
            </a:pPr>
            <a:endParaRPr sz="2400" b="1" i="1" u="none">
              <a:solidFill>
                <a:srgbClr val="FF0000"/>
              </a:solidFill>
              <a:latin typeface="Aharoni"/>
              <a:ea typeface="Aharoni"/>
              <a:cs typeface="Aharoni"/>
              <a:sym typeface="Aharoni"/>
            </a:endParaRPr>
          </a:p>
          <a:p>
            <a:pPr marL="0" marR="0" lvl="0" indent="0" algn="just" rtl="0">
              <a:lnSpc>
                <a:spcPct val="150000"/>
              </a:lnSpc>
              <a:spcBef>
                <a:spcPts val="0"/>
              </a:spcBef>
              <a:spcAft>
                <a:spcPts val="0"/>
              </a:spcAft>
              <a:buClr>
                <a:schemeClr val="dk1"/>
              </a:buClr>
              <a:buSzPts val="2400"/>
              <a:buFont typeface="Arial"/>
              <a:buNone/>
            </a:pPr>
            <a:endParaRPr sz="2400" b="1" i="1" u="none">
              <a:solidFill>
                <a:srgbClr val="FF0000"/>
              </a:solidFill>
              <a:latin typeface="Times"/>
              <a:ea typeface="Times"/>
              <a:cs typeface="Times"/>
              <a:sym typeface="Times"/>
            </a:endParaRPr>
          </a:p>
          <a:p>
            <a:pPr marL="0" marR="0" lvl="0" indent="0" algn="just" rtl="0">
              <a:lnSpc>
                <a:spcPct val="150000"/>
              </a:lnSpc>
              <a:spcBef>
                <a:spcPts val="1200"/>
              </a:spcBef>
              <a:spcAft>
                <a:spcPts val="0"/>
              </a:spcAft>
              <a:buClr>
                <a:srgbClr val="FF0000"/>
              </a:buClr>
              <a:buSzPts val="2400"/>
              <a:buFont typeface="Palatino"/>
              <a:buNone/>
            </a:pPr>
            <a:r>
              <a:rPr lang="en-US" sz="2400" b="1" i="0" u="none">
                <a:solidFill>
                  <a:srgbClr val="FF0000"/>
                </a:solidFill>
                <a:latin typeface="Palatino"/>
                <a:ea typeface="Palatino"/>
                <a:cs typeface="Palatino"/>
                <a:sym typeface="Palatino"/>
              </a:rPr>
              <a:t/>
            </a:r>
            <a:br>
              <a:rPr lang="en-US" sz="2400" b="1" i="0" u="none">
                <a:solidFill>
                  <a:srgbClr val="FF0000"/>
                </a:solidFill>
                <a:latin typeface="Palatino"/>
                <a:ea typeface="Palatino"/>
                <a:cs typeface="Palatino"/>
                <a:sym typeface="Palatino"/>
              </a:rPr>
            </a:br>
            <a:endParaRPr/>
          </a:p>
        </p:txBody>
      </p:sp>
      <p:sp>
        <p:nvSpPr>
          <p:cNvPr id="168" name="Google Shape;168;p31"/>
          <p:cNvSpPr txBox="1"/>
          <p:nvPr/>
        </p:nvSpPr>
        <p:spPr>
          <a:xfrm>
            <a:off x="152400" y="1066800"/>
            <a:ext cx="8229600" cy="31242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2400"/>
              <a:buFont typeface="Noto Sans Symbols"/>
              <a:buChar char="❑"/>
            </a:pPr>
            <a:r>
              <a:rPr lang="en-US" sz="2400" b="1" i="1" u="none">
                <a:solidFill>
                  <a:schemeClr val="dk1"/>
                </a:solidFill>
                <a:latin typeface="Times New Roman"/>
                <a:ea typeface="Times New Roman"/>
                <a:cs typeface="Times New Roman"/>
                <a:sym typeface="Times New Roman"/>
              </a:rPr>
              <a:t>The second section discusses the five layers of the TCP/IP protocol suite. We show how packets in each of the five layers (physical, data-link, network, transport, and application) are named. We also mention the addressing mechanism used in each layer. Each layer of the TCP/IP protocol suite is a subject of a part of the book. In other words, each layer is discussed in several chapters; this section is just an introduction and preparation.</a:t>
            </a:r>
            <a:endParaRPr/>
          </a:p>
        </p:txBody>
      </p:sp>
      <p:sp>
        <p:nvSpPr>
          <p:cNvPr id="169" name="Google Shape;169;p31"/>
          <p:cNvSpPr txBox="1"/>
          <p:nvPr/>
        </p:nvSpPr>
        <p:spPr>
          <a:xfrm>
            <a:off x="228600" y="4114800"/>
            <a:ext cx="8229600" cy="2286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2400"/>
              <a:buFont typeface="Noto Sans Symbols"/>
              <a:buChar char="❑"/>
            </a:pPr>
            <a:r>
              <a:rPr lang="en-US" sz="2400" b="1" i="1" u="none">
                <a:solidFill>
                  <a:schemeClr val="dk1"/>
                </a:solidFill>
                <a:latin typeface="Times New Roman"/>
                <a:ea typeface="Times New Roman"/>
                <a:cs typeface="Times New Roman"/>
                <a:sym typeface="Times New Roman"/>
              </a:rPr>
              <a:t>The third section gives a brief discussion of the OSI model. This model was never implemented in practice, but a brief discussion of the model and its comparison with the TCP/IP protocol suite may be useful to better understand the TCP/IP protocol suite. In this section we also give a brief reason for the OSI model’s lack of success.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 calcmode="lin" valueType="num">
                                      <p:cBhvr additive="base">
                                        <p:cTn id="7" dur="500"/>
                                        <p:tgtEl>
                                          <p:spTgt spid="168">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168">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69">
                                            <p:txEl>
                                              <p:pRg st="0" end="0"/>
                                            </p:txEl>
                                          </p:spTgt>
                                        </p:tgtEl>
                                        <p:attrNameLst>
                                          <p:attrName>style.visibility</p:attrName>
                                        </p:attrNameLst>
                                      </p:cBhvr>
                                      <p:to>
                                        <p:strVal val="visible"/>
                                      </p:to>
                                    </p:set>
                                    <p:anim calcmode="lin" valueType="num">
                                      <p:cBhvr additive="base">
                                        <p:cTn id="13" dur="500"/>
                                        <p:tgtEl>
                                          <p:spTgt spid="169">
                                            <p:txEl>
                                              <p:pRg st="0" end="0"/>
                                            </p:txEl>
                                          </p:spTgt>
                                        </p:tgtEl>
                                        <p:attrNameLst>
                                          <p:attrName>ppt_w</p:attrName>
                                        </p:attrNameLst>
                                      </p:cBhvr>
                                      <p:tavLst>
                                        <p:tav tm="0">
                                          <p:val>
                                            <p:strVal val="0"/>
                                          </p:val>
                                        </p:tav>
                                        <p:tav tm="100000">
                                          <p:val>
                                            <p:strVal val="#ppt_w"/>
                                          </p:val>
                                        </p:tav>
                                      </p:tavLst>
                                    </p:anim>
                                    <p:anim calcmode="lin" valueType="num">
                                      <p:cBhvr additive="base">
                                        <p:cTn id="14" dur="500"/>
                                        <p:tgtEl>
                                          <p:spTgt spid="169">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5</a:t>
            </a:fld>
            <a:endParaRPr/>
          </a:p>
        </p:txBody>
      </p:sp>
      <p:sp>
        <p:nvSpPr>
          <p:cNvPr id="176" name="Google Shape;176;p32"/>
          <p:cNvSpPr txBox="1"/>
          <p:nvPr/>
        </p:nvSpPr>
        <p:spPr>
          <a:xfrm>
            <a:off x="0" y="0"/>
            <a:ext cx="9144000" cy="1371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77" name="Google Shape;177;p32"/>
          <p:cNvSpPr txBox="1"/>
          <p:nvPr/>
        </p:nvSpPr>
        <p:spPr>
          <a:xfrm>
            <a:off x="228600" y="406400"/>
            <a:ext cx="5635625" cy="1077912"/>
          </a:xfrm>
          <a:prstGeom prst="rect">
            <a:avLst/>
          </a:prstGeom>
          <a:noFill/>
          <a:ln>
            <a:noFill/>
          </a:ln>
        </p:spPr>
        <p:txBody>
          <a:bodyPr spcFirstLastPara="1" wrap="square" lIns="91425" tIns="45700" rIns="91425" bIns="45700" anchor="t" anchorCtr="0">
            <a:spAutoFit/>
          </a:bodyPr>
          <a:lstStyle/>
          <a:p>
            <a:pPr marL="0" marR="0" lvl="2" indent="0" algn="l" rtl="0">
              <a:lnSpc>
                <a:spcPct val="100000"/>
              </a:lnSpc>
              <a:spcBef>
                <a:spcPts val="0"/>
              </a:spcBef>
              <a:spcAft>
                <a:spcPts val="0"/>
              </a:spcAft>
              <a:buClr>
                <a:schemeClr val="dk1"/>
              </a:buClr>
              <a:buSzPts val="3200"/>
              <a:buFont typeface="Times"/>
              <a:buNone/>
            </a:pPr>
            <a:r>
              <a:rPr lang="en-US" sz="3200" b="1" i="0" u="none" strike="noStrike" cap="none">
                <a:solidFill>
                  <a:schemeClr val="dk1"/>
                </a:solidFill>
                <a:latin typeface="Times"/>
                <a:ea typeface="Times"/>
                <a:cs typeface="Times"/>
                <a:sym typeface="Times"/>
              </a:rPr>
              <a:t>2-1   PROTOCOL LAYERING</a:t>
            </a:r>
            <a:endParaRPr/>
          </a:p>
          <a:p>
            <a:pPr marL="0" marR="0" lvl="0" indent="0" algn="l" rtl="0">
              <a:lnSpc>
                <a:spcPct val="100000"/>
              </a:lnSpc>
              <a:spcBef>
                <a:spcPts val="0"/>
              </a:spcBef>
              <a:spcAft>
                <a:spcPts val="0"/>
              </a:spcAft>
              <a:buNone/>
            </a:pPr>
            <a:endParaRPr sz="3200" b="1" i="0" u="none" strike="noStrike" cap="none">
              <a:solidFill>
                <a:schemeClr val="dk1"/>
              </a:solidFill>
              <a:latin typeface="Times"/>
              <a:ea typeface="Times"/>
              <a:cs typeface="Times"/>
              <a:sym typeface="Times"/>
            </a:endParaRPr>
          </a:p>
        </p:txBody>
      </p:sp>
      <p:sp>
        <p:nvSpPr>
          <p:cNvPr id="178" name="Google Shape;178;p32"/>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79" name="Google Shape;179;p32"/>
          <p:cNvSpPr txBox="1"/>
          <p:nvPr/>
        </p:nvSpPr>
        <p:spPr>
          <a:xfrm>
            <a:off x="152400" y="1689100"/>
            <a:ext cx="8839200" cy="403183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Times"/>
              <a:buNone/>
            </a:pPr>
            <a:r>
              <a:rPr lang="en-US" sz="3200" b="1" i="1" u="none" dirty="0">
                <a:solidFill>
                  <a:srgbClr val="000000"/>
                </a:solidFill>
                <a:latin typeface="Times"/>
                <a:ea typeface="Times"/>
                <a:cs typeface="Times"/>
                <a:sym typeface="Times"/>
              </a:rPr>
              <a:t>A word we hear all the time when we talk about the Internet is protocol. A protocol defines the rules that both the sender and receiver and all intermediate devices need to follow to be able to communicate effectively. </a:t>
            </a:r>
            <a:r>
              <a:rPr lang="en-US" sz="3200" b="1" i="1" u="none" dirty="0">
                <a:solidFill>
                  <a:srgbClr val="00B0F0"/>
                </a:solidFill>
                <a:latin typeface="Times"/>
                <a:ea typeface="Times"/>
                <a:cs typeface="Times"/>
                <a:sym typeface="Times"/>
              </a:rPr>
              <a:t>When communication is simple, we may need only one simple protocol; when the communication is complex, we need a protocol at each layer, or protocol layering.</a:t>
            </a:r>
            <a:endParaRPr dirty="0">
              <a:solidFill>
                <a:srgbClr val="00B0F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6</a:t>
            </a:fld>
            <a:endParaRPr/>
          </a:p>
        </p:txBody>
      </p:sp>
      <p:sp>
        <p:nvSpPr>
          <p:cNvPr id="186" name="Google Shape;186;p33"/>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87" name="Google Shape;187;p3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88" name="Google Shape;188;p33"/>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89" name="Google Shape;189;p3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90" name="Google Shape;190;p3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91" name="Google Shape;191;p33"/>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92" name="Google Shape;192;p33"/>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193" name="Google Shape;193;p33"/>
          <p:cNvSpPr txBox="1"/>
          <p:nvPr/>
        </p:nvSpPr>
        <p:spPr>
          <a:xfrm>
            <a:off x="1143000" y="0"/>
            <a:ext cx="3095625"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600"/>
              <a:buFont typeface="Times New Roman"/>
              <a:buNone/>
            </a:pPr>
            <a:r>
              <a:rPr lang="en-US" sz="3600" b="1" i="1" u="none">
                <a:solidFill>
                  <a:schemeClr val="hlink"/>
                </a:solidFill>
                <a:latin typeface="Times New Roman"/>
                <a:ea typeface="Times New Roman"/>
                <a:cs typeface="Times New Roman"/>
                <a:sym typeface="Times New Roman"/>
              </a:rPr>
              <a:t>2.1.1 Scenarios</a:t>
            </a:r>
            <a:endParaRPr/>
          </a:p>
        </p:txBody>
      </p:sp>
      <p:sp>
        <p:nvSpPr>
          <p:cNvPr id="194" name="Google Shape;194;p33"/>
          <p:cNvSpPr txBox="1"/>
          <p:nvPr/>
        </p:nvSpPr>
        <p:spPr>
          <a:xfrm>
            <a:off x="381000" y="1293812"/>
            <a:ext cx="7924800" cy="3540125"/>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Let us develop two simple scenarios to better understand the need for protocol layering.</a:t>
            </a:r>
            <a:endParaRPr/>
          </a:p>
          <a:p>
            <a:pPr marL="0" marR="0" lvl="0" indent="0" algn="just" rtl="0">
              <a:lnSpc>
                <a:spcPct val="100000"/>
              </a:lnSpc>
              <a:spcBef>
                <a:spcPts val="0"/>
              </a:spcBef>
              <a:spcAft>
                <a:spcPts val="0"/>
              </a:spcAft>
              <a:buClr>
                <a:schemeClr val="dk1"/>
              </a:buClr>
              <a:buSzPts val="2800"/>
              <a:buFont typeface="Arial"/>
              <a:buNone/>
            </a:pPr>
            <a:endParaRPr sz="2800" b="1" i="1" u="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In the first scenario, communication is so simple that it can occur in only one layer.</a:t>
            </a:r>
            <a:endParaRPr/>
          </a:p>
          <a:p>
            <a:pPr marL="0" marR="0" lvl="0" indent="0" algn="just" rtl="0">
              <a:lnSpc>
                <a:spcPct val="100000"/>
              </a:lnSpc>
              <a:spcBef>
                <a:spcPts val="0"/>
              </a:spcBef>
              <a:spcAft>
                <a:spcPts val="0"/>
              </a:spcAft>
              <a:buClr>
                <a:schemeClr val="dk1"/>
              </a:buClr>
              <a:buSzPts val="2800"/>
              <a:buFont typeface="Arial"/>
              <a:buNone/>
            </a:pPr>
            <a:endParaRPr sz="2800" b="1" i="1" u="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In the second, the communication between Maria and Ann takes place in three layers.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7</a:t>
            </a:fld>
            <a:endParaRPr/>
          </a:p>
        </p:txBody>
      </p:sp>
      <p:sp>
        <p:nvSpPr>
          <p:cNvPr id="201" name="Google Shape;201;p34"/>
          <p:cNvSpPr txBox="1"/>
          <p:nvPr/>
        </p:nvSpPr>
        <p:spPr>
          <a:xfrm>
            <a:off x="152400" y="76200"/>
            <a:ext cx="8153400" cy="52387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a:buNone/>
            </a:pPr>
            <a:r>
              <a:rPr lang="en-US" sz="2400" b="1" i="1" u="none">
                <a:solidFill>
                  <a:srgbClr val="FF0000"/>
                </a:solidFill>
                <a:latin typeface="Times"/>
                <a:ea typeface="Times"/>
                <a:cs typeface="Times"/>
                <a:sym typeface="Times"/>
              </a:rPr>
              <a:t>Figure 2.1</a:t>
            </a:r>
            <a:r>
              <a:rPr lang="en-US" sz="2800" b="1" i="1" u="none">
                <a:solidFill>
                  <a:srgbClr val="0000CC"/>
                </a:solidFill>
                <a:latin typeface="Times"/>
                <a:ea typeface="Times"/>
                <a:cs typeface="Times"/>
                <a:sym typeface="Times"/>
              </a:rPr>
              <a:t>: </a:t>
            </a:r>
            <a:r>
              <a:rPr lang="en-US" sz="2800" b="1" i="1" u="none">
                <a:solidFill>
                  <a:schemeClr val="dk1"/>
                </a:solidFill>
                <a:latin typeface="Times"/>
                <a:ea typeface="Times"/>
                <a:cs typeface="Times"/>
                <a:sym typeface="Times"/>
              </a:rPr>
              <a:t>A single-layer protocol</a:t>
            </a:r>
            <a:endParaRPr/>
          </a:p>
        </p:txBody>
      </p:sp>
      <p:pic>
        <p:nvPicPr>
          <p:cNvPr id="202" name="Google Shape;202;p34"/>
          <p:cNvPicPr preferRelativeResize="0"/>
          <p:nvPr/>
        </p:nvPicPr>
        <p:blipFill rotWithShape="1">
          <a:blip r:embed="rId3">
            <a:alphaModFix/>
          </a:blip>
          <a:srcRect/>
          <a:stretch/>
        </p:blipFill>
        <p:spPr>
          <a:xfrm>
            <a:off x="533400" y="2571750"/>
            <a:ext cx="8116887" cy="1147762"/>
          </a:xfrm>
          <a:prstGeom prst="rect">
            <a:avLst/>
          </a:prstGeom>
          <a:noFill/>
          <a:ln>
            <a:noFill/>
          </a:ln>
        </p:spPr>
      </p:pic>
      <p:pic>
        <p:nvPicPr>
          <p:cNvPr id="203" name="Google Shape;203;p34"/>
          <p:cNvPicPr preferRelativeResize="0"/>
          <p:nvPr/>
        </p:nvPicPr>
        <p:blipFill rotWithShape="1">
          <a:blip r:embed="rId4">
            <a:alphaModFix/>
          </a:blip>
          <a:srcRect/>
          <a:stretch/>
        </p:blipFill>
        <p:spPr>
          <a:xfrm>
            <a:off x="2025650" y="3719512"/>
            <a:ext cx="5133975" cy="4365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animEffect transition="in" filter="fade">
                                      <p:cBhvr>
                                        <p:cTn id="11" dur="30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8</a:t>
            </a:fld>
            <a:endParaRPr/>
          </a:p>
        </p:txBody>
      </p:sp>
      <p:sp>
        <p:nvSpPr>
          <p:cNvPr id="210" name="Google Shape;210;p35"/>
          <p:cNvSpPr txBox="1"/>
          <p:nvPr/>
        </p:nvSpPr>
        <p:spPr>
          <a:xfrm>
            <a:off x="152400" y="76200"/>
            <a:ext cx="8153400" cy="52387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Times"/>
              <a:buNone/>
            </a:pPr>
            <a:r>
              <a:rPr lang="en-US" sz="2400" b="1" i="1" u="none">
                <a:solidFill>
                  <a:srgbClr val="FF0000"/>
                </a:solidFill>
                <a:latin typeface="Times"/>
                <a:ea typeface="Times"/>
                <a:cs typeface="Times"/>
                <a:sym typeface="Times"/>
              </a:rPr>
              <a:t>Figure 2.2</a:t>
            </a:r>
            <a:r>
              <a:rPr lang="en-US" sz="2800" b="1" i="1" u="none">
                <a:solidFill>
                  <a:srgbClr val="0000CC"/>
                </a:solidFill>
                <a:latin typeface="Times"/>
                <a:ea typeface="Times"/>
                <a:cs typeface="Times"/>
                <a:sym typeface="Times"/>
              </a:rPr>
              <a:t>: </a:t>
            </a:r>
            <a:r>
              <a:rPr lang="en-US" sz="2800" b="1" i="1" u="none">
                <a:solidFill>
                  <a:schemeClr val="dk1"/>
                </a:solidFill>
                <a:latin typeface="Times"/>
                <a:ea typeface="Times"/>
                <a:cs typeface="Times"/>
                <a:sym typeface="Times"/>
              </a:rPr>
              <a:t>A three-layer protocol</a:t>
            </a:r>
            <a:endParaRPr/>
          </a:p>
        </p:txBody>
      </p:sp>
      <p:pic>
        <p:nvPicPr>
          <p:cNvPr id="211" name="Google Shape;211;p35"/>
          <p:cNvPicPr preferRelativeResize="0"/>
          <p:nvPr/>
        </p:nvPicPr>
        <p:blipFill rotWithShape="1">
          <a:blip r:embed="rId3">
            <a:alphaModFix/>
          </a:blip>
          <a:srcRect/>
          <a:stretch/>
        </p:blipFill>
        <p:spPr>
          <a:xfrm>
            <a:off x="152400" y="1620837"/>
            <a:ext cx="2209800" cy="915987"/>
          </a:xfrm>
          <a:prstGeom prst="rect">
            <a:avLst/>
          </a:prstGeom>
          <a:noFill/>
          <a:ln>
            <a:noFill/>
          </a:ln>
        </p:spPr>
      </p:pic>
      <p:pic>
        <p:nvPicPr>
          <p:cNvPr id="212" name="Google Shape;212;p35"/>
          <p:cNvPicPr preferRelativeResize="0"/>
          <p:nvPr/>
        </p:nvPicPr>
        <p:blipFill rotWithShape="1">
          <a:blip r:embed="rId4">
            <a:alphaModFix/>
          </a:blip>
          <a:srcRect/>
          <a:stretch/>
        </p:blipFill>
        <p:spPr>
          <a:xfrm>
            <a:off x="152400" y="3259137"/>
            <a:ext cx="2209800" cy="471487"/>
          </a:xfrm>
          <a:prstGeom prst="rect">
            <a:avLst/>
          </a:prstGeom>
          <a:noFill/>
          <a:ln>
            <a:noFill/>
          </a:ln>
        </p:spPr>
      </p:pic>
      <p:pic>
        <p:nvPicPr>
          <p:cNvPr id="213" name="Google Shape;213;p35"/>
          <p:cNvPicPr preferRelativeResize="0"/>
          <p:nvPr/>
        </p:nvPicPr>
        <p:blipFill rotWithShape="1">
          <a:blip r:embed="rId5">
            <a:alphaModFix/>
          </a:blip>
          <a:srcRect/>
          <a:stretch/>
        </p:blipFill>
        <p:spPr>
          <a:xfrm>
            <a:off x="152400" y="4575175"/>
            <a:ext cx="2209800" cy="541337"/>
          </a:xfrm>
          <a:prstGeom prst="rect">
            <a:avLst/>
          </a:prstGeom>
          <a:noFill/>
          <a:ln>
            <a:noFill/>
          </a:ln>
        </p:spPr>
      </p:pic>
      <p:pic>
        <p:nvPicPr>
          <p:cNvPr id="214" name="Google Shape;214;p35"/>
          <p:cNvPicPr preferRelativeResize="0"/>
          <p:nvPr/>
        </p:nvPicPr>
        <p:blipFill rotWithShape="1">
          <a:blip r:embed="rId6">
            <a:alphaModFix/>
          </a:blip>
          <a:srcRect/>
          <a:stretch/>
        </p:blipFill>
        <p:spPr>
          <a:xfrm>
            <a:off x="6664325" y="1620837"/>
            <a:ext cx="2251075" cy="915987"/>
          </a:xfrm>
          <a:prstGeom prst="rect">
            <a:avLst/>
          </a:prstGeom>
          <a:noFill/>
          <a:ln>
            <a:noFill/>
          </a:ln>
        </p:spPr>
      </p:pic>
      <p:pic>
        <p:nvPicPr>
          <p:cNvPr id="215" name="Google Shape;215;p35"/>
          <p:cNvPicPr preferRelativeResize="0"/>
          <p:nvPr/>
        </p:nvPicPr>
        <p:blipFill rotWithShape="1">
          <a:blip r:embed="rId7">
            <a:alphaModFix/>
          </a:blip>
          <a:srcRect/>
          <a:stretch/>
        </p:blipFill>
        <p:spPr>
          <a:xfrm>
            <a:off x="6664325" y="4575175"/>
            <a:ext cx="2251075" cy="541337"/>
          </a:xfrm>
          <a:prstGeom prst="rect">
            <a:avLst/>
          </a:prstGeom>
          <a:noFill/>
          <a:ln>
            <a:noFill/>
          </a:ln>
        </p:spPr>
      </p:pic>
      <p:pic>
        <p:nvPicPr>
          <p:cNvPr id="216" name="Google Shape;216;p35"/>
          <p:cNvPicPr preferRelativeResize="0"/>
          <p:nvPr/>
        </p:nvPicPr>
        <p:blipFill rotWithShape="1">
          <a:blip r:embed="rId8">
            <a:alphaModFix/>
          </a:blip>
          <a:srcRect/>
          <a:stretch/>
        </p:blipFill>
        <p:spPr>
          <a:xfrm>
            <a:off x="6664325" y="3259137"/>
            <a:ext cx="2251075" cy="471487"/>
          </a:xfrm>
          <a:prstGeom prst="rect">
            <a:avLst/>
          </a:prstGeom>
          <a:noFill/>
          <a:ln>
            <a:noFill/>
          </a:ln>
        </p:spPr>
      </p:pic>
      <p:pic>
        <p:nvPicPr>
          <p:cNvPr id="217" name="Google Shape;217;p35"/>
          <p:cNvPicPr preferRelativeResize="0"/>
          <p:nvPr/>
        </p:nvPicPr>
        <p:blipFill rotWithShape="1">
          <a:blip r:embed="rId9">
            <a:alphaModFix/>
          </a:blip>
          <a:srcRect/>
          <a:stretch/>
        </p:blipFill>
        <p:spPr>
          <a:xfrm>
            <a:off x="2397125" y="2078037"/>
            <a:ext cx="4179887" cy="377825"/>
          </a:xfrm>
          <a:prstGeom prst="rect">
            <a:avLst/>
          </a:prstGeom>
          <a:noFill/>
          <a:ln>
            <a:noFill/>
          </a:ln>
        </p:spPr>
      </p:pic>
      <p:pic>
        <p:nvPicPr>
          <p:cNvPr id="218" name="Google Shape;218;p35"/>
          <p:cNvPicPr preferRelativeResize="0"/>
          <p:nvPr/>
        </p:nvPicPr>
        <p:blipFill rotWithShape="1">
          <a:blip r:embed="rId10">
            <a:alphaModFix/>
          </a:blip>
          <a:srcRect/>
          <a:stretch/>
        </p:blipFill>
        <p:spPr>
          <a:xfrm>
            <a:off x="2419350" y="3346450"/>
            <a:ext cx="4179887" cy="373062"/>
          </a:xfrm>
          <a:prstGeom prst="rect">
            <a:avLst/>
          </a:prstGeom>
          <a:noFill/>
          <a:ln>
            <a:noFill/>
          </a:ln>
        </p:spPr>
      </p:pic>
      <p:pic>
        <p:nvPicPr>
          <p:cNvPr id="219" name="Google Shape;219;p35"/>
          <p:cNvPicPr preferRelativeResize="0"/>
          <p:nvPr/>
        </p:nvPicPr>
        <p:blipFill rotWithShape="1">
          <a:blip r:embed="rId11">
            <a:alphaModFix/>
          </a:blip>
          <a:srcRect/>
          <a:stretch/>
        </p:blipFill>
        <p:spPr>
          <a:xfrm>
            <a:off x="2362200" y="4597400"/>
            <a:ext cx="4248150" cy="355600"/>
          </a:xfrm>
          <a:prstGeom prst="rect">
            <a:avLst/>
          </a:prstGeom>
          <a:noFill/>
          <a:ln>
            <a:noFill/>
          </a:ln>
        </p:spPr>
      </p:pic>
      <p:pic>
        <p:nvPicPr>
          <p:cNvPr id="220" name="Google Shape;220;p35"/>
          <p:cNvPicPr preferRelativeResize="0"/>
          <p:nvPr/>
        </p:nvPicPr>
        <p:blipFill rotWithShape="1">
          <a:blip r:embed="rId12">
            <a:alphaModFix/>
          </a:blip>
          <a:srcRect/>
          <a:stretch/>
        </p:blipFill>
        <p:spPr>
          <a:xfrm>
            <a:off x="1447800" y="2536825"/>
            <a:ext cx="6172200" cy="3559175"/>
          </a:xfrm>
          <a:prstGeom prst="rect">
            <a:avLst/>
          </a:prstGeom>
          <a:noFill/>
          <a:ln>
            <a:noFill/>
          </a:ln>
        </p:spPr>
      </p:pic>
      <p:pic>
        <p:nvPicPr>
          <p:cNvPr id="221" name="Google Shape;221;p35"/>
          <p:cNvPicPr preferRelativeResize="0"/>
          <p:nvPr/>
        </p:nvPicPr>
        <p:blipFill rotWithShape="1">
          <a:blip r:embed="rId13">
            <a:alphaModFix/>
          </a:blip>
          <a:srcRect/>
          <a:stretch/>
        </p:blipFill>
        <p:spPr>
          <a:xfrm>
            <a:off x="2560637" y="5486400"/>
            <a:ext cx="3895725" cy="231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17"/>
                                        </p:tgtEl>
                                        <p:attrNameLst>
                                          <p:attrName>style.visibility</p:attrName>
                                        </p:attrNameLst>
                                      </p:cBhvr>
                                      <p:to>
                                        <p:strVal val="visible"/>
                                      </p:to>
                                    </p:set>
                                    <p:animEffect transition="in" filter="fade">
                                      <p:cBhvr>
                                        <p:cTn id="13" dur="1500"/>
                                        <p:tgtEl>
                                          <p:spTgt spid="2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1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18"/>
                                        </p:tgtEl>
                                        <p:attrNameLst>
                                          <p:attrName>style.visibility</p:attrName>
                                        </p:attrNameLst>
                                      </p:cBhvr>
                                      <p:to>
                                        <p:strVal val="visible"/>
                                      </p:to>
                                    </p:set>
                                    <p:animEffect transition="in" filter="fade">
                                      <p:cBhvr>
                                        <p:cTn id="24" dur="500"/>
                                        <p:tgtEl>
                                          <p:spTgt spid="2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19"/>
                                        </p:tgtEl>
                                        <p:attrNameLst>
                                          <p:attrName>style.visibility</p:attrName>
                                        </p:attrNameLst>
                                      </p:cBhvr>
                                      <p:to>
                                        <p:strVal val="visible"/>
                                      </p:to>
                                    </p:set>
                                    <p:animEffect transition="in" filter="fade">
                                      <p:cBhvr>
                                        <p:cTn id="35" dur="500"/>
                                        <p:tgtEl>
                                          <p:spTgt spid="2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20"/>
                                        </p:tgtEl>
                                        <p:attrNameLst>
                                          <p:attrName>style.visibility</p:attrName>
                                        </p:attrNameLst>
                                      </p:cBhvr>
                                      <p:to>
                                        <p:strVal val="visible"/>
                                      </p:to>
                                    </p:set>
                                    <p:animEffect transition="in" filter="fade">
                                      <p:cBhvr>
                                        <p:cTn id="40" dur="500"/>
                                        <p:tgtEl>
                                          <p:spTgt spid="220"/>
                                        </p:tgtEl>
                                      </p:cBhvr>
                                    </p:animEffect>
                                  </p:childTnLst>
                                </p:cTn>
                              </p:par>
                              <p:par>
                                <p:cTn id="41" presetID="10" presetClass="entr" presetSubtype="0" fill="hold" nodeType="withEffect">
                                  <p:stCondLst>
                                    <p:cond delay="0"/>
                                  </p:stCondLst>
                                  <p:childTnLst>
                                    <p:set>
                                      <p:cBhvr>
                                        <p:cTn id="42" dur="1" fill="hold">
                                          <p:stCondLst>
                                            <p:cond delay="0"/>
                                          </p:stCondLst>
                                        </p:cTn>
                                        <p:tgtEl>
                                          <p:spTgt spid="221"/>
                                        </p:tgtEl>
                                        <p:attrNameLst>
                                          <p:attrName>style.visibility</p:attrName>
                                        </p:attrNameLst>
                                      </p:cBhvr>
                                      <p:to>
                                        <p:strVal val="visible"/>
                                      </p:to>
                                    </p:set>
                                    <p:animEffect transition="in" filter="fade">
                                      <p:cBhvr>
                                        <p:cTn id="43"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i="0" u="none">
                <a:solidFill>
                  <a:schemeClr val="dk1"/>
                </a:solidFill>
                <a:latin typeface="Arial"/>
                <a:ea typeface="Arial"/>
                <a:cs typeface="Arial"/>
                <a:sym typeface="Arial"/>
              </a:rPr>
              <a:t>2.</a:t>
            </a:r>
            <a:fld id="{00000000-1234-1234-1234-123412341234}" type="slidenum">
              <a:rPr lang="en-US" sz="1200" b="1" i="0" u="none">
                <a:solidFill>
                  <a:schemeClr val="dk1"/>
                </a:solidFill>
                <a:latin typeface="Arial"/>
                <a:ea typeface="Arial"/>
                <a:cs typeface="Arial"/>
                <a:sym typeface="Arial"/>
              </a:rPr>
              <a:t>9</a:t>
            </a:fld>
            <a:endParaRPr/>
          </a:p>
        </p:txBody>
      </p:sp>
      <p:sp>
        <p:nvSpPr>
          <p:cNvPr id="228" name="Google Shape;228;p36"/>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29" name="Google Shape;229;p3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30" name="Google Shape;230;p36"/>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31" name="Google Shape;231;p3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32" name="Google Shape;232;p3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33" name="Google Shape;233;p36"/>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34" name="Google Shape;234;p3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1" u="none">
              <a:solidFill>
                <a:schemeClr val="dk1"/>
              </a:solidFill>
              <a:latin typeface="Arial"/>
              <a:ea typeface="Arial"/>
              <a:cs typeface="Arial"/>
              <a:sym typeface="Arial"/>
            </a:endParaRPr>
          </a:p>
        </p:txBody>
      </p:sp>
      <p:sp>
        <p:nvSpPr>
          <p:cNvPr id="235" name="Google Shape;235;p36"/>
          <p:cNvSpPr txBox="1"/>
          <p:nvPr/>
        </p:nvSpPr>
        <p:spPr>
          <a:xfrm>
            <a:off x="1143000" y="0"/>
            <a:ext cx="7212012"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600"/>
              <a:buFont typeface="Times New Roman"/>
              <a:buNone/>
            </a:pPr>
            <a:r>
              <a:rPr lang="en-US" sz="3600" b="1" i="1" u="none">
                <a:solidFill>
                  <a:schemeClr val="hlink"/>
                </a:solidFill>
                <a:latin typeface="Times New Roman"/>
                <a:ea typeface="Times New Roman"/>
                <a:cs typeface="Times New Roman"/>
                <a:sym typeface="Times New Roman"/>
              </a:rPr>
              <a:t>2.1.2 Principles of Protocol Layering</a:t>
            </a:r>
            <a:endParaRPr/>
          </a:p>
        </p:txBody>
      </p:sp>
      <p:sp>
        <p:nvSpPr>
          <p:cNvPr id="236" name="Google Shape;236;p36"/>
          <p:cNvSpPr txBox="1"/>
          <p:nvPr/>
        </p:nvSpPr>
        <p:spPr>
          <a:xfrm>
            <a:off x="381000" y="1293812"/>
            <a:ext cx="7924800" cy="440055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dirty="0">
                <a:solidFill>
                  <a:schemeClr val="dk1"/>
                </a:solidFill>
                <a:latin typeface="Times New Roman"/>
                <a:ea typeface="Times New Roman"/>
                <a:cs typeface="Times New Roman"/>
                <a:sym typeface="Times New Roman"/>
              </a:rPr>
              <a:t>Let us discuss two principles of protocol layering.</a:t>
            </a:r>
            <a:endParaRPr dirty="0"/>
          </a:p>
          <a:p>
            <a:pPr marL="0" marR="0" lvl="0" indent="0" algn="just" rtl="0">
              <a:lnSpc>
                <a:spcPct val="100000"/>
              </a:lnSpc>
              <a:spcBef>
                <a:spcPts val="0"/>
              </a:spcBef>
              <a:spcAft>
                <a:spcPts val="0"/>
              </a:spcAft>
              <a:buClr>
                <a:schemeClr val="dk1"/>
              </a:buClr>
              <a:buSzPts val="2800"/>
              <a:buFont typeface="Arial"/>
              <a:buNone/>
            </a:pPr>
            <a:endParaRPr sz="2800" b="1" i="1" u="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dirty="0">
                <a:solidFill>
                  <a:schemeClr val="dk1"/>
                </a:solidFill>
                <a:latin typeface="Times New Roman"/>
                <a:ea typeface="Times New Roman"/>
                <a:cs typeface="Times New Roman"/>
                <a:sym typeface="Times New Roman"/>
              </a:rPr>
              <a:t>The first principle dictates that </a:t>
            </a:r>
            <a:r>
              <a:rPr lang="en-US" sz="2800" b="1" i="1" u="none" dirty="0">
                <a:solidFill>
                  <a:srgbClr val="00B0F0"/>
                </a:solidFill>
                <a:latin typeface="Times New Roman"/>
                <a:ea typeface="Times New Roman"/>
                <a:cs typeface="Times New Roman"/>
                <a:sym typeface="Times New Roman"/>
              </a:rPr>
              <a:t>if we want bidirectional communication, we need to make each layer so that it is able to perform two opposite tasks, one in each direction.</a:t>
            </a:r>
            <a:endParaRPr dirty="0">
              <a:solidFill>
                <a:srgbClr val="00B0F0"/>
              </a:solidFill>
            </a:endParaRPr>
          </a:p>
          <a:p>
            <a:pPr marL="0" marR="0" lvl="0" indent="0" algn="just" rtl="0">
              <a:lnSpc>
                <a:spcPct val="100000"/>
              </a:lnSpc>
              <a:spcBef>
                <a:spcPts val="0"/>
              </a:spcBef>
              <a:spcAft>
                <a:spcPts val="0"/>
              </a:spcAft>
              <a:buClr>
                <a:schemeClr val="dk1"/>
              </a:buClr>
              <a:buSzPts val="2800"/>
              <a:buFont typeface="Arial"/>
              <a:buNone/>
            </a:pPr>
            <a:endParaRPr sz="2800" b="1" i="1" u="none" dirty="0">
              <a:solidFill>
                <a:srgbClr val="00B0F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800"/>
              <a:buFont typeface="Times New Roman"/>
              <a:buNone/>
            </a:pPr>
            <a:r>
              <a:rPr lang="en-US" sz="2800" b="1" i="1" u="none" dirty="0">
                <a:solidFill>
                  <a:srgbClr val="00B0F0"/>
                </a:solidFill>
                <a:latin typeface="Times New Roman"/>
                <a:ea typeface="Times New Roman"/>
                <a:cs typeface="Times New Roman"/>
                <a:sym typeface="Times New Roman"/>
              </a:rPr>
              <a:t>The second principle that we need to follow in protocol layering is that the two objects under each layer at both sites should be identical.</a:t>
            </a:r>
            <a:endParaRPr dirty="0">
              <a:solidFill>
                <a:srgbClr val="00B0F0"/>
              </a:solidFill>
            </a:endParaRPr>
          </a:p>
        </p:txBody>
      </p:sp>
    </p:spTree>
  </p:cSld>
  <p:clrMapOvr>
    <a:masterClrMapping/>
  </p:clrMapOvr>
</p:sld>
</file>

<file path=ppt/theme/theme1.xml><?xml version="1.0" encoding="utf-8"?>
<a:theme xmlns:a="http://schemas.openxmlformats.org/drawingml/2006/main" name="1_Blends">
  <a:themeElements>
    <a:clrScheme name="1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ends">
  <a:themeElements>
    <a:clrScheme name="default">
      <a:dk1>
        <a:srgbClr val="000000"/>
      </a:dk1>
      <a:lt1>
        <a:srgbClr val="FFFFFF"/>
      </a:lt1>
      <a:dk2>
        <a:srgbClr val="333399"/>
      </a:dk2>
      <a:lt2>
        <a:srgbClr val="1C1C1C"/>
      </a:lt2>
      <a:accent1>
        <a:srgbClr val="00E4A8"/>
      </a:accent1>
      <a:accent2>
        <a:srgbClr val="FFCF01"/>
      </a:accent2>
      <a:accent3>
        <a:srgbClr val="FFFFFF"/>
      </a:accent3>
      <a:accent4>
        <a:srgbClr val="00E4A8"/>
      </a:accent4>
      <a:accent5>
        <a:srgbClr val="FFCF01"/>
      </a:accent5>
      <a:accent6>
        <a:srgbClr val="FFFFFF"/>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1679</Words>
  <Application>Microsoft Office PowerPoint</Application>
  <PresentationFormat>On-screen Show (4:3)</PresentationFormat>
  <Paragraphs>150</Paragraphs>
  <Slides>31</Slides>
  <Notes>31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31</vt:i4>
      </vt:variant>
    </vt:vector>
  </HeadingPairs>
  <TitlesOfParts>
    <vt:vector size="42" baseType="lpstr">
      <vt:lpstr>Palatino</vt:lpstr>
      <vt:lpstr>Times New Roman</vt:lpstr>
      <vt:lpstr>Aharoni</vt:lpstr>
      <vt:lpstr>Noto Sans Symbols</vt:lpstr>
      <vt:lpstr>Arial</vt:lpstr>
      <vt:lpstr>Times</vt:lpstr>
      <vt:lpstr>Tahoma</vt:lpstr>
      <vt:lpstr>1_Blends</vt:lpstr>
      <vt:lpstr>1_Blends</vt:lpstr>
      <vt:lpstr>Blends</vt:lpstr>
      <vt:lpstr>2_Blends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sumit kumar</cp:lastModifiedBy>
  <cp:revision>3</cp:revision>
  <dcterms:modified xsi:type="dcterms:W3CDTF">2024-05-24T10:10:26Z</dcterms:modified>
</cp:coreProperties>
</file>